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2" r:id="rId3"/>
    <p:sldId id="280" r:id="rId4"/>
    <p:sldId id="279" r:id="rId5"/>
    <p:sldId id="283" r:id="rId6"/>
    <p:sldId id="264" r:id="rId7"/>
    <p:sldId id="281" r:id="rId8"/>
    <p:sldId id="265" r:id="rId9"/>
    <p:sldId id="260" r:id="rId10"/>
    <p:sldId id="266" r:id="rId11"/>
    <p:sldId id="284" r:id="rId12"/>
    <p:sldId id="267" r:id="rId13"/>
    <p:sldId id="271" r:id="rId14"/>
    <p:sldId id="269" r:id="rId15"/>
    <p:sldId id="285" r:id="rId16"/>
    <p:sldId id="270" r:id="rId17"/>
    <p:sldId id="268" r:id="rId18"/>
    <p:sldId id="262" r:id="rId19"/>
    <p:sldId id="276" r:id="rId20"/>
    <p:sldId id="273" r:id="rId21"/>
    <p:sldId id="274" r:id="rId22"/>
    <p:sldId id="27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96EB3-C1F3-4FD2-AE50-52357A7C4C20}" v="2902" dt="2023-01-17T15:55:1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50" autoAdjust="0"/>
  </p:normalViewPr>
  <p:slideViewPr>
    <p:cSldViewPr snapToGrid="0">
      <p:cViewPr varScale="1">
        <p:scale>
          <a:sx n="61" d="100"/>
          <a:sy n="61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A9A96EB3-C1F3-4FD2-AE50-52357A7C4C20}"/>
    <pc:docChg chg="undo redo custSel addSld delSld modSld sldOrd">
      <pc:chgData name="Gabriel Quintella" userId="0401f16030b3bbcc" providerId="LiveId" clId="{A9A96EB3-C1F3-4FD2-AE50-52357A7C4C20}" dt="2023-01-17T17:10:02.498" v="12199" actId="20577"/>
      <pc:docMkLst>
        <pc:docMk/>
      </pc:docMkLst>
      <pc:sldChg chg="del">
        <pc:chgData name="Gabriel Quintella" userId="0401f16030b3bbcc" providerId="LiveId" clId="{A9A96EB3-C1F3-4FD2-AE50-52357A7C4C20}" dt="2023-01-16T00:52:51.429" v="4353" actId="47"/>
        <pc:sldMkLst>
          <pc:docMk/>
          <pc:sldMk cId="829897949" sldId="256"/>
        </pc:sldMkLst>
      </pc:sldChg>
      <pc:sldChg chg="del">
        <pc:chgData name="Gabriel Quintella" userId="0401f16030b3bbcc" providerId="LiveId" clId="{A9A96EB3-C1F3-4FD2-AE50-52357A7C4C20}" dt="2023-01-16T00:21:39.683" v="2873" actId="47"/>
        <pc:sldMkLst>
          <pc:docMk/>
          <pc:sldMk cId="3957842243" sldId="257"/>
        </pc:sldMkLst>
      </pc:sldChg>
      <pc:sldChg chg="addSp delSp modSp del mod setBg">
        <pc:chgData name="Gabriel Quintella" userId="0401f16030b3bbcc" providerId="LiveId" clId="{A9A96EB3-C1F3-4FD2-AE50-52357A7C4C20}" dt="2023-01-16T00:39:41.730" v="3891" actId="47"/>
        <pc:sldMkLst>
          <pc:docMk/>
          <pc:sldMk cId="2455114720" sldId="258"/>
        </pc:sldMkLst>
        <pc:spChg chg="mod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4" creationId="{D821754E-E15E-2332-E755-243C3A4B4314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0" creationId="{0671A8AE-40A1-4631-A6B8-581AFF065482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2" creationId="{AB58EF07-17C2-48CF-ABB0-EEF1F17CB8F0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4" creationId="{AF2F604E-43BE-4DC3-B983-E071523364F8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6" creationId="{08C9B587-E65E-4B52-B37C-ABEBB6E87928}"/>
          </ac:spMkLst>
        </pc:spChg>
        <pc:spChg chg="add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21" creationId="{E49CC64F-7275-4E33-961B-0C5CDC439875}"/>
          </ac:spMkLst>
        </pc:spChg>
        <pc:picChg chg="mod ord">
          <ac:chgData name="Gabriel Quintella" userId="0401f16030b3bbcc" providerId="LiveId" clId="{A9A96EB3-C1F3-4FD2-AE50-52357A7C4C20}" dt="2023-01-16T00:38:37.197" v="3887" actId="26606"/>
          <ac:picMkLst>
            <pc:docMk/>
            <pc:sldMk cId="2455114720" sldId="258"/>
            <ac:picMk id="6" creationId="{2CF8A338-9443-DA05-3521-B4E0A04D42C2}"/>
          </ac:picMkLst>
        </pc:picChg>
      </pc:sldChg>
      <pc:sldChg chg="del">
        <pc:chgData name="Gabriel Quintella" userId="0401f16030b3bbcc" providerId="LiveId" clId="{A9A96EB3-C1F3-4FD2-AE50-52357A7C4C20}" dt="2023-01-16T01:16:54.347" v="5613" actId="47"/>
        <pc:sldMkLst>
          <pc:docMk/>
          <pc:sldMk cId="10781261" sldId="259"/>
        </pc:sldMkLst>
      </pc:sldChg>
      <pc:sldChg chg="delSp modSp mod">
        <pc:chgData name="Gabriel Quintella" userId="0401f16030b3bbcc" providerId="LiveId" clId="{A9A96EB3-C1F3-4FD2-AE50-52357A7C4C20}" dt="2023-01-16T01:19:02.489" v="5696" actId="14100"/>
        <pc:sldMkLst>
          <pc:docMk/>
          <pc:sldMk cId="431956486" sldId="260"/>
        </pc:sldMkLst>
        <pc:spChg chg="mod">
          <ac:chgData name="Gabriel Quintella" userId="0401f16030b3bbcc" providerId="LiveId" clId="{A9A96EB3-C1F3-4FD2-AE50-52357A7C4C20}" dt="2023-01-16T01:19:02.489" v="5696" actId="14100"/>
          <ac:spMkLst>
            <pc:docMk/>
            <pc:sldMk cId="431956486" sldId="260"/>
            <ac:spMk id="2" creationId="{F7ECB705-062D-031C-BBF7-071BEF96BE08}"/>
          </ac:spMkLst>
        </pc:spChg>
        <pc:spChg chg="del">
          <ac:chgData name="Gabriel Quintella" userId="0401f16030b3bbcc" providerId="LiveId" clId="{A9A96EB3-C1F3-4FD2-AE50-52357A7C4C20}" dt="2023-01-16T01:15:52.585" v="5610" actId="478"/>
          <ac:spMkLst>
            <pc:docMk/>
            <pc:sldMk cId="431956486" sldId="260"/>
            <ac:spMk id="12" creationId="{AF2F604E-43BE-4DC3-B983-E071523364F8}"/>
          </ac:spMkLst>
        </pc:spChg>
        <pc:spChg chg="mod">
          <ac:chgData name="Gabriel Quintella" userId="0401f16030b3bbcc" providerId="LiveId" clId="{A9A96EB3-C1F3-4FD2-AE50-52357A7C4C20}" dt="2023-01-16T01:15:59.962" v="5612" actId="208"/>
          <ac:spMkLst>
            <pc:docMk/>
            <pc:sldMk cId="431956486" sldId="260"/>
            <ac:spMk id="14" creationId="{08C9B587-E65E-4B52-B37C-ABEBB6E87928}"/>
          </ac:spMkLst>
        </pc:spChg>
      </pc:sldChg>
      <pc:sldChg chg="del">
        <pc:chgData name="Gabriel Quintella" userId="0401f16030b3bbcc" providerId="LiveId" clId="{A9A96EB3-C1F3-4FD2-AE50-52357A7C4C20}" dt="2023-01-16T01:29:58.870" v="6195" actId="47"/>
        <pc:sldMkLst>
          <pc:docMk/>
          <pc:sldMk cId="3086395332" sldId="261"/>
        </pc:sldMkLst>
      </pc:sldChg>
      <pc:sldChg chg="addSp delSp modSp mod setClrOvrMap">
        <pc:chgData name="Gabriel Quintella" userId="0401f16030b3bbcc" providerId="LiveId" clId="{A9A96EB3-C1F3-4FD2-AE50-52357A7C4C20}" dt="2023-01-16T01:39:25.331" v="6925" actId="2711"/>
        <pc:sldMkLst>
          <pc:docMk/>
          <pc:sldMk cId="3308805352" sldId="262"/>
        </pc:sldMkLst>
        <pc:spChg chg="add del mod">
          <ac:chgData name="Gabriel Quintella" userId="0401f16030b3bbcc" providerId="LiveId" clId="{A9A96EB3-C1F3-4FD2-AE50-52357A7C4C20}" dt="2023-01-16T01:39:25.331" v="6925" actId="2711"/>
          <ac:spMkLst>
            <pc:docMk/>
            <pc:sldMk cId="3308805352" sldId="262"/>
            <ac:spMk id="2" creationId="{DC312922-03F9-54B9-3675-23D5E847FC3F}"/>
          </ac:spMkLst>
        </pc:spChg>
        <pc:spChg chg="del">
          <ac:chgData name="Gabriel Quintella" userId="0401f16030b3bbcc" providerId="LiveId" clId="{A9A96EB3-C1F3-4FD2-AE50-52357A7C4C20}" dt="2023-01-06T04:04:49.034" v="2650" actId="26606"/>
          <ac:spMkLst>
            <pc:docMk/>
            <pc:sldMk cId="3308805352" sldId="262"/>
            <ac:spMk id="7" creationId="{D03D06D1-1C33-4DFA-B7B4-D5C4FC988404}"/>
          </ac:spMkLst>
        </pc:spChg>
        <pc:spChg chg="del">
          <ac:chgData name="Gabriel Quintella" userId="0401f16030b3bbcc" providerId="LiveId" clId="{A9A96EB3-C1F3-4FD2-AE50-52357A7C4C20}" dt="2023-01-06T04:04:49.034" v="2650" actId="26606"/>
          <ac:spMkLst>
            <pc:docMk/>
            <pc:sldMk cId="3308805352" sldId="262"/>
            <ac:spMk id="9" creationId="{5F38C4C7-BA32-4EA2-AC81-B4CB9A0CD5B4}"/>
          </ac:spMkLst>
        </pc:spChg>
        <pc:spChg chg="add del">
          <ac:chgData name="Gabriel Quintella" userId="0401f16030b3bbcc" providerId="LiveId" clId="{A9A96EB3-C1F3-4FD2-AE50-52357A7C4C20}" dt="2023-01-06T04:05:01.619" v="2653" actId="26606"/>
          <ac:spMkLst>
            <pc:docMk/>
            <pc:sldMk cId="3308805352" sldId="262"/>
            <ac:spMk id="19" creationId="{6F828D28-8E09-41CC-8229-3070B5467A96}"/>
          </ac:spMkLst>
        </pc:spChg>
        <pc:spChg chg="add del">
          <ac:chgData name="Gabriel Quintella" userId="0401f16030b3bbcc" providerId="LiveId" clId="{A9A96EB3-C1F3-4FD2-AE50-52357A7C4C20}" dt="2023-01-06T04:05:01.619" v="2653" actId="26606"/>
          <ac:spMkLst>
            <pc:docMk/>
            <pc:sldMk cId="3308805352" sldId="262"/>
            <ac:spMk id="21" creationId="{D5B012D8-7F27-4758-9AC6-C889B154BD73}"/>
          </ac:spMkLst>
        </pc:spChg>
        <pc:spChg chg="add del">
          <ac:chgData name="Gabriel Quintella" userId="0401f16030b3bbcc" providerId="LiveId" clId="{A9A96EB3-C1F3-4FD2-AE50-52357A7C4C20}" dt="2023-01-06T04:05:01.619" v="2653" actId="26606"/>
          <ac:spMkLst>
            <pc:docMk/>
            <pc:sldMk cId="3308805352" sldId="262"/>
            <ac:spMk id="23" creationId="{4063B759-00FC-46D1-9898-8E8625268FAF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28" creationId="{0671A8AE-40A1-4631-A6B8-581AFF065482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0" creationId="{AB58EF07-17C2-48CF-ABB0-EEF1F17CB8F0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2" creationId="{AF2F604E-43BE-4DC3-B983-E071523364F8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4" creationId="{08C9B587-E65E-4B52-B37C-ABEBB6E87928}"/>
          </ac:spMkLst>
        </pc:spChg>
        <pc:spChg chg="add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9" creationId="{5A59F003-E00A-43F9-91DC-CC54E3B87466}"/>
          </ac:spMkLst>
        </pc:spChg>
        <pc:spChg chg="add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41" creationId="{D74A4382-E3AD-430A-9A1F-DFA3E0E77A7D}"/>
          </ac:spMkLst>
        </pc:spChg>
        <pc:spChg chg="add mod">
          <ac:chgData name="Gabriel Quintella" userId="0401f16030b3bbcc" providerId="LiveId" clId="{A9A96EB3-C1F3-4FD2-AE50-52357A7C4C20}" dt="2023-01-16T00:52:02.666" v="4182" actId="207"/>
          <ac:spMkLst>
            <pc:docMk/>
            <pc:sldMk cId="3308805352" sldId="262"/>
            <ac:spMk id="43" creationId="{79F40191-0F44-4FD1-82CC-ACB507C14BE6}"/>
          </ac:spMkLst>
        </pc:spChg>
        <pc:grpChg chg="del">
          <ac:chgData name="Gabriel Quintella" userId="0401f16030b3bbcc" providerId="LiveId" clId="{A9A96EB3-C1F3-4FD2-AE50-52357A7C4C20}" dt="2023-01-06T04:04:49.034" v="2650" actId="26606"/>
          <ac:grpSpMkLst>
            <pc:docMk/>
            <pc:sldMk cId="3308805352" sldId="262"/>
            <ac:grpSpMk id="11" creationId="{69F15C97-C578-44B1-A153-FAD83141149A}"/>
          </ac:grpSpMkLst>
        </pc:grpChg>
        <pc:picChg chg="add mod">
          <ac:chgData name="Gabriel Quintella" userId="0401f16030b3bbcc" providerId="LiveId" clId="{A9A96EB3-C1F3-4FD2-AE50-52357A7C4C20}" dt="2023-01-06T04:05:24.324" v="2655" actId="26606"/>
          <ac:picMkLst>
            <pc:docMk/>
            <pc:sldMk cId="3308805352" sldId="262"/>
            <ac:picMk id="15" creationId="{A2C879E7-DCA1-8D02-8845-60EBC4D78A11}"/>
          </ac:picMkLst>
        </pc:picChg>
      </pc:sldChg>
      <pc:sldChg chg="addSp delSp modSp del mod ord">
        <pc:chgData name="Gabriel Quintella" userId="0401f16030b3bbcc" providerId="LiveId" clId="{A9A96EB3-C1F3-4FD2-AE50-52357A7C4C20}" dt="2023-01-06T04:04:14.515" v="2631" actId="47"/>
        <pc:sldMkLst>
          <pc:docMk/>
          <pc:sldMk cId="1244609876" sldId="263"/>
        </pc:sldMkLst>
        <pc:spChg chg="del">
          <ac:chgData name="Gabriel Quintella" userId="0401f16030b3bbcc" providerId="LiveId" clId="{A9A96EB3-C1F3-4FD2-AE50-52357A7C4C20}" dt="2023-01-06T03:32:44.832" v="2402" actId="478"/>
          <ac:spMkLst>
            <pc:docMk/>
            <pc:sldMk cId="1244609876" sldId="263"/>
            <ac:spMk id="2" creationId="{623542FA-7105-D0DE-D04B-BA0496CC6250}"/>
          </ac:spMkLst>
        </pc:spChg>
        <pc:spChg chg="add mod">
          <ac:chgData name="Gabriel Quintella" userId="0401f16030b3bbcc" providerId="LiveId" clId="{A9A96EB3-C1F3-4FD2-AE50-52357A7C4C20}" dt="2023-01-06T03:32:45.855" v="2403"/>
          <ac:spMkLst>
            <pc:docMk/>
            <pc:sldMk cId="1244609876" sldId="263"/>
            <ac:spMk id="3" creationId="{D2592EE6-3293-799B-7286-E70303FA7B7A}"/>
          </ac:spMkLst>
        </pc:spChg>
        <pc:spChg chg="add mod">
          <ac:chgData name="Gabriel Quintella" userId="0401f16030b3bbcc" providerId="LiveId" clId="{A9A96EB3-C1F3-4FD2-AE50-52357A7C4C20}" dt="2023-01-06T03:32:45.855" v="2403"/>
          <ac:spMkLst>
            <pc:docMk/>
            <pc:sldMk cId="1244609876" sldId="263"/>
            <ac:spMk id="4" creationId="{85248B86-F7BB-902B-7021-8FACBADC1D47}"/>
          </ac:spMkLst>
        </pc:spChg>
        <pc:spChg chg="add mod">
          <ac:chgData name="Gabriel Quintella" userId="0401f16030b3bbcc" providerId="LiveId" clId="{A9A96EB3-C1F3-4FD2-AE50-52357A7C4C20}" dt="2023-01-06T03:57:58.750" v="2626" actId="1076"/>
          <ac:spMkLst>
            <pc:docMk/>
            <pc:sldMk cId="1244609876" sldId="263"/>
            <ac:spMk id="5" creationId="{BADA7144-4D2F-828B-C2D5-FA2793265811}"/>
          </ac:spMkLst>
        </pc:spChg>
        <pc:picChg chg="add mod">
          <ac:chgData name="Gabriel Quintella" userId="0401f16030b3bbcc" providerId="LiveId" clId="{A9A96EB3-C1F3-4FD2-AE50-52357A7C4C20}" dt="2023-01-06T03:58:46.184" v="2630" actId="1076"/>
          <ac:picMkLst>
            <pc:docMk/>
            <pc:sldMk cId="1244609876" sldId="263"/>
            <ac:picMk id="6" creationId="{1573EF46-93E9-AD70-CE0D-23318490432F}"/>
          </ac:picMkLst>
        </pc:picChg>
      </pc:sldChg>
      <pc:sldChg chg="addSp delSp modSp mod setBg">
        <pc:chgData name="Gabriel Quintella" userId="0401f16030b3bbcc" providerId="LiveId" clId="{A9A96EB3-C1F3-4FD2-AE50-52357A7C4C20}" dt="2023-01-16T01:47:01.743" v="7315" actId="27636"/>
        <pc:sldMkLst>
          <pc:docMk/>
          <pc:sldMk cId="3548314346" sldId="264"/>
        </pc:sldMkLst>
        <pc:spChg chg="add del mod">
          <ac:chgData name="Gabriel Quintella" userId="0401f16030b3bbcc" providerId="LiveId" clId="{A9A96EB3-C1F3-4FD2-AE50-52357A7C4C20}" dt="2023-01-16T00:43:39.359" v="4121" actId="26606"/>
          <ac:spMkLst>
            <pc:docMk/>
            <pc:sldMk cId="3548314346" sldId="264"/>
            <ac:spMk id="3" creationId="{64F4FDBD-0CD5-41FF-3B32-D930D23FDAD3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5" creationId="{4F8627FC-9EC1-8AB5-F9E3-6A752A55C972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6" creationId="{1EE19C63-24E0-7170-34D9-0F379CD362C3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8" creationId="{6B166242-7E28-3C6F-B05E-642D5331D2EE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9" creationId="{156CC765-5571-54CD-2454-94206636FDCF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10" creationId="{A2E204F9-A546-9E42-29F3-66CD30ECED95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11" creationId="{649E7AE8-B01E-99C4-ED89-6902B44A4EAF}"/>
          </ac:spMkLst>
        </pc:spChg>
        <pc:spChg chg="add del mod">
          <ac:chgData name="Gabriel Quintella" userId="0401f16030b3bbcc" providerId="LiveId" clId="{A9A96EB3-C1F3-4FD2-AE50-52357A7C4C20}" dt="2023-01-16T00:36:12.554" v="3877" actId="478"/>
          <ac:spMkLst>
            <pc:docMk/>
            <pc:sldMk cId="3548314346" sldId="264"/>
            <ac:spMk id="12" creationId="{01FE5A47-34DD-6D45-EA7A-B44E2BCE15C3}"/>
          </ac:spMkLst>
        </pc:spChg>
        <pc:spChg chg="add mod ord">
          <ac:chgData name="Gabriel Quintella" userId="0401f16030b3bbcc" providerId="LiveId" clId="{A9A96EB3-C1F3-4FD2-AE50-52357A7C4C20}" dt="2023-01-16T01:47:01.743" v="7315" actId="27636"/>
          <ac:spMkLst>
            <pc:docMk/>
            <pc:sldMk cId="3548314346" sldId="264"/>
            <ac:spMk id="13" creationId="{06132C99-5615-24B1-FD42-85C818BCA34F}"/>
          </ac:spMkLst>
        </pc:spChg>
        <pc:spChg chg="add del mod">
          <ac:chgData name="Gabriel Quintella" userId="0401f16030b3bbcc" providerId="LiveId" clId="{A9A96EB3-C1F3-4FD2-AE50-52357A7C4C20}" dt="2023-01-16T00:43:29.050" v="4119" actId="478"/>
          <ac:spMkLst>
            <pc:docMk/>
            <pc:sldMk cId="3548314346" sldId="264"/>
            <ac:spMk id="14" creationId="{33746DF9-DC4A-EA5C-02D4-474DDB4B8EBC}"/>
          </ac:spMkLst>
        </pc:spChg>
        <pc:spChg chg="add del">
          <ac:chgData name="Gabriel Quintella" userId="0401f16030b3bbcc" providerId="LiveId" clId="{A9A96EB3-C1F3-4FD2-AE50-52357A7C4C20}" dt="2023-01-16T00:47:35.602" v="4134" actId="26606"/>
          <ac:spMkLst>
            <pc:docMk/>
            <pc:sldMk cId="3548314346" sldId="264"/>
            <ac:spMk id="18" creationId="{F8446B12-7391-4711-8B31-112A0B896C76}"/>
          </ac:spMkLst>
        </pc:spChg>
        <pc:spChg chg="add del">
          <ac:chgData name="Gabriel Quintella" userId="0401f16030b3bbcc" providerId="LiveId" clId="{A9A96EB3-C1F3-4FD2-AE50-52357A7C4C20}" dt="2023-01-16T00:47:26.828" v="4131" actId="26606"/>
          <ac:spMkLst>
            <pc:docMk/>
            <pc:sldMk cId="3548314346" sldId="264"/>
            <ac:spMk id="27" creationId="{74426AB7-D619-4515-962A-BC83909EC015}"/>
          </ac:spMkLst>
        </pc:spChg>
        <pc:spChg chg="add del">
          <ac:chgData name="Gabriel Quintella" userId="0401f16030b3bbcc" providerId="LiveId" clId="{A9A96EB3-C1F3-4FD2-AE50-52357A7C4C20}" dt="2023-01-16T00:47:26.828" v="4131" actId="26606"/>
          <ac:spMkLst>
            <pc:docMk/>
            <pc:sldMk cId="3548314346" sldId="264"/>
            <ac:spMk id="29" creationId="{DE47DF98-723F-4AAC-ABCF-CACBC438F78F}"/>
          </ac:spMkLst>
        </pc:spChg>
        <pc:spChg chg="add del">
          <ac:chgData name="Gabriel Quintella" userId="0401f16030b3bbcc" providerId="LiveId" clId="{A9A96EB3-C1F3-4FD2-AE50-52357A7C4C20}" dt="2023-01-16T00:47:35.573" v="4133" actId="26606"/>
          <ac:spMkLst>
            <pc:docMk/>
            <pc:sldMk cId="3548314346" sldId="264"/>
            <ac:spMk id="34" creationId="{9C6777B5-64F4-4200-B099-34168B69FE53}"/>
          </ac:spMkLst>
        </pc:spChg>
        <pc:spChg chg="add del">
          <ac:chgData name="Gabriel Quintella" userId="0401f16030b3bbcc" providerId="LiveId" clId="{A9A96EB3-C1F3-4FD2-AE50-52357A7C4C20}" dt="2023-01-16T00:47:35.573" v="4133" actId="26606"/>
          <ac:spMkLst>
            <pc:docMk/>
            <pc:sldMk cId="3548314346" sldId="264"/>
            <ac:spMk id="35" creationId="{9B37791B-B040-4694-BFDC-8DD132D86E8E}"/>
          </ac:spMkLst>
        </pc:spChg>
        <pc:spChg chg="add">
          <ac:chgData name="Gabriel Quintella" userId="0401f16030b3bbcc" providerId="LiveId" clId="{A9A96EB3-C1F3-4FD2-AE50-52357A7C4C20}" dt="2023-01-16T00:47:35.602" v="4134" actId="26606"/>
          <ac:spMkLst>
            <pc:docMk/>
            <pc:sldMk cId="3548314346" sldId="264"/>
            <ac:spMk id="38" creationId="{F8446B12-7391-4711-8B31-112A0B896C76}"/>
          </ac:spMkLst>
        </pc:spChg>
        <pc:grpChg chg="add del">
          <ac:chgData name="Gabriel Quintella" userId="0401f16030b3bbcc" providerId="LiveId" clId="{A9A96EB3-C1F3-4FD2-AE50-52357A7C4C20}" dt="2023-01-16T00:47:35.602" v="4134" actId="26606"/>
          <ac:grpSpMkLst>
            <pc:docMk/>
            <pc:sldMk cId="3548314346" sldId="264"/>
            <ac:grpSpMk id="20" creationId="{AC0B7807-0C83-4963-821A-69B172722E49}"/>
          </ac:grpSpMkLst>
        </pc:grpChg>
        <pc:grpChg chg="add del">
          <ac:chgData name="Gabriel Quintella" userId="0401f16030b3bbcc" providerId="LiveId" clId="{A9A96EB3-C1F3-4FD2-AE50-52357A7C4C20}" dt="2023-01-16T00:47:35.573" v="4133" actId="26606"/>
          <ac:grpSpMkLst>
            <pc:docMk/>
            <pc:sldMk cId="3548314346" sldId="264"/>
            <ac:grpSpMk id="36" creationId="{4252769E-B9F0-4068-A645-5BBEF16E9C28}"/>
          </ac:grpSpMkLst>
        </pc:grpChg>
        <pc:grpChg chg="add">
          <ac:chgData name="Gabriel Quintella" userId="0401f16030b3bbcc" providerId="LiveId" clId="{A9A96EB3-C1F3-4FD2-AE50-52357A7C4C20}" dt="2023-01-16T00:47:35.602" v="4134" actId="26606"/>
          <ac:grpSpMkLst>
            <pc:docMk/>
            <pc:sldMk cId="3548314346" sldId="264"/>
            <ac:grpSpMk id="39" creationId="{4252769E-B9F0-4068-A645-5BBEF16E9C28}"/>
          </ac:grpSpMkLst>
        </pc:grpChg>
        <pc:graphicFrameChg chg="del">
          <ac:chgData name="Gabriel Quintella" userId="0401f16030b3bbcc" providerId="LiveId" clId="{A9A96EB3-C1F3-4FD2-AE50-52357A7C4C20}" dt="2023-01-16T00:41:44.573" v="4109" actId="478"/>
          <ac:graphicFrameMkLst>
            <pc:docMk/>
            <pc:sldMk cId="3548314346" sldId="264"/>
            <ac:graphicFrameMk id="2" creationId="{E1D2EFC7-B394-8BA2-B969-B8B815997A94}"/>
          </ac:graphicFrameMkLst>
        </pc:graphicFrameChg>
        <pc:picChg chg="add mod ord">
          <ac:chgData name="Gabriel Quintella" userId="0401f16030b3bbcc" providerId="LiveId" clId="{A9A96EB3-C1F3-4FD2-AE50-52357A7C4C20}" dt="2023-01-16T00:47:35.602" v="4134" actId="26606"/>
          <ac:picMkLst>
            <pc:docMk/>
            <pc:sldMk cId="3548314346" sldId="264"/>
            <ac:picMk id="7" creationId="{14856A22-BB16-CE70-5E6B-D919CD718492}"/>
          </ac:picMkLst>
        </pc:picChg>
        <pc:picChg chg="add mod">
          <ac:chgData name="Gabriel Quintella" userId="0401f16030b3bbcc" providerId="LiveId" clId="{A9A96EB3-C1F3-4FD2-AE50-52357A7C4C20}" dt="2023-01-16T00:49:32.503" v="4145"/>
          <ac:picMkLst>
            <pc:docMk/>
            <pc:sldMk cId="3548314346" sldId="264"/>
            <ac:picMk id="15" creationId="{1D5AC1DB-2555-F29D-61EB-9F26707F6D30}"/>
          </ac:picMkLst>
        </pc:picChg>
        <pc:cxnChg chg="add del">
          <ac:chgData name="Gabriel Quintella" userId="0401f16030b3bbcc" providerId="LiveId" clId="{A9A96EB3-C1F3-4FD2-AE50-52357A7C4C20}" dt="2023-01-16T00:47:26.828" v="4131" actId="26606"/>
          <ac:cxnSpMkLst>
            <pc:docMk/>
            <pc:sldMk cId="3548314346" sldId="264"/>
            <ac:cxnSpMk id="31" creationId="{EA29FC7C-9308-4FDE-8DCA-405668055B0F}"/>
          </ac:cxnSpMkLst>
        </pc:cxnChg>
      </pc:sldChg>
      <pc:sldChg chg="addSp delSp modSp mod">
        <pc:chgData name="Gabriel Quintella" userId="0401f16030b3bbcc" providerId="LiveId" clId="{A9A96EB3-C1F3-4FD2-AE50-52357A7C4C20}" dt="2023-01-16T01:49:15.245" v="7373"/>
        <pc:sldMkLst>
          <pc:docMk/>
          <pc:sldMk cId="3581899966" sldId="265"/>
        </pc:sldMkLst>
        <pc:spChg chg="mod">
          <ac:chgData name="Gabriel Quintella" userId="0401f16030b3bbcc" providerId="LiveId" clId="{A9A96EB3-C1F3-4FD2-AE50-52357A7C4C20}" dt="2023-01-16T01:12:06.239" v="5411" actId="1036"/>
          <ac:spMkLst>
            <pc:docMk/>
            <pc:sldMk cId="3581899966" sldId="265"/>
            <ac:spMk id="2" creationId="{B5D3B8DF-8B27-ED77-FEE2-0F06FCB5F4EC}"/>
          </ac:spMkLst>
        </pc:spChg>
        <pc:spChg chg="mod">
          <ac:chgData name="Gabriel Quintella" userId="0401f16030b3bbcc" providerId="LiveId" clId="{A9A96EB3-C1F3-4FD2-AE50-52357A7C4C20}" dt="2023-01-06T03:11:44.890" v="1566" actId="1076"/>
          <ac:spMkLst>
            <pc:docMk/>
            <pc:sldMk cId="3581899966" sldId="265"/>
            <ac:spMk id="3" creationId="{B99380B4-AA07-8C80-40A0-2F062ECEBC47}"/>
          </ac:spMkLst>
        </pc:spChg>
        <pc:spChg chg="mod">
          <ac:chgData name="Gabriel Quintella" userId="0401f16030b3bbcc" providerId="LiveId" clId="{A9A96EB3-C1F3-4FD2-AE50-52357A7C4C20}" dt="2023-01-06T03:11:47.622" v="1567" actId="1076"/>
          <ac:spMkLst>
            <pc:docMk/>
            <pc:sldMk cId="3581899966" sldId="265"/>
            <ac:spMk id="4" creationId="{C2DA5D67-6999-B0D9-6AAF-02087B382751}"/>
          </ac:spMkLst>
        </pc:spChg>
        <pc:spChg chg="add del mod">
          <ac:chgData name="Gabriel Quintella" userId="0401f16030b3bbcc" providerId="LiveId" clId="{A9A96EB3-C1F3-4FD2-AE50-52357A7C4C20}" dt="2023-01-16T00:48:39.319" v="4138" actId="478"/>
          <ac:spMkLst>
            <pc:docMk/>
            <pc:sldMk cId="3581899966" sldId="265"/>
            <ac:spMk id="5" creationId="{85ACB3B2-6F83-10F3-2497-B37B74D110D2}"/>
          </ac:spMkLst>
        </pc:spChg>
        <pc:spChg chg="add del mod">
          <ac:chgData name="Gabriel Quintella" userId="0401f16030b3bbcc" providerId="LiveId" clId="{A9A96EB3-C1F3-4FD2-AE50-52357A7C4C20}" dt="2023-01-16T00:48:39.319" v="4138" actId="478"/>
          <ac:spMkLst>
            <pc:docMk/>
            <pc:sldMk cId="3581899966" sldId="265"/>
            <ac:spMk id="6" creationId="{22F17B93-09EE-B317-9251-72993A5AE519}"/>
          </ac:spMkLst>
        </pc:spChg>
        <pc:spChg chg="add mod">
          <ac:chgData name="Gabriel Quintella" userId="0401f16030b3bbcc" providerId="LiveId" clId="{A9A96EB3-C1F3-4FD2-AE50-52357A7C4C20}" dt="2023-01-16T01:11:54.822" v="5377" actId="255"/>
          <ac:spMkLst>
            <pc:docMk/>
            <pc:sldMk cId="3581899966" sldId="265"/>
            <ac:spMk id="7" creationId="{39A84DFA-0BEA-4348-9589-4A418DDB5EA8}"/>
          </ac:spMkLst>
        </pc:spChg>
        <pc:spChg chg="add del mod">
          <ac:chgData name="Gabriel Quintella" userId="0401f16030b3bbcc" providerId="LiveId" clId="{A9A96EB3-C1F3-4FD2-AE50-52357A7C4C20}" dt="2023-01-16T01:49:15.025" v="7372" actId="478"/>
          <ac:spMkLst>
            <pc:docMk/>
            <pc:sldMk cId="3581899966" sldId="265"/>
            <ac:spMk id="8" creationId="{397CFF29-FFD7-3DA8-D04C-BFEBBCF0616C}"/>
          </ac:spMkLst>
        </pc:spChg>
        <pc:spChg chg="add mod">
          <ac:chgData name="Gabriel Quintella" userId="0401f16030b3bbcc" providerId="LiveId" clId="{A9A96EB3-C1F3-4FD2-AE50-52357A7C4C20}" dt="2023-01-16T01:49:15.245" v="7373"/>
          <ac:spMkLst>
            <pc:docMk/>
            <pc:sldMk cId="3581899966" sldId="265"/>
            <ac:spMk id="11" creationId="{B86DD582-6574-B1F5-6251-11A8E43F73A4}"/>
          </ac:spMkLst>
        </pc:spChg>
        <pc:picChg chg="add del mod">
          <ac:chgData name="Gabriel Quintella" userId="0401f16030b3bbcc" providerId="LiveId" clId="{A9A96EB3-C1F3-4FD2-AE50-52357A7C4C20}" dt="2023-01-16T01:11:37.942" v="5373" actId="478"/>
          <ac:picMkLst>
            <pc:docMk/>
            <pc:sldMk cId="3581899966" sldId="265"/>
            <ac:picMk id="9" creationId="{68274720-D4D6-C6AB-25B0-F21F20D73B54}"/>
          </ac:picMkLst>
        </pc:picChg>
        <pc:picChg chg="add mod">
          <ac:chgData name="Gabriel Quintella" userId="0401f16030b3bbcc" providerId="LiveId" clId="{A9A96EB3-C1F3-4FD2-AE50-52357A7C4C20}" dt="2023-01-16T01:11:48.247" v="5376"/>
          <ac:picMkLst>
            <pc:docMk/>
            <pc:sldMk cId="3581899966" sldId="265"/>
            <ac:picMk id="10" creationId="{673BCA43-2057-47DE-F58D-A40379686D08}"/>
          </ac:picMkLst>
        </pc:picChg>
        <pc:picChg chg="mod">
          <ac:chgData name="Gabriel Quintella" userId="0401f16030b3bbcc" providerId="LiveId" clId="{A9A96EB3-C1F3-4FD2-AE50-52357A7C4C20}" dt="2023-01-16T01:12:06.239" v="5411" actId="1036"/>
          <ac:picMkLst>
            <pc:docMk/>
            <pc:sldMk cId="3581899966" sldId="265"/>
            <ac:picMk id="1026" creationId="{8D38DC61-D144-591F-8637-97BDE43CEF25}"/>
          </ac:picMkLst>
        </pc:picChg>
        <pc:picChg chg="mod">
          <ac:chgData name="Gabriel Quintella" userId="0401f16030b3bbcc" providerId="LiveId" clId="{A9A96EB3-C1F3-4FD2-AE50-52357A7C4C20}" dt="2023-01-06T03:11:35.926" v="1562" actId="1076"/>
          <ac:picMkLst>
            <pc:docMk/>
            <pc:sldMk cId="3581899966" sldId="265"/>
            <ac:picMk id="1028" creationId="{C9712DF7-4F82-4D73-8B76-B07521CD4261}"/>
          </ac:picMkLst>
        </pc:picChg>
        <pc:picChg chg="mod">
          <ac:chgData name="Gabriel Quintella" userId="0401f16030b3bbcc" providerId="LiveId" clId="{A9A96EB3-C1F3-4FD2-AE50-52357A7C4C20}" dt="2023-01-06T03:11:30.894" v="1560" actId="14100"/>
          <ac:picMkLst>
            <pc:docMk/>
            <pc:sldMk cId="3581899966" sldId="265"/>
            <ac:picMk id="1030" creationId="{67181CE2-EEBA-4ADE-684B-7B7D405C77B8}"/>
          </ac:picMkLst>
        </pc:picChg>
      </pc:sldChg>
      <pc:sldChg chg="addSp delSp modSp new mod">
        <pc:chgData name="Gabriel Quintella" userId="0401f16030b3bbcc" providerId="LiveId" clId="{A9A96EB3-C1F3-4FD2-AE50-52357A7C4C20}" dt="2023-01-16T01:49:39.194" v="7375"/>
        <pc:sldMkLst>
          <pc:docMk/>
          <pc:sldMk cId="2218817723" sldId="266"/>
        </pc:sldMkLst>
        <pc:spChg chg="add mod">
          <ac:chgData name="Gabriel Quintella" userId="0401f16030b3bbcc" providerId="LiveId" clId="{A9A96EB3-C1F3-4FD2-AE50-52357A7C4C20}" dt="2023-01-16T01:24:45.479" v="5955" actId="14100"/>
          <ac:spMkLst>
            <pc:docMk/>
            <pc:sldMk cId="2218817723" sldId="266"/>
            <ac:spMk id="6" creationId="{3E83E87F-5863-2E52-D215-90EA61BDDE1C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7" creationId="{4C6A8294-9570-D3D9-F477-15C09653645B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8" creationId="{E0AF8351-A265-6EE5-A5EC-EC3B632DB286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9" creationId="{3344D952-9C93-ECBB-64C6-D17ABD1D5912}"/>
          </ac:spMkLst>
        </pc:spChg>
        <pc:spChg chg="add mod">
          <ac:chgData name="Gabriel Quintella" userId="0401f16030b3bbcc" providerId="LiveId" clId="{A9A96EB3-C1F3-4FD2-AE50-52357A7C4C20}" dt="2023-01-16T01:13:06.954" v="5434" actId="207"/>
          <ac:spMkLst>
            <pc:docMk/>
            <pc:sldMk cId="2218817723" sldId="266"/>
            <ac:spMk id="10" creationId="{3C58D77A-C832-EE10-F390-4221B8738A48}"/>
          </ac:spMkLst>
        </pc:spChg>
        <pc:spChg chg="add del mod">
          <ac:chgData name="Gabriel Quintella" userId="0401f16030b3bbcc" providerId="LiveId" clId="{A9A96EB3-C1F3-4FD2-AE50-52357A7C4C20}" dt="2023-01-16T01:20:21.334" v="5745" actId="478"/>
          <ac:spMkLst>
            <pc:docMk/>
            <pc:sldMk cId="2218817723" sldId="266"/>
            <ac:spMk id="12" creationId="{55593498-D45D-F05E-B2DF-158B18901C6D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4" creationId="{6478DE6C-75A0-8AB7-3EF4-6EDE6CA99889}"/>
          </ac:spMkLst>
        </pc:spChg>
        <pc:spChg chg="add del mod">
          <ac:chgData name="Gabriel Quintella" userId="0401f16030b3bbcc" providerId="LiveId" clId="{A9A96EB3-C1F3-4FD2-AE50-52357A7C4C20}" dt="2023-01-16T01:20:40.573" v="5750" actId="478"/>
          <ac:spMkLst>
            <pc:docMk/>
            <pc:sldMk cId="2218817723" sldId="266"/>
            <ac:spMk id="15" creationId="{3D311D4B-23E6-9C7A-5FAF-D6C40046B1F4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6" creationId="{405DF49E-794E-2E58-26A2-09F632723781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7" creationId="{30BF055F-0145-67AE-C738-EBCF2567D74C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8" creationId="{468BA4FC-22D4-EAD3-3D8F-44969CD679AD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9" creationId="{BBAB1CD0-D8B0-841C-A10F-1399C76F1F7B}"/>
          </ac:spMkLst>
        </pc:spChg>
        <pc:spChg chg="add del mod">
          <ac:chgData name="Gabriel Quintella" userId="0401f16030b3bbcc" providerId="LiveId" clId="{A9A96EB3-C1F3-4FD2-AE50-52357A7C4C20}" dt="2023-01-04T03:13:13.689" v="425" actId="478"/>
          <ac:spMkLst>
            <pc:docMk/>
            <pc:sldMk cId="2218817723" sldId="266"/>
            <ac:spMk id="23" creationId="{2DCFB91E-7739-1E01-6AC7-40544AD21734}"/>
          </ac:spMkLst>
        </pc:spChg>
        <pc:spChg chg="add del mod">
          <ac:chgData name="Gabriel Quintella" userId="0401f16030b3bbcc" providerId="LiveId" clId="{A9A96EB3-C1F3-4FD2-AE50-52357A7C4C20}" dt="2023-01-16T01:49:38.749" v="7374" actId="478"/>
          <ac:spMkLst>
            <pc:docMk/>
            <pc:sldMk cId="2218817723" sldId="266"/>
            <ac:spMk id="23" creationId="{8E3932C7-2395-702F-9E3B-D5A0945467EF}"/>
          </ac:spMkLst>
        </pc:spChg>
        <pc:spChg chg="add del mod">
          <ac:chgData name="Gabriel Quintella" userId="0401f16030b3bbcc" providerId="LiveId" clId="{A9A96EB3-C1F3-4FD2-AE50-52357A7C4C20}" dt="2023-01-16T01:19:29.193" v="5704" actId="478"/>
          <ac:spMkLst>
            <pc:docMk/>
            <pc:sldMk cId="2218817723" sldId="266"/>
            <ac:spMk id="28" creationId="{C275F40E-A1A5-5BCA-AC1F-565DF4964935}"/>
          </ac:spMkLst>
        </pc:spChg>
        <pc:spChg chg="add del mod">
          <ac:chgData name="Gabriel Quintella" userId="0401f16030b3bbcc" providerId="LiveId" clId="{A9A96EB3-C1F3-4FD2-AE50-52357A7C4C20}" dt="2023-01-04T03:10:47.587" v="7" actId="478"/>
          <ac:spMkLst>
            <pc:docMk/>
            <pc:sldMk cId="2218817723" sldId="266"/>
            <ac:spMk id="30" creationId="{C255D3E9-3123-1AF9-CF91-531F9E233C2C}"/>
          </ac:spMkLst>
        </pc:spChg>
        <pc:spChg chg="add del mod">
          <ac:chgData name="Gabriel Quintella" userId="0401f16030b3bbcc" providerId="LiveId" clId="{A9A96EB3-C1F3-4FD2-AE50-52357A7C4C20}" dt="2023-01-04T03:13:14.464" v="426" actId="478"/>
          <ac:spMkLst>
            <pc:docMk/>
            <pc:sldMk cId="2218817723" sldId="266"/>
            <ac:spMk id="32" creationId="{0BA0BFE1-35FF-8EBE-AC1F-CADDEB03D242}"/>
          </ac:spMkLst>
        </pc:spChg>
        <pc:spChg chg="add mod">
          <ac:chgData name="Gabriel Quintella" userId="0401f16030b3bbcc" providerId="LiveId" clId="{A9A96EB3-C1F3-4FD2-AE50-52357A7C4C20}" dt="2023-01-16T01:13:28.106" v="5487" actId="1035"/>
          <ac:spMkLst>
            <pc:docMk/>
            <pc:sldMk cId="2218817723" sldId="266"/>
            <ac:spMk id="33" creationId="{75D9C54E-DF8A-7C98-E613-E739D4A4F9A0}"/>
          </ac:spMkLst>
        </pc:spChg>
        <pc:spChg chg="add mod">
          <ac:chgData name="Gabriel Quintella" userId="0401f16030b3bbcc" providerId="LiveId" clId="{A9A96EB3-C1F3-4FD2-AE50-52357A7C4C20}" dt="2023-01-16T01:13:28.106" v="5487" actId="1035"/>
          <ac:spMkLst>
            <pc:docMk/>
            <pc:sldMk cId="2218817723" sldId="266"/>
            <ac:spMk id="34" creationId="{24D139F5-09BD-98BE-C1A6-299089B52E10}"/>
          </ac:spMkLst>
        </pc:spChg>
        <pc:spChg chg="add mod">
          <ac:chgData name="Gabriel Quintella" userId="0401f16030b3bbcc" providerId="LiveId" clId="{A9A96EB3-C1F3-4FD2-AE50-52357A7C4C20}" dt="2023-01-16T01:19:54.881" v="5741" actId="571"/>
          <ac:spMkLst>
            <pc:docMk/>
            <pc:sldMk cId="2218817723" sldId="266"/>
            <ac:spMk id="35" creationId="{E8AABB4F-E576-7A9A-A6E0-3C410A13E360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37" creationId="{02BD51BE-B098-057D-2FA6-856175A10F99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38" creationId="{DCB1A3F8-575C-A713-6C17-96FAC4328E51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39" creationId="{C8BD2CC5-AE8D-6750-1604-49E22C6B5CEC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44" creationId="{79694D1B-49CE-23B0-146F-55BFC8B965F3}"/>
          </ac:spMkLst>
        </pc:spChg>
        <pc:spChg chg="add mod">
          <ac:chgData name="Gabriel Quintella" userId="0401f16030b3bbcc" providerId="LiveId" clId="{A9A96EB3-C1F3-4FD2-AE50-52357A7C4C20}" dt="2023-01-16T01:24:30.624" v="5917" actId="14100"/>
          <ac:spMkLst>
            <pc:docMk/>
            <pc:sldMk cId="2218817723" sldId="266"/>
            <ac:spMk id="45" creationId="{8BDD15CE-CAB8-EAF6-B29D-7CF66A31C102}"/>
          </ac:spMkLst>
        </pc:spChg>
        <pc:spChg chg="add del mod">
          <ac:chgData name="Gabriel Quintella" userId="0401f16030b3bbcc" providerId="LiveId" clId="{A9A96EB3-C1F3-4FD2-AE50-52357A7C4C20}" dt="2023-01-04T03:16:54.897" v="525" actId="478"/>
          <ac:spMkLst>
            <pc:docMk/>
            <pc:sldMk cId="2218817723" sldId="266"/>
            <ac:spMk id="47" creationId="{8C6F25FC-15E3-8927-468F-336D2E3204DE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47" creationId="{E5E42A5D-F00E-8C23-DB25-6F791A0219E7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52" creationId="{B0FB87E7-5CC9-4723-1122-A83E39B36CCB}"/>
          </ac:spMkLst>
        </pc:spChg>
        <pc:spChg chg="add del mod">
          <ac:chgData name="Gabriel Quintella" userId="0401f16030b3bbcc" providerId="LiveId" clId="{A9A96EB3-C1F3-4FD2-AE50-52357A7C4C20}" dt="2023-01-16T01:23:25.509" v="5910" actId="478"/>
          <ac:spMkLst>
            <pc:docMk/>
            <pc:sldMk cId="2218817723" sldId="266"/>
            <ac:spMk id="54" creationId="{DEE7E792-1A11-F693-58B8-4B4A3F68A6C0}"/>
          </ac:spMkLst>
        </pc:spChg>
        <pc:spChg chg="add del mod">
          <ac:chgData name="Gabriel Quintella" userId="0401f16030b3bbcc" providerId="LiveId" clId="{A9A96EB3-C1F3-4FD2-AE50-52357A7C4C20}" dt="2023-01-16T01:21:14.036" v="5823" actId="478"/>
          <ac:spMkLst>
            <pc:docMk/>
            <pc:sldMk cId="2218817723" sldId="266"/>
            <ac:spMk id="57" creationId="{6E08B347-ECF0-6905-2E83-DB2A3D2E8764}"/>
          </ac:spMkLst>
        </pc:spChg>
        <pc:spChg chg="add mod">
          <ac:chgData name="Gabriel Quintella" userId="0401f16030b3bbcc" providerId="LiveId" clId="{A9A96EB3-C1F3-4FD2-AE50-52357A7C4C20}" dt="2023-01-16T01:49:39.194" v="7375"/>
          <ac:spMkLst>
            <pc:docMk/>
            <pc:sldMk cId="2218817723" sldId="266"/>
            <ac:spMk id="58" creationId="{A4351326-F508-16DE-8FA7-7029BBFF9595}"/>
          </ac:spMkLst>
        </pc:spChg>
        <pc:spChg chg="add mod">
          <ac:chgData name="Gabriel Quintella" userId="0401f16030b3bbcc" providerId="LiveId" clId="{A9A96EB3-C1F3-4FD2-AE50-52357A7C4C20}" dt="2023-01-16T01:25:12.280" v="6020" actId="1035"/>
          <ac:spMkLst>
            <pc:docMk/>
            <pc:sldMk cId="2218817723" sldId="266"/>
            <ac:spMk id="59" creationId="{C932019A-E17A-E1C1-B598-50B2825D025F}"/>
          </ac:spMkLst>
        </pc:spChg>
        <pc:spChg chg="add mod">
          <ac:chgData name="Gabriel Quintella" userId="0401f16030b3bbcc" providerId="LiveId" clId="{A9A96EB3-C1F3-4FD2-AE50-52357A7C4C20}" dt="2023-01-16T01:25:12.280" v="6020" actId="1035"/>
          <ac:spMkLst>
            <pc:docMk/>
            <pc:sldMk cId="2218817723" sldId="266"/>
            <ac:spMk id="61" creationId="{60ED02AE-4670-4C6D-23AD-FB27F3E1D331}"/>
          </ac:spMkLst>
        </pc:spChg>
        <pc:spChg chg="add mod">
          <ac:chgData name="Gabriel Quintella" userId="0401f16030b3bbcc" providerId="LiveId" clId="{A9A96EB3-C1F3-4FD2-AE50-52357A7C4C20}" dt="2023-01-16T01:25:12.280" v="6020" actId="1035"/>
          <ac:spMkLst>
            <pc:docMk/>
            <pc:sldMk cId="2218817723" sldId="266"/>
            <ac:spMk id="62" creationId="{51ACF0B6-59E7-6C3C-BF39-1BE5DFE318E9}"/>
          </ac:spMkLst>
        </pc:spChg>
        <pc:spChg chg="add del mod">
          <ac:chgData name="Gabriel Quintella" userId="0401f16030b3bbcc" providerId="LiveId" clId="{A9A96EB3-C1F3-4FD2-AE50-52357A7C4C20}" dt="2023-01-16T00:51:14.096" v="4165" actId="478"/>
          <ac:spMkLst>
            <pc:docMk/>
            <pc:sldMk cId="2218817723" sldId="266"/>
            <ac:spMk id="63" creationId="{32D60B32-4322-6A4B-C9B0-582451C88F87}"/>
          </ac:spMkLst>
        </pc:spChg>
        <pc:picChg chg="add del mod">
          <ac:chgData name="Gabriel Quintella" userId="0401f16030b3bbcc" providerId="LiveId" clId="{A9A96EB3-C1F3-4FD2-AE50-52357A7C4C20}" dt="2023-01-16T01:19:10.254" v="5697" actId="478"/>
          <ac:picMkLst>
            <pc:docMk/>
            <pc:sldMk cId="2218817723" sldId="266"/>
            <ac:picMk id="2" creationId="{7B450619-2620-E457-9AA6-7CB12056FBF1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3" creationId="{65F035DC-D85D-F18C-4EED-4C57ADA17F4C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4" creationId="{B2F1FF29-C7C6-AA96-C213-AFE766D510BA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" creationId="{476B1C3D-6302-155A-1169-94E4B8EACBBB}"/>
          </ac:picMkLst>
        </pc:picChg>
        <pc:picChg chg="add del mod">
          <ac:chgData name="Gabriel Quintella" userId="0401f16030b3bbcc" providerId="LiveId" clId="{A9A96EB3-C1F3-4FD2-AE50-52357A7C4C20}" dt="2023-01-16T01:20:21.334" v="5745" actId="478"/>
          <ac:picMkLst>
            <pc:docMk/>
            <pc:sldMk cId="2218817723" sldId="266"/>
            <ac:picMk id="11" creationId="{73B640C0-A031-3333-1C22-4941D8B1B8F8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13" creationId="{C2A2D6E6-6048-718E-C5B8-42A1760B5353}"/>
          </ac:picMkLst>
        </pc:picChg>
        <pc:picChg chg="add mod">
          <ac:chgData name="Gabriel Quintella" userId="0401f16030b3bbcc" providerId="LiveId" clId="{A9A96EB3-C1F3-4FD2-AE50-52357A7C4C20}" dt="2023-01-16T01:13:28.106" v="5487" actId="1035"/>
          <ac:picMkLst>
            <pc:docMk/>
            <pc:sldMk cId="2218817723" sldId="266"/>
            <ac:picMk id="20" creationId="{55A6287D-6BFB-AE71-B067-F7B57082455F}"/>
          </ac:picMkLst>
        </pc:picChg>
        <pc:picChg chg="add mod">
          <ac:chgData name="Gabriel Quintella" userId="0401f16030b3bbcc" providerId="LiveId" clId="{A9A96EB3-C1F3-4FD2-AE50-52357A7C4C20}" dt="2023-01-16T01:13:28.106" v="5487" actId="1035"/>
          <ac:picMkLst>
            <pc:docMk/>
            <pc:sldMk cId="2218817723" sldId="266"/>
            <ac:picMk id="21" creationId="{15B8FB04-7F85-C13E-B8BE-5BFBE0687B8C}"/>
          </ac:picMkLst>
        </pc:picChg>
        <pc:picChg chg="add del mod">
          <ac:chgData name="Gabriel Quintella" userId="0401f16030b3bbcc" providerId="LiveId" clId="{A9A96EB3-C1F3-4FD2-AE50-52357A7C4C20}" dt="2023-01-16T01:13:32.786" v="5488" actId="478"/>
          <ac:picMkLst>
            <pc:docMk/>
            <pc:sldMk cId="2218817723" sldId="266"/>
            <ac:picMk id="22" creationId="{66A85A31-9842-DADA-D5D3-8F20E6B4DD4B}"/>
          </ac:picMkLst>
        </pc:picChg>
        <pc:picChg chg="add del mod">
          <ac:chgData name="Gabriel Quintella" userId="0401f16030b3bbcc" providerId="LiveId" clId="{A9A96EB3-C1F3-4FD2-AE50-52357A7C4C20}" dt="2023-01-04T03:13:10.125" v="422" actId="478"/>
          <ac:picMkLst>
            <pc:docMk/>
            <pc:sldMk cId="2218817723" sldId="266"/>
            <ac:picMk id="22" creationId="{FAA78439-5C52-478C-6FFE-7EDCCA4CBA01}"/>
          </ac:picMkLst>
        </pc:picChg>
        <pc:picChg chg="add del mod">
          <ac:chgData name="Gabriel Quintella" userId="0401f16030b3bbcc" providerId="LiveId" clId="{A9A96EB3-C1F3-4FD2-AE50-52357A7C4C20}" dt="2023-01-16T01:24:12.964" v="5913" actId="478"/>
          <ac:picMkLst>
            <pc:docMk/>
            <pc:sldMk cId="2218817723" sldId="266"/>
            <ac:picMk id="26" creationId="{44235208-DDAE-4373-DDC4-52C92F500A44}"/>
          </ac:picMkLst>
        </pc:picChg>
        <pc:picChg chg="add del mod">
          <ac:chgData name="Gabriel Quintella" userId="0401f16030b3bbcc" providerId="LiveId" clId="{A9A96EB3-C1F3-4FD2-AE50-52357A7C4C20}" dt="2023-01-16T01:19:24.158" v="5703" actId="478"/>
          <ac:picMkLst>
            <pc:docMk/>
            <pc:sldMk cId="2218817723" sldId="266"/>
            <ac:picMk id="27" creationId="{97F69391-8EFD-D865-733E-B87D1A55E798}"/>
          </ac:picMkLst>
        </pc:picChg>
        <pc:picChg chg="add del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29" creationId="{0984FD61-54F5-4B5A-A9D9-8D41BF071E4A}"/>
          </ac:picMkLst>
        </pc:picChg>
        <pc:picChg chg="add mod">
          <ac:chgData name="Gabriel Quintella" userId="0401f16030b3bbcc" providerId="LiveId" clId="{A9A96EB3-C1F3-4FD2-AE50-52357A7C4C20}" dt="2023-01-16T01:13:41.669" v="5491" actId="1036"/>
          <ac:picMkLst>
            <pc:docMk/>
            <pc:sldMk cId="2218817723" sldId="266"/>
            <ac:picMk id="30" creationId="{718F57AA-1751-26A0-F2C3-EBAFF89DBCF1}"/>
          </ac:picMkLst>
        </pc:picChg>
        <pc:picChg chg="add del mod">
          <ac:chgData name="Gabriel Quintella" userId="0401f16030b3bbcc" providerId="LiveId" clId="{A9A96EB3-C1F3-4FD2-AE50-52357A7C4C20}" dt="2023-01-04T03:13:14.986" v="427" actId="478"/>
          <ac:picMkLst>
            <pc:docMk/>
            <pc:sldMk cId="2218817723" sldId="266"/>
            <ac:picMk id="31" creationId="{2B065D3F-BF98-CCC6-5342-250B085D7FA3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31" creationId="{F704E50A-6359-E07A-A0F1-9883AAEC032A}"/>
          </ac:picMkLst>
        </pc:picChg>
        <pc:picChg chg="add mod">
          <ac:chgData name="Gabriel Quintella" userId="0401f16030b3bbcc" providerId="LiveId" clId="{A9A96EB3-C1F3-4FD2-AE50-52357A7C4C20}" dt="2023-01-16T01:19:54.881" v="5741" actId="571"/>
          <ac:picMkLst>
            <pc:docMk/>
            <pc:sldMk cId="2218817723" sldId="266"/>
            <ac:picMk id="32" creationId="{4929B53B-8B6A-3376-C0F1-2993C629F83A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5" creationId="{1AD07EC1-D3C6-B73B-BE6B-F67E6B8F2B07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36" creationId="{28E58A4B-9106-096A-53F5-4B8AD048D356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6" creationId="{D0811287-55A4-E661-3A67-5B2320C12611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7" creationId="{BD7152D7-54F7-8A89-1CE4-C3F78008792A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8" creationId="{D852CFA1-B0C2-DCE9-F462-3AF7F386A23C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9" creationId="{C29D0A8B-513C-C494-27F5-D57C401A0E48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0" creationId="{98AF6D4B-472E-2BEF-2692-86AD8B3F64B4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0" creationId="{BE4CE553-2372-F8BC-3C74-FEF612A56625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1" creationId="{520324BB-B6C0-44B0-D949-8C6BE6AF1F6C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1" creationId="{C71289BA-0E9D-835A-E840-AD4525C5DA58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2" creationId="{55512AE0-827E-750E-18EC-AB894DE03246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2" creationId="{D8F2E824-F569-7990-C182-B9D1CE2117ED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3" creationId="{C507D3FC-DC33-C608-BEE6-040A0DC05E54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3" creationId="{E8041B0F-83F4-5B4C-D4D3-D796A677EA54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4" creationId="{3083D0CE-4390-C325-3FDE-C35FF937FD46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6" creationId="{3268678B-A932-CC20-1544-5B5740ACA763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6" creationId="{BE732C14-2707-DDE0-502B-9857929AF910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48" creationId="{D64E9D71-72B6-9938-8D8A-406A50691474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49" creationId="{18C9F944-1D94-E6D4-F626-B11470A11BC7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0" creationId="{FF3DBC0A-AD72-AE2C-EA7B-847961484C70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1" creationId="{B0F443D3-6BBF-D22A-C92C-0785927C50A7}"/>
          </ac:picMkLst>
        </pc:picChg>
        <pc:picChg chg="add del mod">
          <ac:chgData name="Gabriel Quintella" userId="0401f16030b3bbcc" providerId="LiveId" clId="{A9A96EB3-C1F3-4FD2-AE50-52357A7C4C20}" dt="2023-01-04T03:13:13.042" v="424" actId="478"/>
          <ac:picMkLst>
            <pc:docMk/>
            <pc:sldMk cId="2218817723" sldId="266"/>
            <ac:picMk id="52" creationId="{D36F042B-AB0C-1CEE-CD6C-C4187974BB6B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3" creationId="{74D6215A-B97F-F50F-D95F-F437CDB44070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60" creationId="{A7966751-3CE8-1D50-4A81-C69764E96C0B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2050" creationId="{C17FADC1-CB3A-A2D5-365A-F1DB548BE6BF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2052" creationId="{22D9752C-185D-97F9-D5FF-2ACDDB50CDF7}"/>
          </ac:picMkLst>
        </pc:picChg>
        <pc:picChg chg="add del">
          <ac:chgData name="Gabriel Quintella" userId="0401f16030b3bbcc" providerId="LiveId" clId="{A9A96EB3-C1F3-4FD2-AE50-52357A7C4C20}" dt="2023-01-16T01:18:13.920" v="5676"/>
          <ac:picMkLst>
            <pc:docMk/>
            <pc:sldMk cId="2218817723" sldId="266"/>
            <ac:picMk id="11266" creationId="{0C0BA6D2-17B1-EDD8-8A5E-FBF73D488CAE}"/>
          </ac:picMkLst>
        </pc:picChg>
        <pc:picChg chg="add del mod">
          <ac:chgData name="Gabriel Quintella" userId="0401f16030b3bbcc" providerId="LiveId" clId="{A9A96EB3-C1F3-4FD2-AE50-52357A7C4C20}" dt="2023-01-16T01:18:53.431" v="5689"/>
          <ac:picMkLst>
            <pc:docMk/>
            <pc:sldMk cId="2218817723" sldId="266"/>
            <ac:picMk id="11268" creationId="{5F6D299D-8838-4A77-9A22-D208DDB60E09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11270" creationId="{41AB439A-5E40-B740-864D-B7F4CFB3ED05}"/>
          </ac:picMkLst>
        </pc:picChg>
        <pc:picChg chg="add del">
          <ac:chgData name="Gabriel Quintella" userId="0401f16030b3bbcc" providerId="LiveId" clId="{A9A96EB3-C1F3-4FD2-AE50-52357A7C4C20}" dt="2023-01-16T01:24:10.751" v="5912"/>
          <ac:picMkLst>
            <pc:docMk/>
            <pc:sldMk cId="2218817723" sldId="266"/>
            <ac:picMk id="11272" creationId="{E49D52CB-F4D8-5518-D33A-C7DBB6D08CB1}"/>
          </ac:picMkLst>
        </pc:picChg>
        <pc:picChg chg="add mod">
          <ac:chgData name="Gabriel Quintella" userId="0401f16030b3bbcc" providerId="LiveId" clId="{A9A96EB3-C1F3-4FD2-AE50-52357A7C4C20}" dt="2023-01-16T01:25:18.684" v="6036" actId="1036"/>
          <ac:picMkLst>
            <pc:docMk/>
            <pc:sldMk cId="2218817723" sldId="266"/>
            <ac:picMk id="11274" creationId="{B48AED8D-F593-DB34-0BA2-D2466812527E}"/>
          </ac:picMkLst>
        </pc:picChg>
        <pc:cxnChg chg="add mod">
          <ac:chgData name="Gabriel Quintella" userId="0401f16030b3bbcc" providerId="LiveId" clId="{A9A96EB3-C1F3-4FD2-AE50-52357A7C4C20}" dt="2023-01-16T01:25:31.471" v="6038" actId="14100"/>
          <ac:cxnSpMkLst>
            <pc:docMk/>
            <pc:sldMk cId="2218817723" sldId="266"/>
            <ac:cxnSpMk id="24" creationId="{4F841201-7B23-3146-E46E-12DD7B409BE5}"/>
          </ac:cxnSpMkLst>
        </pc:cxnChg>
        <pc:cxnChg chg="add mod">
          <ac:chgData name="Gabriel Quintella" userId="0401f16030b3bbcc" providerId="LiveId" clId="{A9A96EB3-C1F3-4FD2-AE50-52357A7C4C20}" dt="2023-01-16T01:25:26.678" v="6037" actId="14100"/>
          <ac:cxnSpMkLst>
            <pc:docMk/>
            <pc:sldMk cId="2218817723" sldId="266"/>
            <ac:cxnSpMk id="25" creationId="{779A219F-80EB-7BB7-27AD-E942669EE0D8}"/>
          </ac:cxnSpMkLst>
        </pc:cxnChg>
      </pc:sldChg>
      <pc:sldChg chg="addSp delSp modSp new mod setBg modAnim setClrOvrMap">
        <pc:chgData name="Gabriel Quintella" userId="0401f16030b3bbcc" providerId="LiveId" clId="{A9A96EB3-C1F3-4FD2-AE50-52357A7C4C20}" dt="2023-01-16T01:28:57.678" v="6190" actId="1037"/>
        <pc:sldMkLst>
          <pc:docMk/>
          <pc:sldMk cId="533043949" sldId="267"/>
        </pc:sldMkLst>
        <pc:spChg chg="add mod ord">
          <ac:chgData name="Gabriel Quintella" userId="0401f16030b3bbcc" providerId="LiveId" clId="{A9A96EB3-C1F3-4FD2-AE50-52357A7C4C20}" dt="2023-01-16T01:27:42.675" v="6166" actId="207"/>
          <ac:spMkLst>
            <pc:docMk/>
            <pc:sldMk cId="533043949" sldId="267"/>
            <ac:spMk id="2" creationId="{568E8E4E-9A89-B474-D697-12177DB677AD}"/>
          </ac:spMkLst>
        </pc:spChg>
        <pc:spChg chg="add mod">
          <ac:chgData name="Gabriel Quintella" userId="0401f16030b3bbcc" providerId="LiveId" clId="{A9A96EB3-C1F3-4FD2-AE50-52357A7C4C20}" dt="2023-01-16T01:27:34.085" v="6164" actId="1035"/>
          <ac:spMkLst>
            <pc:docMk/>
            <pc:sldMk cId="533043949" sldId="267"/>
            <ac:spMk id="4" creationId="{F8B00994-5F91-FE63-1E6C-E5FFD39A4B3F}"/>
          </ac:spMkLst>
        </pc:spChg>
        <pc:spChg chg="add mod">
          <ac:chgData name="Gabriel Quintella" userId="0401f16030b3bbcc" providerId="LiveId" clId="{A9A96EB3-C1F3-4FD2-AE50-52357A7C4C20}" dt="2023-01-16T01:28:22.582" v="6170" actId="208"/>
          <ac:spMkLst>
            <pc:docMk/>
            <pc:sldMk cId="533043949" sldId="267"/>
            <ac:spMk id="7" creationId="{04591970-B0C6-11DE-0D6C-C4D53F7E2EFD}"/>
          </ac:spMkLst>
        </pc:spChg>
        <pc:spChg chg="add mod">
          <ac:chgData name="Gabriel Quintella" userId="0401f16030b3bbcc" providerId="LiveId" clId="{A9A96EB3-C1F3-4FD2-AE50-52357A7C4C20}" dt="2023-01-16T01:27:56.734" v="6168" actId="207"/>
          <ac:spMkLst>
            <pc:docMk/>
            <pc:sldMk cId="533043949" sldId="267"/>
            <ac:spMk id="8" creationId="{CA539C6D-03EB-0699-DFED-782E9A18C2B5}"/>
          </ac:spMkLst>
        </pc:spChg>
        <pc:spChg chg="add del mod">
          <ac:chgData name="Gabriel Quintella" userId="0401f16030b3bbcc" providerId="LiveId" clId="{A9A96EB3-C1F3-4FD2-AE50-52357A7C4C20}" dt="2023-01-05T16:56:11.891" v="1144" actId="11529"/>
          <ac:spMkLst>
            <pc:docMk/>
            <pc:sldMk cId="533043949" sldId="267"/>
            <ac:spMk id="9" creationId="{430981EF-70BA-1119-137A-DAA6ACCDF164}"/>
          </ac:spMkLst>
        </pc:spChg>
        <pc:spChg chg="add del mod">
          <ac:chgData name="Gabriel Quintella" userId="0401f16030b3bbcc" providerId="LiveId" clId="{A9A96EB3-C1F3-4FD2-AE50-52357A7C4C20}" dt="2023-01-05T16:57:00.290" v="1159" actId="11529"/>
          <ac:spMkLst>
            <pc:docMk/>
            <pc:sldMk cId="533043949" sldId="267"/>
            <ac:spMk id="10" creationId="{E5615A6E-D38A-633E-AF82-F33A607B43B7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1" creationId="{0671A8AE-40A1-4631-A6B8-581AFF065482}"/>
          </ac:spMkLst>
        </pc:spChg>
        <pc:spChg chg="add del mod">
          <ac:chgData name="Gabriel Quintella" userId="0401f16030b3bbcc" providerId="LiveId" clId="{A9A96EB3-C1F3-4FD2-AE50-52357A7C4C20}" dt="2023-01-16T00:51:19.192" v="4167" actId="478"/>
          <ac:spMkLst>
            <pc:docMk/>
            <pc:sldMk cId="533043949" sldId="267"/>
            <ac:spMk id="12" creationId="{CD909529-F19A-6072-C803-A991ED2E87AA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3" creationId="{AB58EF07-17C2-48CF-ABB0-EEF1F17CB8F0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5" creationId="{AF2F604E-43BE-4DC3-B983-E071523364F8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7" creationId="{08C9B587-E65E-4B52-B37C-ABEBB6E87928}"/>
          </ac:spMkLst>
        </pc:spChg>
        <pc:picChg chg="add mod">
          <ac:chgData name="Gabriel Quintella" userId="0401f16030b3bbcc" providerId="LiveId" clId="{A9A96EB3-C1F3-4FD2-AE50-52357A7C4C20}" dt="2023-01-16T00:49:46.763" v="4149"/>
          <ac:picMkLst>
            <pc:docMk/>
            <pc:sldMk cId="533043949" sldId="267"/>
            <ac:picMk id="3" creationId="{B43410C7-DB11-18F0-AB9C-7969789D7BA2}"/>
          </ac:picMkLst>
        </pc:picChg>
        <pc:picChg chg="add del mod">
          <ac:chgData name="Gabriel Quintella" userId="0401f16030b3bbcc" providerId="LiveId" clId="{A9A96EB3-C1F3-4FD2-AE50-52357A7C4C20}" dt="2023-01-05T16:27:40.920" v="992" actId="478"/>
          <ac:picMkLst>
            <pc:docMk/>
            <pc:sldMk cId="533043949" sldId="267"/>
            <ac:picMk id="4" creationId="{5104DCFC-33FF-9EFD-6ABC-ECE72C0B8A16}"/>
          </ac:picMkLst>
        </pc:picChg>
        <pc:picChg chg="add mod">
          <ac:chgData name="Gabriel Quintella" userId="0401f16030b3bbcc" providerId="LiveId" clId="{A9A96EB3-C1F3-4FD2-AE50-52357A7C4C20}" dt="2023-01-16T01:26:38.454" v="6041" actId="1076"/>
          <ac:picMkLst>
            <pc:docMk/>
            <pc:sldMk cId="533043949" sldId="267"/>
            <ac:picMk id="6" creationId="{C9316A02-4B08-F189-EE55-A9BBB6325819}"/>
          </ac:picMkLst>
        </pc:picChg>
        <pc:picChg chg="add del">
          <ac:chgData name="Gabriel Quintella" userId="0401f16030b3bbcc" providerId="LiveId" clId="{A9A96EB3-C1F3-4FD2-AE50-52357A7C4C20}" dt="2023-01-05T16:31:54.620" v="1036"/>
          <ac:picMkLst>
            <pc:docMk/>
            <pc:sldMk cId="533043949" sldId="267"/>
            <ac:picMk id="4098" creationId="{CF8A9253-C3BA-0D37-45FA-D1AB7D5C9980}"/>
          </ac:picMkLst>
        </pc:picChg>
        <pc:picChg chg="add del">
          <ac:chgData name="Gabriel Quintella" userId="0401f16030b3bbcc" providerId="LiveId" clId="{A9A96EB3-C1F3-4FD2-AE50-52357A7C4C20}" dt="2023-01-05T16:57:17.794" v="1161"/>
          <ac:picMkLst>
            <pc:docMk/>
            <pc:sldMk cId="533043949" sldId="267"/>
            <ac:picMk id="4100" creationId="{51ECDA34-4EEB-AFB9-F9CF-EA87DB187A10}"/>
          </ac:picMkLst>
        </pc:picChg>
        <pc:picChg chg="add del">
          <ac:chgData name="Gabriel Quintella" userId="0401f16030b3bbcc" providerId="LiveId" clId="{A9A96EB3-C1F3-4FD2-AE50-52357A7C4C20}" dt="2023-01-05T16:57:34.859" v="1163"/>
          <ac:picMkLst>
            <pc:docMk/>
            <pc:sldMk cId="533043949" sldId="267"/>
            <ac:picMk id="4102" creationId="{D11FD831-8C3A-5A61-985C-D734C8A7FFE4}"/>
          </ac:picMkLst>
        </pc:picChg>
        <pc:picChg chg="add mod">
          <ac:chgData name="Gabriel Quintella" userId="0401f16030b3bbcc" providerId="LiveId" clId="{A9A96EB3-C1F3-4FD2-AE50-52357A7C4C20}" dt="2023-01-16T01:28:57.678" v="6190" actId="1037"/>
          <ac:picMkLst>
            <pc:docMk/>
            <pc:sldMk cId="533043949" sldId="267"/>
            <ac:picMk id="4104" creationId="{64E6A376-713D-3CC4-0F85-11E6D1C41345}"/>
          </ac:picMkLst>
        </pc:picChg>
      </pc:sldChg>
      <pc:sldChg chg="addSp delSp modSp new mod modAnim">
        <pc:chgData name="Gabriel Quintella" userId="0401f16030b3bbcc" providerId="LiveId" clId="{A9A96EB3-C1F3-4FD2-AE50-52357A7C4C20}" dt="2023-01-17T02:11:01.025" v="10521"/>
        <pc:sldMkLst>
          <pc:docMk/>
          <pc:sldMk cId="4271897489" sldId="268"/>
        </pc:sldMkLst>
        <pc:spChg chg="add del mod">
          <ac:chgData name="Gabriel Quintella" userId="0401f16030b3bbcc" providerId="LiveId" clId="{A9A96EB3-C1F3-4FD2-AE50-52357A7C4C20}" dt="2023-01-16T01:49:56.329" v="7380" actId="478"/>
          <ac:spMkLst>
            <pc:docMk/>
            <pc:sldMk cId="4271897489" sldId="268"/>
            <ac:spMk id="10" creationId="{D55E3DCC-2855-99F7-BF54-F4A4E40A7C55}"/>
          </ac:spMkLst>
        </pc:spChg>
        <pc:spChg chg="add mod">
          <ac:chgData name="Gabriel Quintella" userId="0401f16030b3bbcc" providerId="LiveId" clId="{A9A96EB3-C1F3-4FD2-AE50-52357A7C4C20}" dt="2023-01-16T01:36:16.808" v="6874" actId="1036"/>
          <ac:spMkLst>
            <pc:docMk/>
            <pc:sldMk cId="4271897489" sldId="268"/>
            <ac:spMk id="12" creationId="{40644E07-91F7-A7C8-D0A7-049F137E0FF5}"/>
          </ac:spMkLst>
        </pc:spChg>
        <pc:spChg chg="add mod">
          <ac:chgData name="Gabriel Quintella" userId="0401f16030b3bbcc" providerId="LiveId" clId="{A9A96EB3-C1F3-4FD2-AE50-52357A7C4C20}" dt="2023-01-16T01:35:53.677" v="6801" actId="1036"/>
          <ac:spMkLst>
            <pc:docMk/>
            <pc:sldMk cId="4271897489" sldId="268"/>
            <ac:spMk id="13" creationId="{25F3FDDA-034E-14D8-489D-8F7431205FF1}"/>
          </ac:spMkLst>
        </pc:spChg>
        <pc:spChg chg="add mod">
          <ac:chgData name="Gabriel Quintella" userId="0401f16030b3bbcc" providerId="LiveId" clId="{A9A96EB3-C1F3-4FD2-AE50-52357A7C4C20}" dt="2023-01-16T01:35:48.726" v="6788" actId="14100"/>
          <ac:spMkLst>
            <pc:docMk/>
            <pc:sldMk cId="4271897489" sldId="268"/>
            <ac:spMk id="14" creationId="{EBCAB18B-81FA-651F-403C-13E4ACD32857}"/>
          </ac:spMkLst>
        </pc:spChg>
        <pc:spChg chg="add mod">
          <ac:chgData name="Gabriel Quintella" userId="0401f16030b3bbcc" providerId="LiveId" clId="{A9A96EB3-C1F3-4FD2-AE50-52357A7C4C20}" dt="2023-01-16T01:35:29.816" v="6783" actId="255"/>
          <ac:spMkLst>
            <pc:docMk/>
            <pc:sldMk cId="4271897489" sldId="268"/>
            <ac:spMk id="15" creationId="{2A10EF56-11DF-A38A-C88F-A1245207887B}"/>
          </ac:spMkLst>
        </pc:spChg>
        <pc:spChg chg="add del mod">
          <ac:chgData name="Gabriel Quintella" userId="0401f16030b3bbcc" providerId="LiveId" clId="{A9A96EB3-C1F3-4FD2-AE50-52357A7C4C20}" dt="2023-01-16T00:52:12.272" v="4183" actId="478"/>
          <ac:spMkLst>
            <pc:docMk/>
            <pc:sldMk cId="4271897489" sldId="268"/>
            <ac:spMk id="16" creationId="{1BE6F608-5CA4-D099-8F96-93C3AF100522}"/>
          </ac:spMkLst>
        </pc:spChg>
        <pc:spChg chg="add mod">
          <ac:chgData name="Gabriel Quintella" userId="0401f16030b3bbcc" providerId="LiveId" clId="{A9A96EB3-C1F3-4FD2-AE50-52357A7C4C20}" dt="2023-01-06T03:29:01.388" v="2399" actId="20577"/>
          <ac:spMkLst>
            <pc:docMk/>
            <pc:sldMk cId="4271897489" sldId="268"/>
            <ac:spMk id="17" creationId="{EC006CF0-D0E6-5C83-AEC7-2029FDF797A1}"/>
          </ac:spMkLst>
        </pc:spChg>
        <pc:spChg chg="add mod">
          <ac:chgData name="Gabriel Quintella" userId="0401f16030b3bbcc" providerId="LiveId" clId="{A9A96EB3-C1F3-4FD2-AE50-52357A7C4C20}" dt="2023-01-16T01:36:29.789" v="6896" actId="113"/>
          <ac:spMkLst>
            <pc:docMk/>
            <pc:sldMk cId="4271897489" sldId="268"/>
            <ac:spMk id="19" creationId="{B3F0A5B1-FF46-F35A-2137-C9222AA536E2}"/>
          </ac:spMkLst>
        </pc:spChg>
        <pc:spChg chg="add mod">
          <ac:chgData name="Gabriel Quintella" userId="0401f16030b3bbcc" providerId="LiveId" clId="{A9A96EB3-C1F3-4FD2-AE50-52357A7C4C20}" dt="2023-01-16T01:36:22.253" v="6893" actId="1035"/>
          <ac:spMkLst>
            <pc:docMk/>
            <pc:sldMk cId="4271897489" sldId="268"/>
            <ac:spMk id="20" creationId="{721A1C8C-3912-E02E-B7D2-525819A80FC8}"/>
          </ac:spMkLst>
        </pc:spChg>
        <pc:spChg chg="add mod">
          <ac:chgData name="Gabriel Quintella" userId="0401f16030b3bbcc" providerId="LiveId" clId="{A9A96EB3-C1F3-4FD2-AE50-52357A7C4C20}" dt="2023-01-16T01:35:44.840" v="6786" actId="571"/>
          <ac:spMkLst>
            <pc:docMk/>
            <pc:sldMk cId="4271897489" sldId="268"/>
            <ac:spMk id="24" creationId="{A8D2466E-040D-43EC-4CF4-C3A7203F9E9E}"/>
          </ac:spMkLst>
        </pc:spChg>
        <pc:spChg chg="add mod">
          <ac:chgData name="Gabriel Quintella" userId="0401f16030b3bbcc" providerId="LiveId" clId="{A9A96EB3-C1F3-4FD2-AE50-52357A7C4C20}" dt="2023-01-16T01:35:44.840" v="6786" actId="571"/>
          <ac:spMkLst>
            <pc:docMk/>
            <pc:sldMk cId="4271897489" sldId="268"/>
            <ac:spMk id="25" creationId="{4F25F1C0-6219-8A40-F89B-04540EE8C6CF}"/>
          </ac:spMkLst>
        </pc:spChg>
        <pc:spChg chg="add mod">
          <ac:chgData name="Gabriel Quintella" userId="0401f16030b3bbcc" providerId="LiveId" clId="{A9A96EB3-C1F3-4FD2-AE50-52357A7C4C20}" dt="2023-01-16T01:49:56.620" v="7381"/>
          <ac:spMkLst>
            <pc:docMk/>
            <pc:sldMk cId="4271897489" sldId="268"/>
            <ac:spMk id="26" creationId="{CA4566CE-52B8-03EF-896F-A928AE109BF5}"/>
          </ac:spMkLst>
        </pc:spChg>
        <pc:picChg chg="add mod">
          <ac:chgData name="Gabriel Quintella" userId="0401f16030b3bbcc" providerId="LiveId" clId="{A9A96EB3-C1F3-4FD2-AE50-52357A7C4C20}" dt="2023-01-16T01:35:57.571" v="6812" actId="1036"/>
          <ac:picMkLst>
            <pc:docMk/>
            <pc:sldMk cId="4271897489" sldId="268"/>
            <ac:picMk id="2" creationId="{D6BB229D-F55E-9401-3AD3-304CB06E2710}"/>
          </ac:picMkLst>
        </pc:picChg>
        <pc:picChg chg="add mod">
          <ac:chgData name="Gabriel Quintella" userId="0401f16030b3bbcc" providerId="LiveId" clId="{A9A96EB3-C1F3-4FD2-AE50-52357A7C4C20}" dt="2023-01-16T01:36:04.778" v="6823" actId="1035"/>
          <ac:picMkLst>
            <pc:docMk/>
            <pc:sldMk cId="4271897489" sldId="268"/>
            <ac:picMk id="3" creationId="{36E74B9D-3E45-6AA9-2250-4733F4DEBF3E}"/>
          </ac:picMkLst>
        </pc:picChg>
        <pc:picChg chg="add mod">
          <ac:chgData name="Gabriel Quintella" userId="0401f16030b3bbcc" providerId="LiveId" clId="{A9A96EB3-C1F3-4FD2-AE50-52357A7C4C20}" dt="2023-01-16T01:35:48.726" v="6788" actId="14100"/>
          <ac:picMkLst>
            <pc:docMk/>
            <pc:sldMk cId="4271897489" sldId="268"/>
            <ac:picMk id="4" creationId="{B259A3CB-D938-C01B-B9AE-D98A414FFD74}"/>
          </ac:picMkLst>
        </pc:picChg>
        <pc:picChg chg="add mod">
          <ac:chgData name="Gabriel Quintella" userId="0401f16030b3bbcc" providerId="LiveId" clId="{A9A96EB3-C1F3-4FD2-AE50-52357A7C4C20}" dt="2023-01-17T02:10:17.584" v="10515" actId="1036"/>
          <ac:picMkLst>
            <pc:docMk/>
            <pc:sldMk cId="4271897489" sldId="268"/>
            <ac:picMk id="5" creationId="{76A54C18-EB82-5863-5214-88952B55B672}"/>
          </ac:picMkLst>
        </pc:picChg>
        <pc:picChg chg="add del mod">
          <ac:chgData name="Gabriel Quintella" userId="0401f16030b3bbcc" providerId="LiveId" clId="{A9A96EB3-C1F3-4FD2-AE50-52357A7C4C20}" dt="2023-01-16T00:50:27.253" v="4156"/>
          <ac:picMkLst>
            <pc:docMk/>
            <pc:sldMk cId="4271897489" sldId="268"/>
            <ac:picMk id="6" creationId="{F01E4360-A81B-A30A-FA68-D7B61A2B7B98}"/>
          </ac:picMkLst>
        </pc:picChg>
        <pc:picChg chg="add mod">
          <ac:chgData name="Gabriel Quintella" userId="0401f16030b3bbcc" providerId="LiveId" clId="{A9A96EB3-C1F3-4FD2-AE50-52357A7C4C20}" dt="2023-01-16T00:50:51.577" v="4162"/>
          <ac:picMkLst>
            <pc:docMk/>
            <pc:sldMk cId="4271897489" sldId="268"/>
            <ac:picMk id="8" creationId="{3EA81A91-E70D-4113-7D8B-113F06D70CEB}"/>
          </ac:picMkLst>
        </pc:picChg>
        <pc:picChg chg="add mod">
          <ac:chgData name="Gabriel Quintella" userId="0401f16030b3bbcc" providerId="LiveId" clId="{A9A96EB3-C1F3-4FD2-AE50-52357A7C4C20}" dt="2023-01-16T01:35:44.840" v="6786" actId="571"/>
          <ac:picMkLst>
            <pc:docMk/>
            <pc:sldMk cId="4271897489" sldId="268"/>
            <ac:picMk id="22" creationId="{E5A17CE1-CCC3-902C-7706-AD35E4DCD0DD}"/>
          </ac:picMkLst>
        </pc:picChg>
        <pc:picChg chg="add mod">
          <ac:chgData name="Gabriel Quintella" userId="0401f16030b3bbcc" providerId="LiveId" clId="{A9A96EB3-C1F3-4FD2-AE50-52357A7C4C20}" dt="2023-01-16T01:35:44.840" v="6786" actId="571"/>
          <ac:picMkLst>
            <pc:docMk/>
            <pc:sldMk cId="4271897489" sldId="268"/>
            <ac:picMk id="23" creationId="{E37DEAFE-2021-F799-C7F1-B3AD4462BA4E}"/>
          </ac:picMkLst>
        </pc:picChg>
        <pc:picChg chg="add del">
          <ac:chgData name="Gabriel Quintella" userId="0401f16030b3bbcc" providerId="LiveId" clId="{A9A96EB3-C1F3-4FD2-AE50-52357A7C4C20}" dt="2023-01-04T03:32:39.799" v="812"/>
          <ac:picMkLst>
            <pc:docMk/>
            <pc:sldMk cId="4271897489" sldId="268"/>
            <ac:picMk id="3074" creationId="{6796C204-A84A-F801-87B8-5E5E04737DE2}"/>
          </ac:picMkLst>
        </pc:picChg>
        <pc:picChg chg="add mod">
          <ac:chgData name="Gabriel Quintella" userId="0401f16030b3bbcc" providerId="LiveId" clId="{A9A96EB3-C1F3-4FD2-AE50-52357A7C4C20}" dt="2023-01-16T01:36:12.278" v="6856" actId="1036"/>
          <ac:picMkLst>
            <pc:docMk/>
            <pc:sldMk cId="4271897489" sldId="268"/>
            <ac:picMk id="3076" creationId="{DC624DA2-B757-1F2C-B3C7-063B475E54A3}"/>
          </ac:picMkLst>
        </pc:picChg>
        <pc:cxnChg chg="add mod">
          <ac:chgData name="Gabriel Quintella" userId="0401f16030b3bbcc" providerId="LiveId" clId="{A9A96EB3-C1F3-4FD2-AE50-52357A7C4C20}" dt="2023-01-16T01:36:12.278" v="6856" actId="1036"/>
          <ac:cxnSpMkLst>
            <pc:docMk/>
            <pc:sldMk cId="4271897489" sldId="268"/>
            <ac:cxnSpMk id="7" creationId="{EC2CA39C-5293-B67F-0349-D1AAB6028376}"/>
          </ac:cxnSpMkLst>
        </pc:cxnChg>
        <pc:cxnChg chg="add mod">
          <ac:chgData name="Gabriel Quintella" userId="0401f16030b3bbcc" providerId="LiveId" clId="{A9A96EB3-C1F3-4FD2-AE50-52357A7C4C20}" dt="2023-01-16T01:36:04.778" v="6823" actId="1035"/>
          <ac:cxnSpMkLst>
            <pc:docMk/>
            <pc:sldMk cId="4271897489" sldId="268"/>
            <ac:cxnSpMk id="9" creationId="{89596162-D9AA-D58D-E4BA-4D5BCC9C14FC}"/>
          </ac:cxnSpMkLst>
        </pc:cxnChg>
        <pc:cxnChg chg="add mod">
          <ac:chgData name="Gabriel Quintella" userId="0401f16030b3bbcc" providerId="LiveId" clId="{A9A96EB3-C1F3-4FD2-AE50-52357A7C4C20}" dt="2023-01-16T01:35:57.571" v="6812" actId="1036"/>
          <ac:cxnSpMkLst>
            <pc:docMk/>
            <pc:sldMk cId="4271897489" sldId="268"/>
            <ac:cxnSpMk id="11" creationId="{0662712C-0AE5-84CF-7E7C-857D7CA37980}"/>
          </ac:cxnSpMkLst>
        </pc:cxnChg>
      </pc:sldChg>
      <pc:sldChg chg="addSp delSp modSp new mod ord delAnim modAnim modNotesTx">
        <pc:chgData name="Gabriel Quintella" userId="0401f16030b3bbcc" providerId="LiveId" clId="{A9A96EB3-C1F3-4FD2-AE50-52357A7C4C20}" dt="2023-01-17T02:02:52.336" v="10451" actId="478"/>
        <pc:sldMkLst>
          <pc:docMk/>
          <pc:sldMk cId="833849142" sldId="269"/>
        </pc:sldMkLst>
        <pc:spChg chg="add del mod">
          <ac:chgData name="Gabriel Quintella" userId="0401f16030b3bbcc" providerId="LiveId" clId="{A9A96EB3-C1F3-4FD2-AE50-52357A7C4C20}" dt="2023-01-16T00:51:27.250" v="4170"/>
          <ac:spMkLst>
            <pc:docMk/>
            <pc:sldMk cId="833849142" sldId="269"/>
            <ac:spMk id="4" creationId="{06B0C789-C721-9FF8-5429-570A13060977}"/>
          </ac:spMkLst>
        </pc:spChg>
        <pc:spChg chg="add del mod">
          <ac:chgData name="Gabriel Quintella" userId="0401f16030b3bbcc" providerId="LiveId" clId="{A9A96EB3-C1F3-4FD2-AE50-52357A7C4C20}" dt="2023-01-16T01:49:47.173" v="7376" actId="478"/>
          <ac:spMkLst>
            <pc:docMk/>
            <pc:sldMk cId="833849142" sldId="269"/>
            <ac:spMk id="5" creationId="{6A90B95A-B734-3EC4-C382-CE954170A94E}"/>
          </ac:spMkLst>
        </pc:spChg>
        <pc:spChg chg="add mod">
          <ac:chgData name="Gabriel Quintella" userId="0401f16030b3bbcc" providerId="LiveId" clId="{A9A96EB3-C1F3-4FD2-AE50-52357A7C4C20}" dt="2023-01-16T01:49:47.741" v="7377"/>
          <ac:spMkLst>
            <pc:docMk/>
            <pc:sldMk cId="833849142" sldId="269"/>
            <ac:spMk id="6" creationId="{BF9DDAFD-4314-D0E9-AF62-E74F63C9DCD5}"/>
          </ac:spMkLst>
        </pc:spChg>
        <pc:spChg chg="add del mod">
          <ac:chgData name="Gabriel Quintella" userId="0401f16030b3bbcc" providerId="LiveId" clId="{A9A96EB3-C1F3-4FD2-AE50-52357A7C4C20}" dt="2023-01-06T03:16:17.964" v="1685" actId="478"/>
          <ac:spMkLst>
            <pc:docMk/>
            <pc:sldMk cId="833849142" sldId="269"/>
            <ac:spMk id="10" creationId="{0DA2EB79-F7B3-8C25-D31D-6DEFAFCF1D3C}"/>
          </ac:spMkLst>
        </pc:spChg>
        <pc:spChg chg="add del mod">
          <ac:chgData name="Gabriel Quintella" userId="0401f16030b3bbcc" providerId="LiveId" clId="{A9A96EB3-C1F3-4FD2-AE50-52357A7C4C20}" dt="2023-01-16T00:51:29.257" v="4171" actId="478"/>
          <ac:spMkLst>
            <pc:docMk/>
            <pc:sldMk cId="833849142" sldId="269"/>
            <ac:spMk id="11" creationId="{A15BB7EA-79B7-E0B6-7F53-8FDE6BB3726B}"/>
          </ac:spMkLst>
        </pc:spChg>
        <pc:spChg chg="add mod">
          <ac:chgData name="Gabriel Quintella" userId="0401f16030b3bbcc" providerId="LiveId" clId="{A9A96EB3-C1F3-4FD2-AE50-52357A7C4C20}" dt="2023-01-17T01:51:46.785" v="10075" actId="20577"/>
          <ac:spMkLst>
            <pc:docMk/>
            <pc:sldMk cId="833849142" sldId="269"/>
            <ac:spMk id="12" creationId="{4AB4706F-1AD9-B92E-D996-29FD03245615}"/>
          </ac:spMkLst>
        </pc:spChg>
        <pc:spChg chg="add mod ord">
          <ac:chgData name="Gabriel Quintella" userId="0401f16030b3bbcc" providerId="LiveId" clId="{A9A96EB3-C1F3-4FD2-AE50-52357A7C4C20}" dt="2023-01-17T02:02:45.830" v="10447" actId="207"/>
          <ac:spMkLst>
            <pc:docMk/>
            <pc:sldMk cId="833849142" sldId="269"/>
            <ac:spMk id="13" creationId="{2099715D-E4C8-A51A-E46E-876F250966B8}"/>
          </ac:spMkLst>
        </pc:spChg>
        <pc:spChg chg="add del mod">
          <ac:chgData name="Gabriel Quintella" userId="0401f16030b3bbcc" providerId="LiveId" clId="{A9A96EB3-C1F3-4FD2-AE50-52357A7C4C20}" dt="2023-01-17T01:51:52.689" v="10077" actId="478"/>
          <ac:spMkLst>
            <pc:docMk/>
            <pc:sldMk cId="833849142" sldId="269"/>
            <ac:spMk id="17" creationId="{303F98D7-92DA-A7F7-422D-FAEB1B808F3B}"/>
          </ac:spMkLst>
        </pc:spChg>
        <pc:spChg chg="add del mod">
          <ac:chgData name="Gabriel Quintella" userId="0401f16030b3bbcc" providerId="LiveId" clId="{A9A96EB3-C1F3-4FD2-AE50-52357A7C4C20}" dt="2023-01-17T01:51:55.460" v="10078" actId="478"/>
          <ac:spMkLst>
            <pc:docMk/>
            <pc:sldMk cId="833849142" sldId="269"/>
            <ac:spMk id="18" creationId="{843CAF18-6011-FC88-A2F2-C4FC480D56D5}"/>
          </ac:spMkLst>
        </pc:spChg>
        <pc:picChg chg="add del mod">
          <ac:chgData name="Gabriel Quintella" userId="0401f16030b3bbcc" providerId="LiveId" clId="{A9A96EB3-C1F3-4FD2-AE50-52357A7C4C20}" dt="2023-01-16T00:50:44.995" v="4160" actId="478"/>
          <ac:picMkLst>
            <pc:docMk/>
            <pc:sldMk cId="833849142" sldId="269"/>
            <ac:picMk id="2" creationId="{7209265A-3588-A7FD-099E-FEDB640D6E19}"/>
          </ac:picMkLst>
        </pc:picChg>
        <pc:picChg chg="add del mod">
          <ac:chgData name="Gabriel Quintella" userId="0401f16030b3bbcc" providerId="LiveId" clId="{A9A96EB3-C1F3-4FD2-AE50-52357A7C4C20}" dt="2023-01-04T03:35:07.363" v="830" actId="478"/>
          <ac:picMkLst>
            <pc:docMk/>
            <pc:sldMk cId="833849142" sldId="269"/>
            <ac:picMk id="3" creationId="{12ECE33C-CDD2-F786-6353-41DC6090764D}"/>
          </ac:picMkLst>
        </pc:picChg>
        <pc:picChg chg="add mod">
          <ac:chgData name="Gabriel Quintella" userId="0401f16030b3bbcc" providerId="LiveId" clId="{A9A96EB3-C1F3-4FD2-AE50-52357A7C4C20}" dt="2023-01-16T00:50:45.352" v="4161"/>
          <ac:picMkLst>
            <pc:docMk/>
            <pc:sldMk cId="833849142" sldId="269"/>
            <ac:picMk id="3" creationId="{C711E2C4-419D-AF96-5F11-8985EDBA651B}"/>
          </ac:picMkLst>
        </pc:picChg>
        <pc:picChg chg="add del mod">
          <ac:chgData name="Gabriel Quintella" userId="0401f16030b3bbcc" providerId="LiveId" clId="{A9A96EB3-C1F3-4FD2-AE50-52357A7C4C20}" dt="2023-01-04T03:35:30.849" v="833" actId="478"/>
          <ac:picMkLst>
            <pc:docMk/>
            <pc:sldMk cId="833849142" sldId="269"/>
            <ac:picMk id="5" creationId="{976BEF16-A498-D66A-275A-28992565F179}"/>
          </ac:picMkLst>
        </pc:picChg>
        <pc:picChg chg="add del mod">
          <ac:chgData name="Gabriel Quintella" userId="0401f16030b3bbcc" providerId="LiveId" clId="{A9A96EB3-C1F3-4FD2-AE50-52357A7C4C20}" dt="2023-01-05T13:41:19.035" v="987" actId="478"/>
          <ac:picMkLst>
            <pc:docMk/>
            <pc:sldMk cId="833849142" sldId="269"/>
            <ac:picMk id="7" creationId="{649E1901-0148-59C1-C080-5639E0CB2A63}"/>
          </ac:picMkLst>
        </pc:picChg>
        <pc:picChg chg="add del mod">
          <ac:chgData name="Gabriel Quintella" userId="0401f16030b3bbcc" providerId="LiveId" clId="{A9A96EB3-C1F3-4FD2-AE50-52357A7C4C20}" dt="2023-01-06T03:49:20.712" v="2515" actId="478"/>
          <ac:picMkLst>
            <pc:docMk/>
            <pc:sldMk cId="833849142" sldId="269"/>
            <ac:picMk id="9" creationId="{BF941017-B7F4-E008-2C96-14F3801ED837}"/>
          </ac:picMkLst>
        </pc:picChg>
        <pc:picChg chg="add del mod ord">
          <ac:chgData name="Gabriel Quintella" userId="0401f16030b3bbcc" providerId="LiveId" clId="{A9A96EB3-C1F3-4FD2-AE50-52357A7C4C20}" dt="2023-01-17T01:51:49.985" v="10076" actId="478"/>
          <ac:picMkLst>
            <pc:docMk/>
            <pc:sldMk cId="833849142" sldId="269"/>
            <ac:picMk id="15" creationId="{230763AF-DC89-0130-0963-C1A0B1C77922}"/>
          </ac:picMkLst>
        </pc:picChg>
        <pc:picChg chg="add del mod">
          <ac:chgData name="Gabriel Quintella" userId="0401f16030b3bbcc" providerId="LiveId" clId="{A9A96EB3-C1F3-4FD2-AE50-52357A7C4C20}" dt="2023-01-17T01:53:29.873" v="10086" actId="478"/>
          <ac:picMkLst>
            <pc:docMk/>
            <pc:sldMk cId="833849142" sldId="269"/>
            <ac:picMk id="8194" creationId="{D811FAA4-8EB8-CF6F-3044-1E0ADCA3C964}"/>
          </ac:picMkLst>
        </pc:picChg>
        <pc:picChg chg="add del mod">
          <ac:chgData name="Gabriel Quintella" userId="0401f16030b3bbcc" providerId="LiveId" clId="{A9A96EB3-C1F3-4FD2-AE50-52357A7C4C20}" dt="2023-01-17T02:02:52.336" v="10451" actId="478"/>
          <ac:picMkLst>
            <pc:docMk/>
            <pc:sldMk cId="833849142" sldId="269"/>
            <ac:picMk id="8196" creationId="{825ABA92-E178-610A-C225-788E3C29D4ED}"/>
          </ac:picMkLst>
        </pc:picChg>
        <pc:picChg chg="add del mod">
          <ac:chgData name="Gabriel Quintella" userId="0401f16030b3bbcc" providerId="LiveId" clId="{A9A96EB3-C1F3-4FD2-AE50-52357A7C4C20}" dt="2023-01-17T02:02:51.969" v="10450"/>
          <ac:picMkLst>
            <pc:docMk/>
            <pc:sldMk cId="833849142" sldId="269"/>
            <ac:picMk id="8198" creationId="{C5B1BBBC-CA62-1401-B0C1-102B878BF46E}"/>
          </ac:picMkLst>
        </pc:picChg>
      </pc:sldChg>
      <pc:sldChg chg="addSp delSp modSp new mod modAnim">
        <pc:chgData name="Gabriel Quintella" userId="0401f16030b3bbcc" providerId="LiveId" clId="{A9A96EB3-C1F3-4FD2-AE50-52357A7C4C20}" dt="2023-01-17T02:08:13.100" v="10501"/>
        <pc:sldMkLst>
          <pc:docMk/>
          <pc:sldMk cId="999820957" sldId="270"/>
        </pc:sldMkLst>
        <pc:spChg chg="add del mod">
          <ac:chgData name="Gabriel Quintella" userId="0401f16030b3bbcc" providerId="LiveId" clId="{A9A96EB3-C1F3-4FD2-AE50-52357A7C4C20}" dt="2023-01-16T01:49:51.992" v="7378" actId="478"/>
          <ac:spMkLst>
            <pc:docMk/>
            <pc:sldMk cId="999820957" sldId="270"/>
            <ac:spMk id="3" creationId="{ADE78DE3-499D-9992-979A-AC7E01B80754}"/>
          </ac:spMkLst>
        </pc:spChg>
        <pc:spChg chg="add mod">
          <ac:chgData name="Gabriel Quintella" userId="0401f16030b3bbcc" providerId="LiveId" clId="{A9A96EB3-C1F3-4FD2-AE50-52357A7C4C20}" dt="2023-01-16T01:49:52.332" v="7379"/>
          <ac:spMkLst>
            <pc:docMk/>
            <pc:sldMk cId="999820957" sldId="270"/>
            <ac:spMk id="4" creationId="{FE2B6AB5-68FC-F0EC-4203-295AE5C07E7C}"/>
          </ac:spMkLst>
        </pc:spChg>
        <pc:spChg chg="add del mod">
          <ac:chgData name="Gabriel Quintella" userId="0401f16030b3bbcc" providerId="LiveId" clId="{A9A96EB3-C1F3-4FD2-AE50-52357A7C4C20}" dt="2023-01-16T00:51:35.784" v="4173" actId="478"/>
          <ac:spMkLst>
            <pc:docMk/>
            <pc:sldMk cId="999820957" sldId="270"/>
            <ac:spMk id="10" creationId="{8921772B-0ED0-E0E6-D608-75BD8ABF1A8E}"/>
          </ac:spMkLst>
        </pc:spChg>
        <pc:spChg chg="add mod">
          <ac:chgData name="Gabriel Quintella" userId="0401f16030b3bbcc" providerId="LiveId" clId="{A9A96EB3-C1F3-4FD2-AE50-52357A7C4C20}" dt="2023-01-16T01:35:14.186" v="6780" actId="207"/>
          <ac:spMkLst>
            <pc:docMk/>
            <pc:sldMk cId="999820957" sldId="270"/>
            <ac:spMk id="11" creationId="{473C687E-E97D-669F-D859-B350C244021D}"/>
          </ac:spMkLst>
        </pc:spChg>
        <pc:spChg chg="add mod">
          <ac:chgData name="Gabriel Quintella" userId="0401f16030b3bbcc" providerId="LiveId" clId="{A9A96EB3-C1F3-4FD2-AE50-52357A7C4C20}" dt="2023-01-06T03:38:38.254" v="2416" actId="1076"/>
          <ac:spMkLst>
            <pc:docMk/>
            <pc:sldMk cId="999820957" sldId="270"/>
            <ac:spMk id="12" creationId="{200FF74C-D5DE-AA7B-0E7D-414F6050F14A}"/>
          </ac:spMkLst>
        </pc:spChg>
        <pc:spChg chg="add mod">
          <ac:chgData name="Gabriel Quintella" userId="0401f16030b3bbcc" providerId="LiveId" clId="{A9A96EB3-C1F3-4FD2-AE50-52357A7C4C20}" dt="2023-01-06T03:38:38.254" v="2416" actId="1076"/>
          <ac:spMkLst>
            <pc:docMk/>
            <pc:sldMk cId="999820957" sldId="270"/>
            <ac:spMk id="15" creationId="{7D5B8CD2-EAAD-E2D8-FA72-83A3861FDB7A}"/>
          </ac:spMkLst>
        </pc:spChg>
        <pc:spChg chg="add mod">
          <ac:chgData name="Gabriel Quintella" userId="0401f16030b3bbcc" providerId="LiveId" clId="{A9A96EB3-C1F3-4FD2-AE50-52357A7C4C20}" dt="2023-01-06T03:38:38.254" v="2416" actId="1076"/>
          <ac:spMkLst>
            <pc:docMk/>
            <pc:sldMk cId="999820957" sldId="270"/>
            <ac:spMk id="20" creationId="{B69034DB-3DC8-FA26-61DF-B6D5B86EC1D7}"/>
          </ac:spMkLst>
        </pc:spChg>
        <pc:spChg chg="add mod">
          <ac:chgData name="Gabriel Quintella" userId="0401f16030b3bbcc" providerId="LiveId" clId="{A9A96EB3-C1F3-4FD2-AE50-52357A7C4C20}" dt="2023-01-06T03:39:32.226" v="2428" actId="14100"/>
          <ac:spMkLst>
            <pc:docMk/>
            <pc:sldMk cId="999820957" sldId="270"/>
            <ac:spMk id="38" creationId="{DA760922-BB44-3AD5-3265-2F2193F76AAD}"/>
          </ac:spMkLst>
        </pc:spChg>
        <pc:spChg chg="add mod">
          <ac:chgData name="Gabriel Quintella" userId="0401f16030b3bbcc" providerId="LiveId" clId="{A9A96EB3-C1F3-4FD2-AE50-52357A7C4C20}" dt="2023-01-06T03:57:04.631" v="2603" actId="1076"/>
          <ac:spMkLst>
            <pc:docMk/>
            <pc:sldMk cId="999820957" sldId="270"/>
            <ac:spMk id="49" creationId="{E3E9D9E1-41EB-3DF9-F0F3-85043A02E46D}"/>
          </ac:spMkLst>
        </pc:spChg>
        <pc:spChg chg="add mod">
          <ac:chgData name="Gabriel Quintella" userId="0401f16030b3bbcc" providerId="LiveId" clId="{A9A96EB3-C1F3-4FD2-AE50-52357A7C4C20}" dt="2023-01-06T03:54:59.857" v="2562" actId="688"/>
          <ac:spMkLst>
            <pc:docMk/>
            <pc:sldMk cId="999820957" sldId="270"/>
            <ac:spMk id="50" creationId="{57664ECF-3DCF-2F29-76EE-6A15D60FEE5D}"/>
          </ac:spMkLst>
        </pc:spChg>
        <pc:picChg chg="add mod">
          <ac:chgData name="Gabriel Quintella" userId="0401f16030b3bbcc" providerId="LiveId" clId="{A9A96EB3-C1F3-4FD2-AE50-52357A7C4C20}" dt="2023-01-16T01:35:09.298" v="6778" actId="1035"/>
          <ac:picMkLst>
            <pc:docMk/>
            <pc:sldMk cId="999820957" sldId="270"/>
            <ac:picMk id="2" creationId="{A4BFA525-B61A-1F74-E01A-A078E304E355}"/>
          </ac:picMkLst>
        </pc:picChg>
        <pc:picChg chg="add del mod">
          <ac:chgData name="Gabriel Quintella" userId="0401f16030b3bbcc" providerId="LiveId" clId="{A9A96EB3-C1F3-4FD2-AE50-52357A7C4C20}" dt="2023-01-05T21:25:31.070" v="1179" actId="478"/>
          <ac:picMkLst>
            <pc:docMk/>
            <pc:sldMk cId="999820957" sldId="270"/>
            <ac:picMk id="3" creationId="{B531B9FF-AF22-4929-5B88-79A16EE8E1E6}"/>
          </ac:picMkLst>
        </pc:picChg>
        <pc:picChg chg="add mod">
          <ac:chgData name="Gabriel Quintella" userId="0401f16030b3bbcc" providerId="LiveId" clId="{A9A96EB3-C1F3-4FD2-AE50-52357A7C4C20}" dt="2023-01-06T03:38:38.254" v="2416" actId="1076"/>
          <ac:picMkLst>
            <pc:docMk/>
            <pc:sldMk cId="999820957" sldId="270"/>
            <ac:picMk id="5" creationId="{119E4BD1-29DD-AC54-EE18-87409452F95B}"/>
          </ac:picMkLst>
        </pc:picChg>
        <pc:picChg chg="add mod">
          <ac:chgData name="Gabriel Quintella" userId="0401f16030b3bbcc" providerId="LiveId" clId="{A9A96EB3-C1F3-4FD2-AE50-52357A7C4C20}" dt="2023-01-06T03:38:59.392" v="2420" actId="1076"/>
          <ac:picMkLst>
            <pc:docMk/>
            <pc:sldMk cId="999820957" sldId="270"/>
            <ac:picMk id="7" creationId="{A3F03A59-D28D-9602-F355-B99BE5A3648C}"/>
          </ac:picMkLst>
        </pc:picChg>
        <pc:picChg chg="add mod">
          <ac:chgData name="Gabriel Quintella" userId="0401f16030b3bbcc" providerId="LiveId" clId="{A9A96EB3-C1F3-4FD2-AE50-52357A7C4C20}" dt="2023-01-06T03:38:50.611" v="2418" actId="1076"/>
          <ac:picMkLst>
            <pc:docMk/>
            <pc:sldMk cId="999820957" sldId="270"/>
            <ac:picMk id="9" creationId="{3BCFB850-8F42-7D59-CB74-8FDECBE38CB3}"/>
          </ac:picMkLst>
        </pc:picChg>
        <pc:picChg chg="add mod">
          <ac:chgData name="Gabriel Quintella" userId="0401f16030b3bbcc" providerId="LiveId" clId="{A9A96EB3-C1F3-4FD2-AE50-52357A7C4C20}" dt="2023-01-16T01:34:51.472" v="6689" actId="1035"/>
          <ac:picMkLst>
            <pc:docMk/>
            <pc:sldMk cId="999820957" sldId="270"/>
            <ac:picMk id="28" creationId="{2D66A794-8F16-F7FA-A9C9-5A074CE036C4}"/>
          </ac:picMkLst>
        </pc:picChg>
        <pc:cxnChg chg="add mod">
          <ac:chgData name="Gabriel Quintella" userId="0401f16030b3bbcc" providerId="LiveId" clId="{A9A96EB3-C1F3-4FD2-AE50-52357A7C4C20}" dt="2023-01-17T02:07:32.040" v="10498" actId="1076"/>
          <ac:cxnSpMkLst>
            <pc:docMk/>
            <pc:sldMk cId="999820957" sldId="270"/>
            <ac:cxnSpMk id="6" creationId="{82597969-18E9-41D8-0ADF-6446395E3CFC}"/>
          </ac:cxnSpMkLst>
        </pc:cxnChg>
        <pc:cxnChg chg="add mod">
          <ac:chgData name="Gabriel Quintella" userId="0401f16030b3bbcc" providerId="LiveId" clId="{A9A96EB3-C1F3-4FD2-AE50-52357A7C4C20}" dt="2023-01-06T03:39:06.350" v="2421" actId="14100"/>
          <ac:cxnSpMkLst>
            <pc:docMk/>
            <pc:sldMk cId="999820957" sldId="270"/>
            <ac:cxnSpMk id="14" creationId="{F0D458C3-18C2-D340-96BB-6AD007AA9A31}"/>
          </ac:cxnSpMkLst>
        </pc:cxnChg>
        <pc:cxnChg chg="add mod">
          <ac:chgData name="Gabriel Quintella" userId="0401f16030b3bbcc" providerId="LiveId" clId="{A9A96EB3-C1F3-4FD2-AE50-52357A7C4C20}" dt="2023-01-06T03:38:50.611" v="2418" actId="1076"/>
          <ac:cxnSpMkLst>
            <pc:docMk/>
            <pc:sldMk cId="999820957" sldId="270"/>
            <ac:cxnSpMk id="22" creationId="{E2DF40EC-2850-A8C8-A81D-626B7FBA25B0}"/>
          </ac:cxnSpMkLst>
        </pc:cxnChg>
        <pc:cxnChg chg="add mod">
          <ac:chgData name="Gabriel Quintella" userId="0401f16030b3bbcc" providerId="LiveId" clId="{A9A96EB3-C1F3-4FD2-AE50-52357A7C4C20}" dt="2023-01-16T01:34:51.472" v="6689" actId="1035"/>
          <ac:cxnSpMkLst>
            <pc:docMk/>
            <pc:sldMk cId="999820957" sldId="270"/>
            <ac:cxnSpMk id="40" creationId="{737AF635-E596-9181-9F6E-DD4D17FDD19C}"/>
          </ac:cxnSpMkLst>
        </pc:cxnChg>
        <pc:cxnChg chg="add mod">
          <ac:chgData name="Gabriel Quintella" userId="0401f16030b3bbcc" providerId="LiveId" clId="{A9A96EB3-C1F3-4FD2-AE50-52357A7C4C20}" dt="2023-01-06T03:40:15.006" v="2434" actId="1582"/>
          <ac:cxnSpMkLst>
            <pc:docMk/>
            <pc:sldMk cId="999820957" sldId="270"/>
            <ac:cxnSpMk id="42" creationId="{D26356C1-16BB-559A-4B50-7E566AA8DBFE}"/>
          </ac:cxnSpMkLst>
        </pc:cxnChg>
        <pc:cxnChg chg="add mod">
          <ac:chgData name="Gabriel Quintella" userId="0401f16030b3bbcc" providerId="LiveId" clId="{A9A96EB3-C1F3-4FD2-AE50-52357A7C4C20}" dt="2023-01-06T03:40:21.107" v="2436" actId="1076"/>
          <ac:cxnSpMkLst>
            <pc:docMk/>
            <pc:sldMk cId="999820957" sldId="270"/>
            <ac:cxnSpMk id="43" creationId="{4DDFDE07-5229-7031-B82E-5752349207F7}"/>
          </ac:cxnSpMkLst>
        </pc:cxnChg>
        <pc:cxnChg chg="add mod">
          <ac:chgData name="Gabriel Quintella" userId="0401f16030b3bbcc" providerId="LiveId" clId="{A9A96EB3-C1F3-4FD2-AE50-52357A7C4C20}" dt="2023-01-06T03:40:30.311" v="2438" actId="1076"/>
          <ac:cxnSpMkLst>
            <pc:docMk/>
            <pc:sldMk cId="999820957" sldId="270"/>
            <ac:cxnSpMk id="44" creationId="{C69D79C7-23B0-8A79-1C77-D29141DC6402}"/>
          </ac:cxnSpMkLst>
        </pc:cxnChg>
        <pc:cxnChg chg="add mod">
          <ac:chgData name="Gabriel Quintella" userId="0401f16030b3bbcc" providerId="LiveId" clId="{A9A96EB3-C1F3-4FD2-AE50-52357A7C4C20}" dt="2023-01-06T03:40:40.463" v="2440" actId="1076"/>
          <ac:cxnSpMkLst>
            <pc:docMk/>
            <pc:sldMk cId="999820957" sldId="270"/>
            <ac:cxnSpMk id="45" creationId="{338BCEAD-CFB5-3585-BC7D-D654722EF204}"/>
          </ac:cxnSpMkLst>
        </pc:cxnChg>
        <pc:cxnChg chg="add mod">
          <ac:chgData name="Gabriel Quintella" userId="0401f16030b3bbcc" providerId="LiveId" clId="{A9A96EB3-C1F3-4FD2-AE50-52357A7C4C20}" dt="2023-01-06T03:42:20.618" v="2445" actId="1076"/>
          <ac:cxnSpMkLst>
            <pc:docMk/>
            <pc:sldMk cId="999820957" sldId="270"/>
            <ac:cxnSpMk id="46" creationId="{7A4055F1-16CA-45CB-5484-5EB3D9A18086}"/>
          </ac:cxnSpMkLst>
        </pc:cxnChg>
      </pc:sldChg>
      <pc:sldChg chg="addSp delSp modSp new mod setBg">
        <pc:chgData name="Gabriel Quintella" userId="0401f16030b3bbcc" providerId="LiveId" clId="{A9A96EB3-C1F3-4FD2-AE50-52357A7C4C20}" dt="2023-01-16T01:29:20.260" v="6194" actId="207"/>
        <pc:sldMkLst>
          <pc:docMk/>
          <pc:sldMk cId="370259657" sldId="271"/>
        </pc:sldMkLst>
        <pc:spChg chg="add mod">
          <ac:chgData name="Gabriel Quintella" userId="0401f16030b3bbcc" providerId="LiveId" clId="{A9A96EB3-C1F3-4FD2-AE50-52357A7C4C20}" dt="2023-01-16T00:52:39.032" v="4352" actId="1038"/>
          <ac:spMkLst>
            <pc:docMk/>
            <pc:sldMk cId="370259657" sldId="271"/>
            <ac:spMk id="3" creationId="{4E40CCE5-A379-C674-ABA2-169B28192D7A}"/>
          </ac:spMkLst>
        </pc:spChg>
        <pc:spChg chg="add mod">
          <ac:chgData name="Gabriel Quintella" userId="0401f16030b3bbcc" providerId="LiveId" clId="{A9A96EB3-C1F3-4FD2-AE50-52357A7C4C20}" dt="2023-01-16T01:29:18.609" v="6193" actId="207"/>
          <ac:spMkLst>
            <pc:docMk/>
            <pc:sldMk cId="370259657" sldId="271"/>
            <ac:spMk id="4" creationId="{DCAE16FA-765D-AF5C-AA44-367EFB9C4231}"/>
          </ac:spMkLst>
        </pc:spChg>
        <pc:spChg chg="add mod">
          <ac:chgData name="Gabriel Quintella" userId="0401f16030b3bbcc" providerId="LiveId" clId="{A9A96EB3-C1F3-4FD2-AE50-52357A7C4C20}" dt="2023-01-16T01:29:20.260" v="6194" actId="207"/>
          <ac:spMkLst>
            <pc:docMk/>
            <pc:sldMk cId="370259657" sldId="271"/>
            <ac:spMk id="5" creationId="{8774677C-D212-4569-26F1-8719A6F697D8}"/>
          </ac:spMkLst>
        </pc:spChg>
        <pc:spChg chg="add del">
          <ac:chgData name="Gabriel Quintella" userId="0401f16030b3bbcc" providerId="LiveId" clId="{A9A96EB3-C1F3-4FD2-AE50-52357A7C4C20}" dt="2023-01-06T03:09:18.607" v="1480" actId="26606"/>
          <ac:spMkLst>
            <pc:docMk/>
            <pc:sldMk cId="370259657" sldId="271"/>
            <ac:spMk id="11" creationId="{04812C46-200A-4DEB-A05E-3ED6C68C2387}"/>
          </ac:spMkLst>
        </pc:spChg>
        <pc:spChg chg="add del">
          <ac:chgData name="Gabriel Quintella" userId="0401f16030b3bbcc" providerId="LiveId" clId="{A9A96EB3-C1F3-4FD2-AE50-52357A7C4C20}" dt="2023-01-06T03:09:18.607" v="1480" actId="26606"/>
          <ac:spMkLst>
            <pc:docMk/>
            <pc:sldMk cId="370259657" sldId="271"/>
            <ac:spMk id="13" creationId="{D1EA859B-E555-4109-94F3-6700E046E008}"/>
          </ac:spMkLst>
        </pc:spChg>
        <pc:spChg chg="add">
          <ac:chgData name="Gabriel Quintella" userId="0401f16030b3bbcc" providerId="LiveId" clId="{A9A96EB3-C1F3-4FD2-AE50-52357A7C4C20}" dt="2023-01-06T03:09:18.607" v="1480" actId="26606"/>
          <ac:spMkLst>
            <pc:docMk/>
            <pc:sldMk cId="370259657" sldId="271"/>
            <ac:spMk id="18" creationId="{F13C74B1-5B17-4795-BED0-7140497B445A}"/>
          </ac:spMkLst>
        </pc:spChg>
        <pc:spChg chg="add del">
          <ac:chgData name="Gabriel Quintella" userId="0401f16030b3bbcc" providerId="LiveId" clId="{A9A96EB3-C1F3-4FD2-AE50-52357A7C4C20}" dt="2023-01-16T00:52:20.962" v="4185" actId="478"/>
          <ac:spMkLst>
            <pc:docMk/>
            <pc:sldMk cId="370259657" sldId="271"/>
            <ac:spMk id="20" creationId="{D4974D33-8DC5-464E-8C6D-BE58F0669C17}"/>
          </ac:spMkLst>
        </pc:spChg>
        <pc:picChg chg="add mod">
          <ac:chgData name="Gabriel Quintella" userId="0401f16030b3bbcc" providerId="LiveId" clId="{A9A96EB3-C1F3-4FD2-AE50-52357A7C4C20}" dt="2023-01-16T00:50:07.355" v="4153" actId="1076"/>
          <ac:picMkLst>
            <pc:docMk/>
            <pc:sldMk cId="370259657" sldId="271"/>
            <ac:picMk id="2" creationId="{727A2F22-52B2-4148-4D60-0508BD0D25DE}"/>
          </ac:picMkLst>
        </pc:picChg>
        <pc:picChg chg="add del mod">
          <ac:chgData name="Gabriel Quintella" userId="0401f16030b3bbcc" providerId="LiveId" clId="{A9A96EB3-C1F3-4FD2-AE50-52357A7C4C20}" dt="2023-01-06T03:03:15.276" v="1209" actId="478"/>
          <ac:picMkLst>
            <pc:docMk/>
            <pc:sldMk cId="370259657" sldId="271"/>
            <ac:picMk id="3" creationId="{5AACCB45-3B9B-F2BE-3FF4-6E57C1D1A7A8}"/>
          </ac:picMkLst>
        </pc:picChg>
        <pc:picChg chg="add mod ord">
          <ac:chgData name="Gabriel Quintella" userId="0401f16030b3bbcc" providerId="LiveId" clId="{A9A96EB3-C1F3-4FD2-AE50-52357A7C4C20}" dt="2023-01-06T03:09:18.607" v="1480" actId="26606"/>
          <ac:picMkLst>
            <pc:docMk/>
            <pc:sldMk cId="370259657" sldId="271"/>
            <ac:picMk id="7" creationId="{25D3699C-AF85-E91B-7A0A-C23842238234}"/>
          </ac:picMkLst>
        </pc:picChg>
      </pc:sldChg>
      <pc:sldChg chg="addSp delSp modSp new del mod">
        <pc:chgData name="Gabriel Quintella" userId="0401f16030b3bbcc" providerId="LiveId" clId="{A9A96EB3-C1F3-4FD2-AE50-52357A7C4C20}" dt="2023-01-16T01:14:35.360" v="5563" actId="47"/>
        <pc:sldMkLst>
          <pc:docMk/>
          <pc:sldMk cId="3266471436" sldId="272"/>
        </pc:sldMkLst>
        <pc:spChg chg="add mod">
          <ac:chgData name="Gabriel Quintella" userId="0401f16030b3bbcc" providerId="LiveId" clId="{A9A96EB3-C1F3-4FD2-AE50-52357A7C4C20}" dt="2023-01-12T11:47:33.287" v="2668" actId="1037"/>
          <ac:spMkLst>
            <pc:docMk/>
            <pc:sldMk cId="3266471436" sldId="272"/>
            <ac:spMk id="2" creationId="{E10AEFA3-663D-1DA9-27A4-ECE43906750F}"/>
          </ac:spMkLst>
        </pc:spChg>
        <pc:spChg chg="add del mod">
          <ac:chgData name="Gabriel Quintella" userId="0401f16030b3bbcc" providerId="LiveId" clId="{A9A96EB3-C1F3-4FD2-AE50-52357A7C4C20}" dt="2023-01-12T11:47:20.074" v="2661"/>
          <ac:spMkLst>
            <pc:docMk/>
            <pc:sldMk cId="3266471436" sldId="272"/>
            <ac:spMk id="3" creationId="{780B8D1C-C8E5-EFBC-A624-9C042589FA69}"/>
          </ac:spMkLst>
        </pc:spChg>
        <pc:spChg chg="add mod">
          <ac:chgData name="Gabriel Quintella" userId="0401f16030b3bbcc" providerId="LiveId" clId="{A9A96EB3-C1F3-4FD2-AE50-52357A7C4C20}" dt="2023-01-12T11:47:30.048" v="2663" actId="1076"/>
          <ac:spMkLst>
            <pc:docMk/>
            <pc:sldMk cId="3266471436" sldId="272"/>
            <ac:spMk id="4" creationId="{5EBACEA7-28D4-1D7C-D012-55CDE80979EE}"/>
          </ac:spMkLst>
        </pc:spChg>
        <pc:spChg chg="add mod">
          <ac:chgData name="Gabriel Quintella" userId="0401f16030b3bbcc" providerId="LiveId" clId="{A9A96EB3-C1F3-4FD2-AE50-52357A7C4C20}" dt="2023-01-12T11:47:46.996" v="2675" actId="20577"/>
          <ac:spMkLst>
            <pc:docMk/>
            <pc:sldMk cId="3266471436" sldId="272"/>
            <ac:spMk id="5" creationId="{93ED31BF-DC0D-DFC7-B948-58D976138E46}"/>
          </ac:spMkLst>
        </pc:spChg>
        <pc:spChg chg="add mod">
          <ac:chgData name="Gabriel Quintella" userId="0401f16030b3bbcc" providerId="LiveId" clId="{A9A96EB3-C1F3-4FD2-AE50-52357A7C4C20}" dt="2023-01-12T11:47:57.153" v="2683" actId="20577"/>
          <ac:spMkLst>
            <pc:docMk/>
            <pc:sldMk cId="3266471436" sldId="272"/>
            <ac:spMk id="6" creationId="{7D75391C-91E9-4BB4-66BA-B96D0ED00A31}"/>
          </ac:spMkLst>
        </pc:spChg>
        <pc:spChg chg="add mod">
          <ac:chgData name="Gabriel Quintella" userId="0401f16030b3bbcc" providerId="LiveId" clId="{A9A96EB3-C1F3-4FD2-AE50-52357A7C4C20}" dt="2023-01-12T11:48:50.324" v="2749" actId="20577"/>
          <ac:spMkLst>
            <pc:docMk/>
            <pc:sldMk cId="3266471436" sldId="272"/>
            <ac:spMk id="7" creationId="{206C212B-A4B6-FE65-ED50-E2245C193BB2}"/>
          </ac:spMkLst>
        </pc:spChg>
        <pc:spChg chg="add del mod">
          <ac:chgData name="Gabriel Quintella" userId="0401f16030b3bbcc" providerId="LiveId" clId="{A9A96EB3-C1F3-4FD2-AE50-52357A7C4C20}" dt="2023-01-16T00:51:09.132" v="4163" actId="478"/>
          <ac:spMkLst>
            <pc:docMk/>
            <pc:sldMk cId="3266471436" sldId="272"/>
            <ac:spMk id="8" creationId="{6ECFD43B-4235-4B72-6CAF-8037599F1C59}"/>
          </ac:spMkLst>
        </pc:spChg>
        <pc:spChg chg="add mod">
          <ac:chgData name="Gabriel Quintella" userId="0401f16030b3bbcc" providerId="LiveId" clId="{A9A96EB3-C1F3-4FD2-AE50-52357A7C4C20}" dt="2023-01-12T20:53:26.190" v="2813" actId="14100"/>
          <ac:spMkLst>
            <pc:docMk/>
            <pc:sldMk cId="3266471436" sldId="272"/>
            <ac:spMk id="9" creationId="{1531709E-1D10-5FBC-6203-AC38C395F58D}"/>
          </ac:spMkLst>
        </pc:spChg>
        <pc:spChg chg="add mod">
          <ac:chgData name="Gabriel Quintella" userId="0401f16030b3bbcc" providerId="LiveId" clId="{A9A96EB3-C1F3-4FD2-AE50-52357A7C4C20}" dt="2023-01-12T20:53:58.711" v="2816" actId="6549"/>
          <ac:spMkLst>
            <pc:docMk/>
            <pc:sldMk cId="3266471436" sldId="272"/>
            <ac:spMk id="10" creationId="{A7DF9819-E380-4337-0081-101E54F3ED3C}"/>
          </ac:spMkLst>
        </pc:spChg>
        <pc:spChg chg="add mod">
          <ac:chgData name="Gabriel Quintella" userId="0401f16030b3bbcc" providerId="LiveId" clId="{A9A96EB3-C1F3-4FD2-AE50-52357A7C4C20}" dt="2023-01-16T00:51:09.354" v="4164"/>
          <ac:spMkLst>
            <pc:docMk/>
            <pc:sldMk cId="3266471436" sldId="272"/>
            <ac:spMk id="11" creationId="{F3E1E7F5-90B4-6AC6-4F5E-1B9864DC00D2}"/>
          </ac:spMkLst>
        </pc:spChg>
      </pc:sldChg>
      <pc:sldChg chg="addSp delSp modSp new mod">
        <pc:chgData name="Gabriel Quintella" userId="0401f16030b3bbcc" providerId="LiveId" clId="{A9A96EB3-C1F3-4FD2-AE50-52357A7C4C20}" dt="2023-01-17T11:10:43.381" v="10849" actId="14100"/>
        <pc:sldMkLst>
          <pc:docMk/>
          <pc:sldMk cId="2210021597" sldId="273"/>
        </pc:sldMkLst>
        <pc:spChg chg="add mod">
          <ac:chgData name="Gabriel Quintella" userId="0401f16030b3bbcc" providerId="LiveId" clId="{A9A96EB3-C1F3-4FD2-AE50-52357A7C4C20}" dt="2023-01-16T01:39:38.607" v="6928" actId="255"/>
          <ac:spMkLst>
            <pc:docMk/>
            <pc:sldMk cId="2210021597" sldId="273"/>
            <ac:spMk id="2" creationId="{E278B772-0E55-F8DA-1110-8823CC5B0A0B}"/>
          </ac:spMkLst>
        </pc:spChg>
        <pc:spChg chg="add del mod">
          <ac:chgData name="Gabriel Quintella" userId="0401f16030b3bbcc" providerId="LiveId" clId="{A9A96EB3-C1F3-4FD2-AE50-52357A7C4C20}" dt="2023-01-16T00:51:42.288" v="4175" actId="478"/>
          <ac:spMkLst>
            <pc:docMk/>
            <pc:sldMk cId="2210021597" sldId="273"/>
            <ac:spMk id="3" creationId="{1747036A-1163-8F76-6B5D-C025718222E2}"/>
          </ac:spMkLst>
        </pc:spChg>
        <pc:spChg chg="add del mod">
          <ac:chgData name="Gabriel Quintella" userId="0401f16030b3bbcc" providerId="LiveId" clId="{A9A96EB3-C1F3-4FD2-AE50-52357A7C4C20}" dt="2023-01-16T01:50:01.398" v="7382" actId="478"/>
          <ac:spMkLst>
            <pc:docMk/>
            <pc:sldMk cId="2210021597" sldId="273"/>
            <ac:spMk id="5" creationId="{A123265B-F699-2FAD-C4E7-6794F2963738}"/>
          </ac:spMkLst>
        </pc:spChg>
        <pc:spChg chg="add mod">
          <ac:chgData name="Gabriel Quintella" userId="0401f16030b3bbcc" providerId="LiveId" clId="{A9A96EB3-C1F3-4FD2-AE50-52357A7C4C20}" dt="2023-01-16T01:50:01.843" v="7383"/>
          <ac:spMkLst>
            <pc:docMk/>
            <pc:sldMk cId="2210021597" sldId="273"/>
            <ac:spMk id="6" creationId="{6416E77C-B7C7-1F06-D115-98F6A007211D}"/>
          </ac:spMkLst>
        </pc:spChg>
        <pc:picChg chg="add mod">
          <ac:chgData name="Gabriel Quintella" userId="0401f16030b3bbcc" providerId="LiveId" clId="{A9A96EB3-C1F3-4FD2-AE50-52357A7C4C20}" dt="2023-01-17T11:10:43.381" v="10849" actId="14100"/>
          <ac:picMkLst>
            <pc:docMk/>
            <pc:sldMk cId="2210021597" sldId="273"/>
            <ac:picMk id="3" creationId="{A055A4A5-7E1C-5111-6364-4B878215E17A}"/>
          </ac:picMkLst>
        </pc:picChg>
        <pc:picChg chg="add mod">
          <ac:chgData name="Gabriel Quintella" userId="0401f16030b3bbcc" providerId="LiveId" clId="{A9A96EB3-C1F3-4FD2-AE50-52357A7C4C20}" dt="2023-01-16T00:50:29.375" v="4157"/>
          <ac:picMkLst>
            <pc:docMk/>
            <pc:sldMk cId="2210021597" sldId="273"/>
            <ac:picMk id="4" creationId="{2AD029DE-7C34-A761-7F07-21150CD06D03}"/>
          </ac:picMkLst>
        </pc:picChg>
        <pc:picChg chg="add del mod">
          <ac:chgData name="Gabriel Quintella" userId="0401f16030b3bbcc" providerId="LiveId" clId="{A9A96EB3-C1F3-4FD2-AE50-52357A7C4C20}" dt="2023-01-17T11:07:43.643" v="10753" actId="478"/>
          <ac:picMkLst>
            <pc:docMk/>
            <pc:sldMk cId="2210021597" sldId="273"/>
            <ac:picMk id="1026" creationId="{9C94F74C-77C3-FDE0-3B4B-3E869A0082F1}"/>
          </ac:picMkLst>
        </pc:picChg>
      </pc:sldChg>
      <pc:sldChg chg="addSp delSp modSp add mod">
        <pc:chgData name="Gabriel Quintella" userId="0401f16030b3bbcc" providerId="LiveId" clId="{A9A96EB3-C1F3-4FD2-AE50-52357A7C4C20}" dt="2023-01-17T11:08:23.865" v="10783" actId="1037"/>
        <pc:sldMkLst>
          <pc:docMk/>
          <pc:sldMk cId="253976610" sldId="274"/>
        </pc:sldMkLst>
        <pc:spChg chg="add mod">
          <ac:chgData name="Gabriel Quintella" userId="0401f16030b3bbcc" providerId="LiveId" clId="{A9A96EB3-C1F3-4FD2-AE50-52357A7C4C20}" dt="2023-01-16T01:39:57.137" v="6931" actId="207"/>
          <ac:spMkLst>
            <pc:docMk/>
            <pc:sldMk cId="253976610" sldId="274"/>
            <ac:spMk id="2" creationId="{B73640AA-2E94-AE2F-88C8-B79DD008FA70}"/>
          </ac:spMkLst>
        </pc:spChg>
        <pc:spChg chg="add del mod">
          <ac:chgData name="Gabriel Quintella" userId="0401f16030b3bbcc" providerId="LiveId" clId="{A9A96EB3-C1F3-4FD2-AE50-52357A7C4C20}" dt="2023-01-16T00:51:46.043" v="4177" actId="478"/>
          <ac:spMkLst>
            <pc:docMk/>
            <pc:sldMk cId="253976610" sldId="274"/>
            <ac:spMk id="3" creationId="{D1BDE540-0C5A-78B8-7F3E-459FF78CAA26}"/>
          </ac:spMkLst>
        </pc:spChg>
        <pc:spChg chg="add del mod">
          <ac:chgData name="Gabriel Quintella" userId="0401f16030b3bbcc" providerId="LiveId" clId="{A9A96EB3-C1F3-4FD2-AE50-52357A7C4C20}" dt="2023-01-16T01:40:33.176" v="6952" actId="478"/>
          <ac:spMkLst>
            <pc:docMk/>
            <pc:sldMk cId="253976610" sldId="274"/>
            <ac:spMk id="5" creationId="{2B4C10F7-1D69-CDB9-0F68-115A0A83FF7A}"/>
          </ac:spMkLst>
        </pc:spChg>
        <pc:spChg chg="add del mod">
          <ac:chgData name="Gabriel Quintella" userId="0401f16030b3bbcc" providerId="LiveId" clId="{A9A96EB3-C1F3-4FD2-AE50-52357A7C4C20}" dt="2023-01-16T01:50:04.934" v="7384" actId="478"/>
          <ac:spMkLst>
            <pc:docMk/>
            <pc:sldMk cId="253976610" sldId="274"/>
            <ac:spMk id="6" creationId="{01663D09-38B4-A09C-C85F-4308B790C839}"/>
          </ac:spMkLst>
        </pc:spChg>
        <pc:spChg chg="add mod">
          <ac:chgData name="Gabriel Quintella" userId="0401f16030b3bbcc" providerId="LiveId" clId="{A9A96EB3-C1F3-4FD2-AE50-52357A7C4C20}" dt="2023-01-16T01:50:05.291" v="7385"/>
          <ac:spMkLst>
            <pc:docMk/>
            <pc:sldMk cId="253976610" sldId="274"/>
            <ac:spMk id="7" creationId="{6FEECD67-1E1F-48A5-651D-40E3DB45FEEA}"/>
          </ac:spMkLst>
        </pc:spChg>
        <pc:picChg chg="add mod">
          <ac:chgData name="Gabriel Quintella" userId="0401f16030b3bbcc" providerId="LiveId" clId="{A9A96EB3-C1F3-4FD2-AE50-52357A7C4C20}" dt="2023-01-17T11:08:23.865" v="10783" actId="1037"/>
          <ac:picMkLst>
            <pc:docMk/>
            <pc:sldMk cId="253976610" sldId="274"/>
            <ac:picMk id="3" creationId="{4539B5A9-AF35-9AC4-E4ED-74D69B0892D8}"/>
          </ac:picMkLst>
        </pc:picChg>
        <pc:picChg chg="add mod">
          <ac:chgData name="Gabriel Quintella" userId="0401f16030b3bbcc" providerId="LiveId" clId="{A9A96EB3-C1F3-4FD2-AE50-52357A7C4C20}" dt="2023-01-16T00:50:30.812" v="4158"/>
          <ac:picMkLst>
            <pc:docMk/>
            <pc:sldMk cId="253976610" sldId="274"/>
            <ac:picMk id="4" creationId="{901BC8BB-71C8-5A30-7BAF-EE8872F18BA6}"/>
          </ac:picMkLst>
        </pc:picChg>
        <pc:picChg chg="add del mod">
          <ac:chgData name="Gabriel Quintella" userId="0401f16030b3bbcc" providerId="LiveId" clId="{A9A96EB3-C1F3-4FD2-AE50-52357A7C4C20}" dt="2023-01-17T11:08:17.589" v="10757" actId="478"/>
          <ac:picMkLst>
            <pc:docMk/>
            <pc:sldMk cId="253976610" sldId="274"/>
            <ac:picMk id="2050" creationId="{7D653677-9A17-D544-BAE3-C9141C7F1D6D}"/>
          </ac:picMkLst>
        </pc:picChg>
      </pc:sldChg>
      <pc:sldChg chg="addSp delSp modSp add mod">
        <pc:chgData name="Gabriel Quintella" userId="0401f16030b3bbcc" providerId="LiveId" clId="{A9A96EB3-C1F3-4FD2-AE50-52357A7C4C20}" dt="2023-01-17T11:08:43.776" v="10803" actId="1036"/>
        <pc:sldMkLst>
          <pc:docMk/>
          <pc:sldMk cId="132315978" sldId="275"/>
        </pc:sldMkLst>
        <pc:spChg chg="add mod">
          <ac:chgData name="Gabriel Quintella" userId="0401f16030b3bbcc" providerId="LiveId" clId="{A9A96EB3-C1F3-4FD2-AE50-52357A7C4C20}" dt="2023-01-16T01:40:13.691" v="6934" actId="2711"/>
          <ac:spMkLst>
            <pc:docMk/>
            <pc:sldMk cId="132315978" sldId="275"/>
            <ac:spMk id="2" creationId="{F0692AFF-3E64-0586-A52C-8FA02076D16D}"/>
          </ac:spMkLst>
        </pc:spChg>
        <pc:spChg chg="add del mod">
          <ac:chgData name="Gabriel Quintella" userId="0401f16030b3bbcc" providerId="LiveId" clId="{A9A96EB3-C1F3-4FD2-AE50-52357A7C4C20}" dt="2023-01-16T00:51:49.506" v="4179" actId="478"/>
          <ac:spMkLst>
            <pc:docMk/>
            <pc:sldMk cId="132315978" sldId="275"/>
            <ac:spMk id="3" creationId="{5F3FF583-E387-4995-CFD1-ED3C6E240151}"/>
          </ac:spMkLst>
        </pc:spChg>
        <pc:spChg chg="add del mod">
          <ac:chgData name="Gabriel Quintella" userId="0401f16030b3bbcc" providerId="LiveId" clId="{A9A96EB3-C1F3-4FD2-AE50-52357A7C4C20}" dt="2023-01-16T01:40:40.760" v="6960" actId="478"/>
          <ac:spMkLst>
            <pc:docMk/>
            <pc:sldMk cId="132315978" sldId="275"/>
            <ac:spMk id="5" creationId="{2A8A3024-75A7-2E67-FE12-AB7CB2114CBE}"/>
          </ac:spMkLst>
        </pc:spChg>
        <pc:spChg chg="add del mod">
          <ac:chgData name="Gabriel Quintella" userId="0401f16030b3bbcc" providerId="LiveId" clId="{A9A96EB3-C1F3-4FD2-AE50-52357A7C4C20}" dt="2023-01-16T01:50:09.111" v="7386" actId="478"/>
          <ac:spMkLst>
            <pc:docMk/>
            <pc:sldMk cId="132315978" sldId="275"/>
            <ac:spMk id="6" creationId="{BABCE15D-9C0C-E1B8-E73F-45F6E41DB2FD}"/>
          </ac:spMkLst>
        </pc:spChg>
        <pc:spChg chg="add mod">
          <ac:chgData name="Gabriel Quintella" userId="0401f16030b3bbcc" providerId="LiveId" clId="{A9A96EB3-C1F3-4FD2-AE50-52357A7C4C20}" dt="2023-01-16T01:50:09.404" v="7387"/>
          <ac:spMkLst>
            <pc:docMk/>
            <pc:sldMk cId="132315978" sldId="275"/>
            <ac:spMk id="7" creationId="{78937F6D-56BD-2A6E-41E9-3900165C87A3}"/>
          </ac:spMkLst>
        </pc:spChg>
        <pc:picChg chg="add mod">
          <ac:chgData name="Gabriel Quintella" userId="0401f16030b3bbcc" providerId="LiveId" clId="{A9A96EB3-C1F3-4FD2-AE50-52357A7C4C20}" dt="2023-01-17T11:08:43.776" v="10803" actId="1036"/>
          <ac:picMkLst>
            <pc:docMk/>
            <pc:sldMk cId="132315978" sldId="275"/>
            <ac:picMk id="3" creationId="{0550244F-A9AF-C0DA-C254-9307223EC41A}"/>
          </ac:picMkLst>
        </pc:picChg>
        <pc:picChg chg="add mod">
          <ac:chgData name="Gabriel Quintella" userId="0401f16030b3bbcc" providerId="LiveId" clId="{A9A96EB3-C1F3-4FD2-AE50-52357A7C4C20}" dt="2023-01-16T00:50:32.333" v="4159"/>
          <ac:picMkLst>
            <pc:docMk/>
            <pc:sldMk cId="132315978" sldId="275"/>
            <ac:picMk id="4" creationId="{0E5E5865-72E0-A5BA-F89B-D0D32A8C1ED8}"/>
          </ac:picMkLst>
        </pc:picChg>
        <pc:picChg chg="add del mod">
          <ac:chgData name="Gabriel Quintella" userId="0401f16030b3bbcc" providerId="LiveId" clId="{A9A96EB3-C1F3-4FD2-AE50-52357A7C4C20}" dt="2023-01-17T11:08:40.994" v="10784" actId="478"/>
          <ac:picMkLst>
            <pc:docMk/>
            <pc:sldMk cId="132315978" sldId="275"/>
            <ac:picMk id="3074" creationId="{C72D4BED-5764-6AAB-0680-E6D46E2BD2EE}"/>
          </ac:picMkLst>
        </pc:picChg>
      </pc:sldChg>
      <pc:sldChg chg="addSp modSp add mod ord">
        <pc:chgData name="Gabriel Quintella" userId="0401f16030b3bbcc" providerId="LiveId" clId="{A9A96EB3-C1F3-4FD2-AE50-52357A7C4C20}" dt="2023-01-17T02:14:41.517" v="10752" actId="20577"/>
        <pc:sldMkLst>
          <pc:docMk/>
          <pc:sldMk cId="1782817976" sldId="276"/>
        </pc:sldMkLst>
        <pc:spChg chg="add mod">
          <ac:chgData name="Gabriel Quintella" userId="0401f16030b3bbcc" providerId="LiveId" clId="{A9A96EB3-C1F3-4FD2-AE50-52357A7C4C20}" dt="2023-01-17T02:14:41.517" v="10752" actId="20577"/>
          <ac:spMkLst>
            <pc:docMk/>
            <pc:sldMk cId="1782817976" sldId="276"/>
            <ac:spMk id="2" creationId="{29C49988-DF5A-AA8E-2680-72C3483C5A71}"/>
          </ac:spMkLst>
        </pc:spChg>
        <pc:spChg chg="add mod">
          <ac:chgData name="Gabriel Quintella" userId="0401f16030b3bbcc" providerId="LiveId" clId="{A9A96EB3-C1F3-4FD2-AE50-52357A7C4C20}" dt="2023-01-17T02:12:12.083" v="10524"/>
          <ac:spMkLst>
            <pc:docMk/>
            <pc:sldMk cId="1782817976" sldId="276"/>
            <ac:spMk id="3" creationId="{E699BC7C-F8A3-32F4-D209-AC9FC8738ADD}"/>
          </ac:spMkLst>
        </pc:spChg>
        <pc:spChg chg="add mod">
          <ac:chgData name="Gabriel Quintella" userId="0401f16030b3bbcc" providerId="LiveId" clId="{A9A96EB3-C1F3-4FD2-AE50-52357A7C4C20}" dt="2023-01-17T02:14:33.019" v="10742" actId="20577"/>
          <ac:spMkLst>
            <pc:docMk/>
            <pc:sldMk cId="1782817976" sldId="276"/>
            <ac:spMk id="4" creationId="{D92627E1-12A2-4E7B-A7BD-2A52CCE4067A}"/>
          </ac:spMkLst>
        </pc:spChg>
      </pc:sldChg>
      <pc:sldChg chg="addSp modSp new mod ord">
        <pc:chgData name="Gabriel Quintella" userId="0401f16030b3bbcc" providerId="LiveId" clId="{A9A96EB3-C1F3-4FD2-AE50-52357A7C4C20}" dt="2023-01-16T00:24:16.453" v="2895" actId="1076"/>
        <pc:sldMkLst>
          <pc:docMk/>
          <pc:sldMk cId="1620257777" sldId="277"/>
        </pc:sldMkLst>
        <pc:spChg chg="add mod">
          <ac:chgData name="Gabriel Quintella" userId="0401f16030b3bbcc" providerId="LiveId" clId="{A9A96EB3-C1F3-4FD2-AE50-52357A7C4C20}" dt="2023-01-16T00:21:26.898" v="2871" actId="1076"/>
          <ac:spMkLst>
            <pc:docMk/>
            <pc:sldMk cId="1620257777" sldId="277"/>
            <ac:spMk id="2" creationId="{B2442F4F-62E4-C0F1-AE90-BBAE3A5CBFCD}"/>
          </ac:spMkLst>
        </pc:spChg>
        <pc:spChg chg="add mod">
          <ac:chgData name="Gabriel Quintella" userId="0401f16030b3bbcc" providerId="LiveId" clId="{A9A96EB3-C1F3-4FD2-AE50-52357A7C4C20}" dt="2023-01-16T00:24:16.453" v="2895" actId="1076"/>
          <ac:spMkLst>
            <pc:docMk/>
            <pc:sldMk cId="1620257777" sldId="277"/>
            <ac:spMk id="5" creationId="{1C757E0D-6504-E9D7-9DA4-99524778BAA0}"/>
          </ac:spMkLst>
        </pc:spChg>
        <pc:picChg chg="add mod">
          <ac:chgData name="Gabriel Quintella" userId="0401f16030b3bbcc" providerId="LiveId" clId="{A9A96EB3-C1F3-4FD2-AE50-52357A7C4C20}" dt="2023-01-16T00:21:30.114" v="2872" actId="1076"/>
          <ac:picMkLst>
            <pc:docMk/>
            <pc:sldMk cId="1620257777" sldId="277"/>
            <ac:picMk id="4" creationId="{0B959F0E-E50A-44DE-1AC6-14B6DBAD23FA}"/>
          </ac:picMkLst>
        </pc:picChg>
        <pc:picChg chg="add mod">
          <ac:chgData name="Gabriel Quintella" userId="0401f16030b3bbcc" providerId="LiveId" clId="{A9A96EB3-C1F3-4FD2-AE50-52357A7C4C20}" dt="2023-01-16T00:20:37.155" v="2864" actId="1076"/>
          <ac:picMkLst>
            <pc:docMk/>
            <pc:sldMk cId="1620257777" sldId="277"/>
            <ac:picMk id="4098" creationId="{D8109CD7-AE22-7041-DFFC-77AB15E5C740}"/>
          </ac:picMkLst>
        </pc:picChg>
      </pc:sldChg>
      <pc:sldChg chg="addSp delSp modSp new del mod setBg">
        <pc:chgData name="Gabriel Quintella" userId="0401f16030b3bbcc" providerId="LiveId" clId="{A9A96EB3-C1F3-4FD2-AE50-52357A7C4C20}" dt="2023-01-16T01:05:38.440" v="5081" actId="47"/>
        <pc:sldMkLst>
          <pc:docMk/>
          <pc:sldMk cId="2453083386" sldId="278"/>
        </pc:sldMkLst>
        <pc:spChg chg="add mod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2" creationId="{19764015-E385-156B-7450-0F3870114483}"/>
          </ac:spMkLst>
        </pc:spChg>
        <pc:spChg chg="add del mod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3" creationId="{1697039B-63ED-5819-CCAB-560586622336}"/>
          </ac:spMkLst>
        </pc:spChg>
        <pc:spChg chg="add mod">
          <ac:chgData name="Gabriel Quintella" userId="0401f16030b3bbcc" providerId="LiveId" clId="{A9A96EB3-C1F3-4FD2-AE50-52357A7C4C20}" dt="2023-01-16T00:56:17.612" v="4524" actId="20577"/>
          <ac:spMkLst>
            <pc:docMk/>
            <pc:sldMk cId="2453083386" sldId="278"/>
            <ac:spMk id="4" creationId="{0F13E868-EDD6-7B10-7BDD-5364A6C3AC31}"/>
          </ac:spMkLst>
        </pc:spChg>
        <pc:spChg chg="add del">
          <ac:chgData name="Gabriel Quintella" userId="0401f16030b3bbcc" providerId="LiveId" clId="{A9A96EB3-C1F3-4FD2-AE50-52357A7C4C20}" dt="2023-01-16T00:53:24.676" v="4356" actId="26606"/>
          <ac:spMkLst>
            <pc:docMk/>
            <pc:sldMk cId="2453083386" sldId="278"/>
            <ac:spMk id="11" creationId="{0CCC4BA0-1298-4DBD-86F1-B51D8C9D3437}"/>
          </ac:spMkLst>
        </pc:spChg>
        <pc:spChg chg="add del">
          <ac:chgData name="Gabriel Quintella" userId="0401f16030b3bbcc" providerId="LiveId" clId="{A9A96EB3-C1F3-4FD2-AE50-52357A7C4C20}" dt="2023-01-16T00:53:24.676" v="4356" actId="26606"/>
          <ac:spMkLst>
            <pc:docMk/>
            <pc:sldMk cId="2453083386" sldId="278"/>
            <ac:spMk id="13" creationId="{EEBF1590-3B36-48EE-A89D-3B6F3CB256AB}"/>
          </ac:spMkLst>
        </pc:spChg>
        <pc:spChg chg="add del">
          <ac:chgData name="Gabriel Quintella" userId="0401f16030b3bbcc" providerId="LiveId" clId="{A9A96EB3-C1F3-4FD2-AE50-52357A7C4C20}" dt="2023-01-16T00:53:24.676" v="4356" actId="26606"/>
          <ac:spMkLst>
            <pc:docMk/>
            <pc:sldMk cId="2453083386" sldId="278"/>
            <ac:spMk id="15" creationId="{AC8F6C8C-AB5A-4548-942D-E3FD40ACBC49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17" creationId="{1453BF6C-B012-48B7-B4E8-6D7AC7C27D02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18" creationId="{327D73B4-9F5C-4A64-A179-51B9500CB8B5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19" creationId="{E3020543-B24B-4EC4-8FFC-8DD88EEA91A8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20" creationId="{C1F06963-6374-4B48-844F-071A9BAAAE02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22" creationId="{6CB927A4-E432-4310-9CD5-E89FF5063179}"/>
          </ac:spMkLst>
        </pc:spChg>
        <pc:picChg chg="add mod ord">
          <ac:chgData name="Gabriel Quintella" userId="0401f16030b3bbcc" providerId="LiveId" clId="{A9A96EB3-C1F3-4FD2-AE50-52357A7C4C20}" dt="2023-01-16T00:53:24.676" v="4356" actId="26606"/>
          <ac:picMkLst>
            <pc:docMk/>
            <pc:sldMk cId="2453083386" sldId="278"/>
            <ac:picMk id="5" creationId="{FE9B6C00-496C-8ED7-5A6C-32748F6588B8}"/>
          </ac:picMkLst>
        </pc:picChg>
        <pc:picChg chg="add mod ord">
          <ac:chgData name="Gabriel Quintella" userId="0401f16030b3bbcc" providerId="LiveId" clId="{A9A96EB3-C1F3-4FD2-AE50-52357A7C4C20}" dt="2023-01-16T00:53:48.605" v="4360" actId="1076"/>
          <ac:picMkLst>
            <pc:docMk/>
            <pc:sldMk cId="2453083386" sldId="278"/>
            <ac:picMk id="6" creationId="{31A21E7A-F316-321D-1283-9964D799F775}"/>
          </ac:picMkLst>
        </pc:picChg>
        <pc:cxnChg chg="add del">
          <ac:chgData name="Gabriel Quintella" userId="0401f16030b3bbcc" providerId="LiveId" clId="{A9A96EB3-C1F3-4FD2-AE50-52357A7C4C20}" dt="2023-01-16T00:53:40.237" v="4358" actId="26606"/>
          <ac:cxnSpMkLst>
            <pc:docMk/>
            <pc:sldMk cId="2453083386" sldId="278"/>
            <ac:cxnSpMk id="21" creationId="{C49DA8F6-BCC1-4447-B54C-57856834B94B}"/>
          </ac:cxnSpMkLst>
        </pc:cxnChg>
      </pc:sldChg>
      <pc:sldChg chg="addSp delSp modSp add mod ord setBg setClrOvrMap modNotesTx">
        <pc:chgData name="Gabriel Quintella" userId="0401f16030b3bbcc" providerId="LiveId" clId="{A9A96EB3-C1F3-4FD2-AE50-52357A7C4C20}" dt="2023-01-17T00:29:43.473" v="7434" actId="20577"/>
        <pc:sldMkLst>
          <pc:docMk/>
          <pc:sldMk cId="1174789412" sldId="279"/>
        </pc:sldMkLst>
        <pc:spChg chg="add del mod">
          <ac:chgData name="Gabriel Quintella" userId="0401f16030b3bbcc" providerId="LiveId" clId="{A9A96EB3-C1F3-4FD2-AE50-52357A7C4C20}" dt="2023-01-16T00:37:17.006" v="3882" actId="26606"/>
          <ac:spMkLst>
            <pc:docMk/>
            <pc:sldMk cId="1174789412" sldId="279"/>
            <ac:spMk id="3" creationId="{95A0CE71-BC93-06EC-A970-6500409DE5FE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5" creationId="{4F8627FC-9EC1-8AB5-F9E3-6A752A55C972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6" creationId="{1EE19C63-24E0-7170-34D9-0F379CD362C3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8" creationId="{6B166242-7E28-3C6F-B05E-642D5331D2EE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9" creationId="{156CC765-5571-54CD-2454-94206636FDCF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10" creationId="{A2E204F9-A546-9E42-29F3-66CD30ECED95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11" creationId="{649E7AE8-B01E-99C4-ED89-6902B44A4EAF}"/>
          </ac:spMkLst>
        </pc:spChg>
        <pc:spChg chg="del">
          <ac:chgData name="Gabriel Quintella" userId="0401f16030b3bbcc" providerId="LiveId" clId="{A9A96EB3-C1F3-4FD2-AE50-52357A7C4C20}" dt="2023-01-16T00:35:41.932" v="3760" actId="478"/>
          <ac:spMkLst>
            <pc:docMk/>
            <pc:sldMk cId="1174789412" sldId="279"/>
            <ac:spMk id="12" creationId="{01FE5A47-34DD-6D45-EA7A-B44E2BCE15C3}"/>
          </ac:spMkLst>
        </pc:spChg>
        <pc:spChg chg="mod">
          <ac:chgData name="Gabriel Quintella" userId="0401f16030b3bbcc" providerId="LiveId" clId="{A9A96EB3-C1F3-4FD2-AE50-52357A7C4C20}" dt="2023-01-17T00:29:43.473" v="7434" actId="20577"/>
          <ac:spMkLst>
            <pc:docMk/>
            <pc:sldMk cId="1174789412" sldId="279"/>
            <ac:spMk id="13" creationId="{06132C99-5615-24B1-FD42-85C818BCA34F}"/>
          </ac:spMkLst>
        </pc:spChg>
        <pc:spChg chg="add">
          <ac:chgData name="Gabriel Quintella" userId="0401f16030b3bbcc" providerId="LiveId" clId="{A9A96EB3-C1F3-4FD2-AE50-52357A7C4C20}" dt="2023-01-16T00:37:17.006" v="3882" actId="26606"/>
          <ac:spMkLst>
            <pc:docMk/>
            <pc:sldMk cId="1174789412" sldId="279"/>
            <ac:spMk id="19" creationId="{E49CC64F-7275-4E33-961B-0C5CDC439875}"/>
          </ac:spMkLst>
        </pc:spChg>
        <pc:graphicFrameChg chg="del mod">
          <ac:chgData name="Gabriel Quintella" userId="0401f16030b3bbcc" providerId="LiveId" clId="{A9A96EB3-C1F3-4FD2-AE50-52357A7C4C20}" dt="2023-01-16T00:37:06.032" v="3880" actId="478"/>
          <ac:graphicFrameMkLst>
            <pc:docMk/>
            <pc:sldMk cId="1174789412" sldId="279"/>
            <ac:graphicFrameMk id="2" creationId="{E1D2EFC7-B394-8BA2-B969-B8B815997A94}"/>
          </ac:graphicFrameMkLst>
        </pc:graphicFrameChg>
        <pc:picChg chg="add mod">
          <ac:chgData name="Gabriel Quintella" userId="0401f16030b3bbcc" providerId="LiveId" clId="{A9A96EB3-C1F3-4FD2-AE50-52357A7C4C20}" dt="2023-01-16T00:49:28.608" v="4143"/>
          <ac:picMkLst>
            <pc:docMk/>
            <pc:sldMk cId="1174789412" sldId="279"/>
            <ac:picMk id="4" creationId="{AC2BCA8C-0CC3-4994-83F1-FF2E12DB3C2E}"/>
          </ac:picMkLst>
        </pc:picChg>
        <pc:picChg chg="add">
          <ac:chgData name="Gabriel Quintella" userId="0401f16030b3bbcc" providerId="LiveId" clId="{A9A96EB3-C1F3-4FD2-AE50-52357A7C4C20}" dt="2023-01-16T00:37:17.006" v="3882" actId="26606"/>
          <ac:picMkLst>
            <pc:docMk/>
            <pc:sldMk cId="1174789412" sldId="279"/>
            <ac:picMk id="15" creationId="{3C831374-61AB-4F38-F004-A2DE685CA3CE}"/>
          </ac:picMkLst>
        </pc:picChg>
      </pc:sldChg>
      <pc:sldChg chg="addSp delSp modSp add mod ord modAnim">
        <pc:chgData name="Gabriel Quintella" userId="0401f16030b3bbcc" providerId="LiveId" clId="{A9A96EB3-C1F3-4FD2-AE50-52357A7C4C20}" dt="2023-01-17T01:07:10.214" v="9331" actId="20577"/>
        <pc:sldMkLst>
          <pc:docMk/>
          <pc:sldMk cId="595504584" sldId="280"/>
        </pc:sldMkLst>
        <pc:spChg chg="mod">
          <ac:chgData name="Gabriel Quintella" userId="0401f16030b3bbcc" providerId="LiveId" clId="{A9A96EB3-C1F3-4FD2-AE50-52357A7C4C20}" dt="2023-01-16T01:10:30.296" v="5302" actId="20577"/>
          <ac:spMkLst>
            <pc:docMk/>
            <pc:sldMk cId="595504584" sldId="280"/>
            <ac:spMk id="2" creationId="{19764015-E385-156B-7450-0F3870114483}"/>
          </ac:spMkLst>
        </pc:spChg>
        <pc:spChg chg="mod">
          <ac:chgData name="Gabriel Quintella" userId="0401f16030b3bbcc" providerId="LiveId" clId="{A9A96EB3-C1F3-4FD2-AE50-52357A7C4C20}" dt="2023-01-16T01:10:39.734" v="5341" actId="1035"/>
          <ac:spMkLst>
            <pc:docMk/>
            <pc:sldMk cId="595504584" sldId="280"/>
            <ac:spMk id="3" creationId="{1697039B-63ED-5819-CCAB-560586622336}"/>
          </ac:spMkLst>
        </pc:spChg>
        <pc:spChg chg="del mod">
          <ac:chgData name="Gabriel Quintella" userId="0401f16030b3bbcc" providerId="LiveId" clId="{A9A96EB3-C1F3-4FD2-AE50-52357A7C4C20}" dt="2023-01-16T00:40:15.780" v="3954" actId="478"/>
          <ac:spMkLst>
            <pc:docMk/>
            <pc:sldMk cId="595504584" sldId="280"/>
            <ac:spMk id="4" creationId="{0F13E868-EDD6-7B10-7BDD-5364A6C3AC31}"/>
          </ac:spMkLst>
        </pc:spChg>
        <pc:spChg chg="add mod">
          <ac:chgData name="Gabriel Quintella" userId="0401f16030b3bbcc" providerId="LiveId" clId="{A9A96EB3-C1F3-4FD2-AE50-52357A7C4C20}" dt="2023-01-17T01:07:10.214" v="9331" actId="20577"/>
          <ac:spMkLst>
            <pc:docMk/>
            <pc:sldMk cId="595504584" sldId="280"/>
            <ac:spMk id="6" creationId="{EC56C410-CB24-6464-BC77-047233CB972B}"/>
          </ac:spMkLst>
        </pc:spChg>
        <pc:picChg chg="add mod">
          <ac:chgData name="Gabriel Quintella" userId="0401f16030b3bbcc" providerId="LiveId" clId="{A9A96EB3-C1F3-4FD2-AE50-52357A7C4C20}" dt="2023-01-16T00:49:30.465" v="4144"/>
          <ac:picMkLst>
            <pc:docMk/>
            <pc:sldMk cId="595504584" sldId="280"/>
            <ac:picMk id="5" creationId="{64EB1C65-67C9-4DCD-EE13-266CD0AE7C59}"/>
          </ac:picMkLst>
        </pc:picChg>
      </pc:sldChg>
      <pc:sldChg chg="addSp delSp modSp add mod modAnim modNotesTx">
        <pc:chgData name="Gabriel Quintella" userId="0401f16030b3bbcc" providerId="LiveId" clId="{A9A96EB3-C1F3-4FD2-AE50-52357A7C4C20}" dt="2023-01-17T17:10:02.498" v="12199" actId="20577"/>
        <pc:sldMkLst>
          <pc:docMk/>
          <pc:sldMk cId="349050035" sldId="281"/>
        </pc:sldMkLst>
        <pc:spChg chg="mod">
          <ac:chgData name="Gabriel Quintella" userId="0401f16030b3bbcc" providerId="LiveId" clId="{A9A96EB3-C1F3-4FD2-AE50-52357A7C4C20}" dt="2023-01-16T01:11:20.575" v="5371" actId="1036"/>
          <ac:spMkLst>
            <pc:docMk/>
            <pc:sldMk cId="349050035" sldId="281"/>
            <ac:spMk id="3" creationId="{64F4FDBD-0CD5-41FF-3B32-D930D23FDAD3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5" creationId="{4F8627FC-9EC1-8AB5-F9E3-6A752A55C972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6" creationId="{1EE19C63-24E0-7170-34D9-0F379CD362C3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8" creationId="{6B166242-7E28-3C6F-B05E-642D5331D2EE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9" creationId="{156CC765-5571-54CD-2454-94206636FDCF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10" creationId="{A2E204F9-A546-9E42-29F3-66CD30ECED95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11" creationId="{649E7AE8-B01E-99C4-ED89-6902B44A4EAF}"/>
          </ac:spMkLst>
        </pc:spChg>
        <pc:spChg chg="mod">
          <ac:chgData name="Gabriel Quintella" userId="0401f16030b3bbcc" providerId="LiveId" clId="{A9A96EB3-C1F3-4FD2-AE50-52357A7C4C20}" dt="2023-01-16T01:11:27.551" v="5372" actId="255"/>
          <ac:spMkLst>
            <pc:docMk/>
            <pc:sldMk cId="349050035" sldId="281"/>
            <ac:spMk id="13" creationId="{06132C99-5615-24B1-FD42-85C818BCA34F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4" creationId="{7DACF2EB-00E4-D49D-A271-D7B82297E7F3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5" creationId="{C3B772BC-179E-52E0-21C3-ADAF04E23EC5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6" creationId="{8AB99667-715B-368F-D12B-23F43B8D3321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7" creationId="{B4C7CA48-C385-CDCC-8191-9420119FB57F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8" creationId="{F02EC023-9A18-EDEC-8CCF-98F908615C3F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9" creationId="{4789A3F6-CDDA-6FDF-6520-56DB711EFE81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0" creationId="{2E899C42-AA8A-836E-86E7-045533D42AC5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1" creationId="{D9077239-C247-1BB7-59F1-D129E9E09563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2" creationId="{FB67B3FF-F605-38CA-93A0-8507BC01F4E8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3" creationId="{85CEF580-82FA-D869-FC57-AD02CA4DEB71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4" creationId="{F0324A73-CAFF-FA75-4187-BC986F7F2129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5" creationId="{87617259-CDED-217D-38A9-3844B39FDE6F}"/>
          </ac:spMkLst>
        </pc:spChg>
        <pc:graphicFrameChg chg="mod">
          <ac:chgData name="Gabriel Quintella" userId="0401f16030b3bbcc" providerId="LiveId" clId="{A9A96EB3-C1F3-4FD2-AE50-52357A7C4C20}" dt="2023-01-17T00:46:24.214" v="8681" actId="1036"/>
          <ac:graphicFrameMkLst>
            <pc:docMk/>
            <pc:sldMk cId="349050035" sldId="281"/>
            <ac:graphicFrameMk id="2" creationId="{E1D2EFC7-B394-8BA2-B969-B8B815997A94}"/>
          </ac:graphicFrameMkLst>
        </pc:graphicFrameChg>
        <pc:picChg chg="add mod">
          <ac:chgData name="Gabriel Quintella" userId="0401f16030b3bbcc" providerId="LiveId" clId="{A9A96EB3-C1F3-4FD2-AE50-52357A7C4C20}" dt="2023-01-16T00:49:34.444" v="4146"/>
          <ac:picMkLst>
            <pc:docMk/>
            <pc:sldMk cId="349050035" sldId="281"/>
            <ac:picMk id="4" creationId="{01AC54E3-FC17-AC51-81CE-735A3D887A01}"/>
          </ac:picMkLst>
        </pc:picChg>
        <pc:picChg chg="add mod">
          <ac:chgData name="Gabriel Quintella" userId="0401f16030b3bbcc" providerId="LiveId" clId="{A9A96EB3-C1F3-4FD2-AE50-52357A7C4C20}" dt="2023-01-17T15:54:26.117" v="12195" actId="1076"/>
          <ac:picMkLst>
            <pc:docMk/>
            <pc:sldMk cId="349050035" sldId="281"/>
            <ac:picMk id="26" creationId="{B78EDA1D-299A-9B60-C119-DDE4688AF360}"/>
          </ac:picMkLst>
        </pc:picChg>
        <pc:picChg chg="add mod">
          <ac:chgData name="Gabriel Quintella" userId="0401f16030b3bbcc" providerId="LiveId" clId="{A9A96EB3-C1F3-4FD2-AE50-52357A7C4C20}" dt="2023-01-17T01:03:38.387" v="9200" actId="1035"/>
          <ac:picMkLst>
            <pc:docMk/>
            <pc:sldMk cId="349050035" sldId="281"/>
            <ac:picMk id="27" creationId="{6ADF1B5B-9578-272C-FDFF-F71165C385F5}"/>
          </ac:picMkLst>
        </pc:picChg>
        <pc:picChg chg="add mod">
          <ac:chgData name="Gabriel Quintella" userId="0401f16030b3bbcc" providerId="LiveId" clId="{A9A96EB3-C1F3-4FD2-AE50-52357A7C4C20}" dt="2023-01-17T01:02:13.713" v="9188" actId="207"/>
          <ac:picMkLst>
            <pc:docMk/>
            <pc:sldMk cId="349050035" sldId="281"/>
            <ac:picMk id="29" creationId="{E35EEE74-315E-31AE-E882-4FF5A5582E75}"/>
          </ac:picMkLst>
        </pc:picChg>
        <pc:picChg chg="add mod">
          <ac:chgData name="Gabriel Quintella" userId="0401f16030b3bbcc" providerId="LiveId" clId="{A9A96EB3-C1F3-4FD2-AE50-52357A7C4C20}" dt="2023-01-17T01:01:53.903" v="9185" actId="1035"/>
          <ac:picMkLst>
            <pc:docMk/>
            <pc:sldMk cId="349050035" sldId="281"/>
            <ac:picMk id="31" creationId="{D6BC9C66-3C53-D524-97FB-91B7676E2C69}"/>
          </ac:picMkLst>
        </pc:picChg>
        <pc:picChg chg="add mod">
          <ac:chgData name="Gabriel Quintella" userId="0401f16030b3bbcc" providerId="LiveId" clId="{A9A96EB3-C1F3-4FD2-AE50-52357A7C4C20}" dt="2023-01-17T01:02:16.625" v="9189" actId="207"/>
          <ac:picMkLst>
            <pc:docMk/>
            <pc:sldMk cId="349050035" sldId="281"/>
            <ac:picMk id="33" creationId="{F7B51695-4DC5-8226-B3A1-2E4317496F28}"/>
          </ac:picMkLst>
        </pc:picChg>
        <pc:picChg chg="add mod">
          <ac:chgData name="Gabriel Quintella" userId="0401f16030b3bbcc" providerId="LiveId" clId="{A9A96EB3-C1F3-4FD2-AE50-52357A7C4C20}" dt="2023-01-17T01:04:10.491" v="9211" actId="1037"/>
          <ac:picMkLst>
            <pc:docMk/>
            <pc:sldMk cId="349050035" sldId="281"/>
            <ac:picMk id="35" creationId="{13DB1A95-3FCC-C9DF-3052-77F13439D4FF}"/>
          </ac:picMkLst>
        </pc:picChg>
        <pc:picChg chg="add mod">
          <ac:chgData name="Gabriel Quintella" userId="0401f16030b3bbcc" providerId="LiveId" clId="{A9A96EB3-C1F3-4FD2-AE50-52357A7C4C20}" dt="2023-01-17T15:50:29.009" v="12183" actId="1076"/>
          <ac:picMkLst>
            <pc:docMk/>
            <pc:sldMk cId="349050035" sldId="281"/>
            <ac:picMk id="7170" creationId="{DC1D486E-D83A-80B0-2575-CBF8656E371E}"/>
          </ac:picMkLst>
        </pc:picChg>
        <pc:picChg chg="add del">
          <ac:chgData name="Gabriel Quintella" userId="0401f16030b3bbcc" providerId="LiveId" clId="{A9A96EB3-C1F3-4FD2-AE50-52357A7C4C20}" dt="2023-01-17T15:52:20.974" v="12185"/>
          <ac:picMkLst>
            <pc:docMk/>
            <pc:sldMk cId="349050035" sldId="281"/>
            <ac:picMk id="7172" creationId="{8AB7ADA9-053D-75A0-A259-641DE30E8CF8}"/>
          </ac:picMkLst>
        </pc:picChg>
        <pc:picChg chg="add mod">
          <ac:chgData name="Gabriel Quintella" userId="0401f16030b3bbcc" providerId="LiveId" clId="{A9A96EB3-C1F3-4FD2-AE50-52357A7C4C20}" dt="2023-01-17T15:52:42.127" v="12190" actId="1076"/>
          <ac:picMkLst>
            <pc:docMk/>
            <pc:sldMk cId="349050035" sldId="281"/>
            <ac:picMk id="7174" creationId="{5F799ACE-D2B8-1AE9-83BB-2C43E6083B61}"/>
          </ac:picMkLst>
        </pc:picChg>
        <pc:picChg chg="add mod">
          <ac:chgData name="Gabriel Quintella" userId="0401f16030b3bbcc" providerId="LiveId" clId="{A9A96EB3-C1F3-4FD2-AE50-52357A7C4C20}" dt="2023-01-17T01:01:53.903" v="9185" actId="1035"/>
          <ac:picMkLst>
            <pc:docMk/>
            <pc:sldMk cId="349050035" sldId="281"/>
            <ac:picMk id="13314" creationId="{BFAF0F27-0602-9226-425A-25BDEAB9444F}"/>
          </ac:picMkLst>
        </pc:picChg>
        <pc:cxnChg chg="add mod">
          <ac:chgData name="Gabriel Quintella" userId="0401f16030b3bbcc" providerId="LiveId" clId="{A9A96EB3-C1F3-4FD2-AE50-52357A7C4C20}" dt="2023-01-17T01:01:53.903" v="9185" actId="1035"/>
          <ac:cxnSpMkLst>
            <pc:docMk/>
            <pc:sldMk cId="349050035" sldId="281"/>
            <ac:cxnSpMk id="12" creationId="{CBEBC7F4-4DEF-5EB9-1546-8717EC1FFF5C}"/>
          </ac:cxnSpMkLst>
        </pc:cxnChg>
      </pc:sldChg>
      <pc:sldChg chg="addSp delSp modSp add mod modAnim">
        <pc:chgData name="Gabriel Quintella" userId="0401f16030b3bbcc" providerId="LiveId" clId="{A9A96EB3-C1F3-4FD2-AE50-52357A7C4C20}" dt="2023-01-17T15:47:41.716" v="12180" actId="1035"/>
        <pc:sldMkLst>
          <pc:docMk/>
          <pc:sldMk cId="1197532474" sldId="282"/>
        </pc:sldMkLst>
        <pc:spChg chg="mod">
          <ac:chgData name="Gabriel Quintella" userId="0401f16030b3bbcc" providerId="LiveId" clId="{A9A96EB3-C1F3-4FD2-AE50-52357A7C4C20}" dt="2023-01-17T15:44:16.535" v="12025" actId="1038"/>
          <ac:spMkLst>
            <pc:docMk/>
            <pc:sldMk cId="1197532474" sldId="282"/>
            <ac:spMk id="2" creationId="{19764015-E385-156B-7450-0F3870114483}"/>
          </ac:spMkLst>
        </pc:spChg>
        <pc:spChg chg="mod">
          <ac:chgData name="Gabriel Quintella" userId="0401f16030b3bbcc" providerId="LiveId" clId="{A9A96EB3-C1F3-4FD2-AE50-52357A7C4C20}" dt="2023-01-17T15:44:07.522" v="11979" actId="121"/>
          <ac:spMkLst>
            <pc:docMk/>
            <pc:sldMk cId="1197532474" sldId="282"/>
            <ac:spMk id="3" creationId="{1697039B-63ED-5819-CCAB-560586622336}"/>
          </ac:spMkLst>
        </pc:spChg>
        <pc:spChg chg="del">
          <ac:chgData name="Gabriel Quintella" userId="0401f16030b3bbcc" providerId="LiveId" clId="{A9A96EB3-C1F3-4FD2-AE50-52357A7C4C20}" dt="2023-01-16T00:54:07.181" v="4387" actId="478"/>
          <ac:spMkLst>
            <pc:docMk/>
            <pc:sldMk cId="1197532474" sldId="282"/>
            <ac:spMk id="4" creationId="{0F13E868-EDD6-7B10-7BDD-5364A6C3AC31}"/>
          </ac:spMkLst>
        </pc:spChg>
        <pc:spChg chg="add del mod">
          <ac:chgData name="Gabriel Quintella" userId="0401f16030b3bbcc" providerId="LiveId" clId="{A9A96EB3-C1F3-4FD2-AE50-52357A7C4C20}" dt="2023-01-17T12:05:57.069" v="11328"/>
          <ac:spMkLst>
            <pc:docMk/>
            <pc:sldMk cId="1197532474" sldId="282"/>
            <ac:spMk id="4" creationId="{E423D472-C8C3-AB5A-EDD6-F9FC8AE5EBBF}"/>
          </ac:spMkLst>
        </pc:spChg>
        <pc:spChg chg="add mod">
          <ac:chgData name="Gabriel Quintella" userId="0401f16030b3bbcc" providerId="LiveId" clId="{A9A96EB3-C1F3-4FD2-AE50-52357A7C4C20}" dt="2023-01-17T15:47:35.607" v="12176" actId="20577"/>
          <ac:spMkLst>
            <pc:docMk/>
            <pc:sldMk cId="1197532474" sldId="282"/>
            <ac:spMk id="7" creationId="{F179E118-4C10-B512-7C8C-D22EF3EC7C25}"/>
          </ac:spMkLst>
        </pc:spChg>
        <pc:spChg chg="add mod">
          <ac:chgData name="Gabriel Quintella" userId="0401f16030b3bbcc" providerId="LiveId" clId="{A9A96EB3-C1F3-4FD2-AE50-52357A7C4C20}" dt="2023-01-17T15:44:32.773" v="12030" actId="1076"/>
          <ac:spMkLst>
            <pc:docMk/>
            <pc:sldMk cId="1197532474" sldId="282"/>
            <ac:spMk id="8" creationId="{ED487782-F3FD-A57A-4BBD-AB030B3DE42E}"/>
          </ac:spMkLst>
        </pc:spChg>
        <pc:spChg chg="add del mod">
          <ac:chgData name="Gabriel Quintella" userId="0401f16030b3bbcc" providerId="LiveId" clId="{A9A96EB3-C1F3-4FD2-AE50-52357A7C4C20}" dt="2023-01-16T00:58:44.687" v="4565" actId="478"/>
          <ac:spMkLst>
            <pc:docMk/>
            <pc:sldMk cId="1197532474" sldId="282"/>
            <ac:spMk id="10" creationId="{642D3B9F-2E99-F2C4-566B-0A1EBEADE2D5}"/>
          </ac:spMkLst>
        </pc:spChg>
        <pc:spChg chg="add mod">
          <ac:chgData name="Gabriel Quintella" userId="0401f16030b3bbcc" providerId="LiveId" clId="{A9A96EB3-C1F3-4FD2-AE50-52357A7C4C20}" dt="2023-01-17T15:44:53.393" v="12033" actId="121"/>
          <ac:spMkLst>
            <pc:docMk/>
            <pc:sldMk cId="1197532474" sldId="282"/>
            <ac:spMk id="12" creationId="{2E4061B9-0FD1-086A-6550-614D6A6A2F2A}"/>
          </ac:spMkLst>
        </pc:spChg>
        <pc:spChg chg="add del mod">
          <ac:chgData name="Gabriel Quintella" userId="0401f16030b3bbcc" providerId="LiveId" clId="{A9A96EB3-C1F3-4FD2-AE50-52357A7C4C20}" dt="2023-01-16T00:58:13.835" v="4554" actId="478"/>
          <ac:spMkLst>
            <pc:docMk/>
            <pc:sldMk cId="1197532474" sldId="282"/>
            <ac:spMk id="14" creationId="{0FDC1C91-34EF-9852-5FBC-4EA0E0E86F8C}"/>
          </ac:spMkLst>
        </pc:spChg>
        <pc:spChg chg="add del mod">
          <ac:chgData name="Gabriel Quintella" userId="0401f16030b3bbcc" providerId="LiveId" clId="{A9A96EB3-C1F3-4FD2-AE50-52357A7C4C20}" dt="2023-01-16T00:58:17.147" v="4555" actId="478"/>
          <ac:spMkLst>
            <pc:docMk/>
            <pc:sldMk cId="1197532474" sldId="282"/>
            <ac:spMk id="16" creationId="{AA33C98F-CD98-363C-343D-2944183ED0D2}"/>
          </ac:spMkLst>
        </pc:spChg>
        <pc:spChg chg="add del mod">
          <ac:chgData name="Gabriel Quintella" userId="0401f16030b3bbcc" providerId="LiveId" clId="{A9A96EB3-C1F3-4FD2-AE50-52357A7C4C20}" dt="2023-01-16T01:00:29.900" v="4620" actId="478"/>
          <ac:spMkLst>
            <pc:docMk/>
            <pc:sldMk cId="1197532474" sldId="282"/>
            <ac:spMk id="17" creationId="{3E12D19E-9B4C-BBD9-5A30-67C74AF4B47E}"/>
          </ac:spMkLst>
        </pc:spChg>
        <pc:spChg chg="add del mod">
          <ac:chgData name="Gabriel Quintella" userId="0401f16030b3bbcc" providerId="LiveId" clId="{A9A96EB3-C1F3-4FD2-AE50-52357A7C4C20}" dt="2023-01-17T12:48:36.385" v="11789" actId="478"/>
          <ac:spMkLst>
            <pc:docMk/>
            <pc:sldMk cId="1197532474" sldId="282"/>
            <ac:spMk id="18" creationId="{29109CEB-008F-8B5F-FC0D-1FD41930513D}"/>
          </ac:spMkLst>
        </pc:spChg>
        <pc:picChg chg="del mod">
          <ac:chgData name="Gabriel Quintella" userId="0401f16030b3bbcc" providerId="LiveId" clId="{A9A96EB3-C1F3-4FD2-AE50-52357A7C4C20}" dt="2023-01-17T12:25:55.022" v="11574" actId="478"/>
          <ac:picMkLst>
            <pc:docMk/>
            <pc:sldMk cId="1197532474" sldId="282"/>
            <ac:picMk id="6" creationId="{31A21E7A-F316-321D-1283-9964D799F775}"/>
          </ac:picMkLst>
        </pc:picChg>
        <pc:picChg chg="add mod">
          <ac:chgData name="Gabriel Quintella" userId="0401f16030b3bbcc" providerId="LiveId" clId="{A9A96EB3-C1F3-4FD2-AE50-52357A7C4C20}" dt="2023-01-17T15:45:21.826" v="12053" actId="1036"/>
          <ac:picMkLst>
            <pc:docMk/>
            <pc:sldMk cId="1197532474" sldId="282"/>
            <ac:picMk id="9" creationId="{F3ABF543-73D6-2EE1-09E4-70459BFA228D}"/>
          </ac:picMkLst>
        </pc:picChg>
        <pc:picChg chg="add mod">
          <ac:chgData name="Gabriel Quintella" userId="0401f16030b3bbcc" providerId="LiveId" clId="{A9A96EB3-C1F3-4FD2-AE50-52357A7C4C20}" dt="2023-01-17T15:45:31.042" v="12085" actId="1035"/>
          <ac:picMkLst>
            <pc:docMk/>
            <pc:sldMk cId="1197532474" sldId="282"/>
            <ac:picMk id="10" creationId="{0D252174-D1A2-B138-4446-6D658311C8CE}"/>
          </ac:picMkLst>
        </pc:picChg>
        <pc:picChg chg="add mod">
          <ac:chgData name="Gabriel Quintella" userId="0401f16030b3bbcc" providerId="LiveId" clId="{A9A96EB3-C1F3-4FD2-AE50-52357A7C4C20}" dt="2023-01-17T15:45:42.539" v="12108" actId="1038"/>
          <ac:picMkLst>
            <pc:docMk/>
            <pc:sldMk cId="1197532474" sldId="282"/>
            <ac:picMk id="11" creationId="{AE27C193-50D2-BF76-CA69-48B2D41C3A59}"/>
          </ac:picMkLst>
        </pc:picChg>
        <pc:picChg chg="add mod">
          <ac:chgData name="Gabriel Quintella" userId="0401f16030b3bbcc" providerId="LiveId" clId="{A9A96EB3-C1F3-4FD2-AE50-52357A7C4C20}" dt="2023-01-17T15:45:48.100" v="12128" actId="1035"/>
          <ac:picMkLst>
            <pc:docMk/>
            <pc:sldMk cId="1197532474" sldId="282"/>
            <ac:picMk id="13" creationId="{0AB08E32-FC8F-A37D-C8FA-5F4CEFF27761}"/>
          </ac:picMkLst>
        </pc:picChg>
        <pc:picChg chg="add mod">
          <ac:chgData name="Gabriel Quintella" userId="0401f16030b3bbcc" providerId="LiveId" clId="{A9A96EB3-C1F3-4FD2-AE50-52357A7C4C20}" dt="2023-01-17T15:44:28.820" v="12029" actId="1076"/>
          <ac:picMkLst>
            <pc:docMk/>
            <pc:sldMk cId="1197532474" sldId="282"/>
            <ac:picMk id="14" creationId="{B6F09F29-0D66-8F3C-01E4-85A0F582CC54}"/>
          </ac:picMkLst>
        </pc:picChg>
        <pc:picChg chg="add mod">
          <ac:chgData name="Gabriel Quintella" userId="0401f16030b3bbcc" providerId="LiveId" clId="{A9A96EB3-C1F3-4FD2-AE50-52357A7C4C20}" dt="2023-01-17T15:44:42.270" v="12031" actId="1076"/>
          <ac:picMkLst>
            <pc:docMk/>
            <pc:sldMk cId="1197532474" sldId="282"/>
            <ac:picMk id="15" creationId="{F3061846-0577-DBA0-3498-E78A47D8B81C}"/>
          </ac:picMkLst>
        </pc:picChg>
        <pc:picChg chg="add mod">
          <ac:chgData name="Gabriel Quintella" userId="0401f16030b3bbcc" providerId="LiveId" clId="{A9A96EB3-C1F3-4FD2-AE50-52357A7C4C20}" dt="2023-01-17T15:44:42.270" v="12031" actId="1076"/>
          <ac:picMkLst>
            <pc:docMk/>
            <pc:sldMk cId="1197532474" sldId="282"/>
            <ac:picMk id="16" creationId="{228F71BD-CFEF-5792-AB3E-5CB5B6BD7877}"/>
          </ac:picMkLst>
        </pc:picChg>
        <pc:picChg chg="add mod">
          <ac:chgData name="Gabriel Quintella" userId="0401f16030b3bbcc" providerId="LiveId" clId="{A9A96EB3-C1F3-4FD2-AE50-52357A7C4C20}" dt="2023-01-17T15:44:42.270" v="12031" actId="1076"/>
          <ac:picMkLst>
            <pc:docMk/>
            <pc:sldMk cId="1197532474" sldId="282"/>
            <ac:picMk id="17" creationId="{9B1952D0-A172-5019-FD3B-852B9C3D099E}"/>
          </ac:picMkLst>
        </pc:picChg>
        <pc:picChg chg="add mod">
          <ac:chgData name="Gabriel Quintella" userId="0401f16030b3bbcc" providerId="LiveId" clId="{A9A96EB3-C1F3-4FD2-AE50-52357A7C4C20}" dt="2023-01-17T15:44:42.270" v="12031" actId="1076"/>
          <ac:picMkLst>
            <pc:docMk/>
            <pc:sldMk cId="1197532474" sldId="282"/>
            <ac:picMk id="19" creationId="{60DC5E04-B837-505C-3D9E-906AB9CF7179}"/>
          </ac:picMkLst>
        </pc:picChg>
        <pc:picChg chg="add mod">
          <ac:chgData name="Gabriel Quintella" userId="0401f16030b3bbcc" providerId="LiveId" clId="{A9A96EB3-C1F3-4FD2-AE50-52357A7C4C20}" dt="2023-01-17T15:47:41.716" v="12180" actId="1035"/>
          <ac:picMkLst>
            <pc:docMk/>
            <pc:sldMk cId="1197532474" sldId="282"/>
            <ac:picMk id="6146" creationId="{7DE3A453-1EEB-AE14-3607-9381ECCAB1E4}"/>
          </ac:picMkLst>
        </pc:picChg>
      </pc:sldChg>
      <pc:sldChg chg="addSp modSp add mod modNotesTx">
        <pc:chgData name="Gabriel Quintella" userId="0401f16030b3bbcc" providerId="LiveId" clId="{A9A96EB3-C1F3-4FD2-AE50-52357A7C4C20}" dt="2023-01-17T01:18:56.592" v="9549" actId="20577"/>
        <pc:sldMkLst>
          <pc:docMk/>
          <pc:sldMk cId="3176287333" sldId="283"/>
        </pc:sldMkLst>
        <pc:picChg chg="add mod">
          <ac:chgData name="Gabriel Quintella" userId="0401f16030b3bbcc" providerId="LiveId" clId="{A9A96EB3-C1F3-4FD2-AE50-52357A7C4C20}" dt="2023-01-17T01:12:28.342" v="9344" actId="1076"/>
          <ac:picMkLst>
            <pc:docMk/>
            <pc:sldMk cId="3176287333" sldId="283"/>
            <ac:picMk id="18434" creationId="{537E4800-72FD-AB58-1EA5-46B6E8EF6E76}"/>
          </ac:picMkLst>
        </pc:picChg>
        <pc:picChg chg="add mod">
          <ac:chgData name="Gabriel Quintella" userId="0401f16030b3bbcc" providerId="LiveId" clId="{A9A96EB3-C1F3-4FD2-AE50-52357A7C4C20}" dt="2023-01-17T01:13:42.767" v="9346" actId="208"/>
          <ac:picMkLst>
            <pc:docMk/>
            <pc:sldMk cId="3176287333" sldId="283"/>
            <ac:picMk id="18436" creationId="{E85453D4-4027-4C20-0495-0365C2962726}"/>
          </ac:picMkLst>
        </pc:picChg>
        <pc:picChg chg="add mod">
          <ac:chgData name="Gabriel Quintella" userId="0401f16030b3bbcc" providerId="LiveId" clId="{A9A96EB3-C1F3-4FD2-AE50-52357A7C4C20}" dt="2023-01-17T01:15:46.966" v="9349" actId="1076"/>
          <ac:picMkLst>
            <pc:docMk/>
            <pc:sldMk cId="3176287333" sldId="283"/>
            <ac:picMk id="18438" creationId="{2E0BBBF6-815A-D153-0128-F38C57BCDC4D}"/>
          </ac:picMkLst>
        </pc:picChg>
      </pc:sldChg>
      <pc:sldChg chg="addSp delSp modSp add mod modAnim">
        <pc:chgData name="Gabriel Quintella" userId="0401f16030b3bbcc" providerId="LiveId" clId="{A9A96EB3-C1F3-4FD2-AE50-52357A7C4C20}" dt="2023-01-17T01:51:00.370" v="10064" actId="14100"/>
        <pc:sldMkLst>
          <pc:docMk/>
          <pc:sldMk cId="2937420346" sldId="284"/>
        </pc:sldMkLst>
        <pc:spChg chg="add mod">
          <ac:chgData name="Gabriel Quintella" userId="0401f16030b3bbcc" providerId="LiveId" clId="{A9A96EB3-C1F3-4FD2-AE50-52357A7C4C20}" dt="2023-01-17T00:32:48.930" v="7441" actId="14100"/>
          <ac:spMkLst>
            <pc:docMk/>
            <pc:sldMk cId="2937420346" sldId="284"/>
            <ac:spMk id="2" creationId="{A32516DA-3137-05E6-1D28-EF3A254C4E7F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6" creationId="{3E83E87F-5863-2E52-D215-90EA61BDDE1C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7" creationId="{4C6A8294-9570-D3D9-F477-15C09653645B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8" creationId="{E0AF8351-A265-6EE5-A5EC-EC3B632DB286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9" creationId="{3344D952-9C93-ECBB-64C6-D17ABD1D5912}"/>
          </ac:spMkLst>
        </pc:spChg>
        <pc:spChg chg="add mod">
          <ac:chgData name="Gabriel Quintella" userId="0401f16030b3bbcc" providerId="LiveId" clId="{A9A96EB3-C1F3-4FD2-AE50-52357A7C4C20}" dt="2023-01-17T00:43:43.200" v="8632" actId="14100"/>
          <ac:spMkLst>
            <pc:docMk/>
            <pc:sldMk cId="2937420346" sldId="284"/>
            <ac:spMk id="12" creationId="{044532E5-D9A2-153C-CE7D-C251522248FF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4" creationId="{6478DE6C-75A0-8AB7-3EF4-6EDE6CA99889}"/>
          </ac:spMkLst>
        </pc:spChg>
        <pc:spChg chg="add mod">
          <ac:chgData name="Gabriel Quintella" userId="0401f16030b3bbcc" providerId="LiveId" clId="{A9A96EB3-C1F3-4FD2-AE50-52357A7C4C20}" dt="2023-01-17T00:43:38.359" v="8629" actId="14100"/>
          <ac:spMkLst>
            <pc:docMk/>
            <pc:sldMk cId="2937420346" sldId="284"/>
            <ac:spMk id="15" creationId="{9387819B-2C2A-964D-3564-7603AB7CEE7C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6" creationId="{405DF49E-794E-2E58-26A2-09F632723781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7" creationId="{30BF055F-0145-67AE-C738-EBCF2567D74C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8" creationId="{468BA4FC-22D4-EAD3-3D8F-44969CD679AD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9" creationId="{BBAB1CD0-D8B0-841C-A10F-1399C76F1F7B}"/>
          </ac:spMkLst>
        </pc:spChg>
        <pc:spChg chg="add mod">
          <ac:chgData name="Gabriel Quintella" userId="0401f16030b3bbcc" providerId="LiveId" clId="{A9A96EB3-C1F3-4FD2-AE50-52357A7C4C20}" dt="2023-01-17T00:43:35.427" v="8626" actId="14100"/>
          <ac:spMkLst>
            <pc:docMk/>
            <pc:sldMk cId="2937420346" sldId="284"/>
            <ac:spMk id="22" creationId="{CF088851-65DF-C557-81D6-B1AF17508235}"/>
          </ac:spMkLst>
        </pc:spChg>
        <pc:spChg chg="add mod">
          <ac:chgData name="Gabriel Quintella" userId="0401f16030b3bbcc" providerId="LiveId" clId="{A9A96EB3-C1F3-4FD2-AE50-52357A7C4C20}" dt="2023-01-17T00:43:32.625" v="8623" actId="14100"/>
          <ac:spMkLst>
            <pc:docMk/>
            <pc:sldMk cId="2937420346" sldId="284"/>
            <ac:spMk id="23" creationId="{4E49DCCC-7C83-30BC-05EB-808B5DCA93EB}"/>
          </ac:spMkLst>
        </pc:spChg>
        <pc:spChg chg="add mod">
          <ac:chgData name="Gabriel Quintella" userId="0401f16030b3bbcc" providerId="LiveId" clId="{A9A96EB3-C1F3-4FD2-AE50-52357A7C4C20}" dt="2023-01-17T00:43:29.920" v="8620" actId="14100"/>
          <ac:spMkLst>
            <pc:docMk/>
            <pc:sldMk cId="2937420346" sldId="284"/>
            <ac:spMk id="26" creationId="{A4566346-7ABD-7850-AB39-E3D4BC3B8F07}"/>
          </ac:spMkLst>
        </pc:spChg>
        <pc:spChg chg="add mod">
          <ac:chgData name="Gabriel Quintella" userId="0401f16030b3bbcc" providerId="LiveId" clId="{A9A96EB3-C1F3-4FD2-AE50-52357A7C4C20}" dt="2023-01-17T00:43:26.493" v="8617" actId="14100"/>
          <ac:spMkLst>
            <pc:docMk/>
            <pc:sldMk cId="2937420346" sldId="284"/>
            <ac:spMk id="27" creationId="{D6F41F56-ADA5-AAE9-EA6F-A3C91CA52443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33" creationId="{75D9C54E-DF8A-7C98-E613-E739D4A4F9A0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34" creationId="{24D139F5-09BD-98BE-C1A6-299089B52E10}"/>
          </ac:spMkLst>
        </pc:spChg>
        <pc:spChg chg="add mod">
          <ac:chgData name="Gabriel Quintella" userId="0401f16030b3bbcc" providerId="LiveId" clId="{A9A96EB3-C1F3-4FD2-AE50-52357A7C4C20}" dt="2023-01-17T00:39:10.657" v="8307" actId="1038"/>
          <ac:spMkLst>
            <pc:docMk/>
            <pc:sldMk cId="2937420346" sldId="284"/>
            <ac:spMk id="35" creationId="{2F935EE7-95E0-2A39-9CDC-C34B031A03EA}"/>
          </ac:spMkLst>
        </pc:spChg>
        <pc:spChg chg="add mod">
          <ac:chgData name="Gabriel Quintella" userId="0401f16030b3bbcc" providerId="LiveId" clId="{A9A96EB3-C1F3-4FD2-AE50-52357A7C4C20}" dt="2023-01-17T00:38:51.962" v="8223" actId="1037"/>
          <ac:spMkLst>
            <pc:docMk/>
            <pc:sldMk cId="2937420346" sldId="284"/>
            <ac:spMk id="37" creationId="{0DE0E911-0267-FD7A-D7AE-8C591E3105FC}"/>
          </ac:spMkLst>
        </pc:spChg>
        <pc:spChg chg="add mod">
          <ac:chgData name="Gabriel Quintella" userId="0401f16030b3bbcc" providerId="LiveId" clId="{A9A96EB3-C1F3-4FD2-AE50-52357A7C4C20}" dt="2023-01-17T00:38:16.620" v="8129" actId="1037"/>
          <ac:spMkLst>
            <pc:docMk/>
            <pc:sldMk cId="2937420346" sldId="284"/>
            <ac:spMk id="39" creationId="{52A645A1-8220-7974-1526-0F3406E5E8EB}"/>
          </ac:spMkLst>
        </pc:spChg>
        <pc:spChg chg="add mod">
          <ac:chgData name="Gabriel Quintella" userId="0401f16030b3bbcc" providerId="LiveId" clId="{A9A96EB3-C1F3-4FD2-AE50-52357A7C4C20}" dt="2023-01-17T00:38:01.135" v="8077" actId="1037"/>
          <ac:spMkLst>
            <pc:docMk/>
            <pc:sldMk cId="2937420346" sldId="284"/>
            <ac:spMk id="41" creationId="{1A7B0A08-778B-78F4-EAA3-E074F4DA1740}"/>
          </ac:spMkLst>
        </pc:spChg>
        <pc:spChg chg="add mod">
          <ac:chgData name="Gabriel Quintella" userId="0401f16030b3bbcc" providerId="LiveId" clId="{A9A96EB3-C1F3-4FD2-AE50-52357A7C4C20}" dt="2023-01-17T00:39:38.328" v="8425" actId="1037"/>
          <ac:spMkLst>
            <pc:docMk/>
            <pc:sldMk cId="2937420346" sldId="284"/>
            <ac:spMk id="43" creationId="{76E17A03-30F1-F4F3-A396-DA2ED5B79BB0}"/>
          </ac:spMkLst>
        </pc:spChg>
        <pc:spChg chg="add mod">
          <ac:chgData name="Gabriel Quintella" userId="0401f16030b3bbcc" providerId="LiveId" clId="{A9A96EB3-C1F3-4FD2-AE50-52357A7C4C20}" dt="2023-01-17T00:42:21.213" v="8479" actId="113"/>
          <ac:spMkLst>
            <pc:docMk/>
            <pc:sldMk cId="2937420346" sldId="284"/>
            <ac:spMk id="44" creationId="{E9715BE8-9013-EA25-D704-4905ADEBCC96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45" creationId="{8BDD15CE-CAB8-EAF6-B29D-7CF66A31C102}"/>
          </ac:spMkLst>
        </pc:spChg>
        <pc:spChg chg="add mod">
          <ac:chgData name="Gabriel Quintella" userId="0401f16030b3bbcc" providerId="LiveId" clId="{A9A96EB3-C1F3-4FD2-AE50-52357A7C4C20}" dt="2023-01-17T00:42:28.448" v="8502" actId="1036"/>
          <ac:spMkLst>
            <pc:docMk/>
            <pc:sldMk cId="2937420346" sldId="284"/>
            <ac:spMk id="46" creationId="{FFAAAA35-D1D4-E570-D740-D865201175DD}"/>
          </ac:spMkLst>
        </pc:spChg>
        <pc:spChg chg="add mod">
          <ac:chgData name="Gabriel Quintella" userId="0401f16030b3bbcc" providerId="LiveId" clId="{A9A96EB3-C1F3-4FD2-AE50-52357A7C4C20}" dt="2023-01-17T00:42:10.092" v="8475" actId="1076"/>
          <ac:spMkLst>
            <pc:docMk/>
            <pc:sldMk cId="2937420346" sldId="284"/>
            <ac:spMk id="47" creationId="{22EBB580-D0B5-7D85-3CF0-F97BEBEACAD1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52" creationId="{B0FB87E7-5CC9-4723-1122-A83E39B36CCB}"/>
          </ac:spMkLst>
        </pc:spChg>
        <pc:spChg chg="add mod">
          <ac:chgData name="Gabriel Quintella" userId="0401f16030b3bbcc" providerId="LiveId" clId="{A9A96EB3-C1F3-4FD2-AE50-52357A7C4C20}" dt="2023-01-17T01:51:00.370" v="10064" actId="14100"/>
          <ac:spMkLst>
            <pc:docMk/>
            <pc:sldMk cId="2937420346" sldId="284"/>
            <ac:spMk id="54" creationId="{D90FE4DC-FA92-C5E8-32C3-5AFA36B83826}"/>
          </ac:spMkLst>
        </pc:spChg>
        <pc:spChg chg="add mod">
          <ac:chgData name="Gabriel Quintella" userId="0401f16030b3bbcc" providerId="LiveId" clId="{A9A96EB3-C1F3-4FD2-AE50-52357A7C4C20}" dt="2023-01-17T01:46:11.360" v="9862" actId="20577"/>
          <ac:spMkLst>
            <pc:docMk/>
            <pc:sldMk cId="2937420346" sldId="284"/>
            <ac:spMk id="55" creationId="{246CA9C5-60B8-D27C-6872-F62FB62A3B1D}"/>
          </ac:spMkLst>
        </pc:spChg>
        <pc:spChg chg="add mod">
          <ac:chgData name="Gabriel Quintella" userId="0401f16030b3bbcc" providerId="LiveId" clId="{A9A96EB3-C1F3-4FD2-AE50-52357A7C4C20}" dt="2023-01-17T01:49:09.309" v="10013" actId="6549"/>
          <ac:spMkLst>
            <pc:docMk/>
            <pc:sldMk cId="2937420346" sldId="284"/>
            <ac:spMk id="56" creationId="{66CB853E-0547-775A-7552-97A22FAE61AB}"/>
          </ac:spMkLst>
        </pc:spChg>
        <pc:spChg chg="add mod">
          <ac:chgData name="Gabriel Quintella" userId="0401f16030b3bbcc" providerId="LiveId" clId="{A9A96EB3-C1F3-4FD2-AE50-52357A7C4C20}" dt="2023-01-17T01:48:38.414" v="10009" actId="20577"/>
          <ac:spMkLst>
            <pc:docMk/>
            <pc:sldMk cId="2937420346" sldId="284"/>
            <ac:spMk id="57" creationId="{8E654715-A5F4-BD91-5820-4779767BF192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59" creationId="{C932019A-E17A-E1C1-B598-50B2825D025F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61" creationId="{60ED02AE-4670-4C6D-23AD-FB27F3E1D331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62" creationId="{51ACF0B6-59E7-6C3C-BF39-1BE5DFE318E9}"/>
          </ac:spMkLst>
        </pc:sp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3" creationId="{65F035DC-D85D-F18C-4EED-4C57ADA17F4C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4" creationId="{B2F1FF29-C7C6-AA96-C213-AFE766D510BA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" creationId="{476B1C3D-6302-155A-1169-94E4B8EACBBB}"/>
          </ac:picMkLst>
        </pc:picChg>
        <pc:picChg chg="add mod">
          <ac:chgData name="Gabriel Quintella" userId="0401f16030b3bbcc" providerId="LiveId" clId="{A9A96EB3-C1F3-4FD2-AE50-52357A7C4C20}" dt="2023-01-17T00:32:40.859" v="7440"/>
          <ac:picMkLst>
            <pc:docMk/>
            <pc:sldMk cId="2937420346" sldId="284"/>
            <ac:picMk id="11" creationId="{BCFB01A9-1672-BF94-F3C3-E211E9A9503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13" creationId="{C2A2D6E6-6048-718E-C5B8-42A1760B5353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0" creationId="{55A6287D-6BFB-AE71-B067-F7B57082455F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1" creationId="{15B8FB04-7F85-C13E-B8BE-5BFBE0687B8C}"/>
          </ac:picMkLst>
        </pc:picChg>
        <pc:picChg chg="add mod">
          <ac:chgData name="Gabriel Quintella" userId="0401f16030b3bbcc" providerId="LiveId" clId="{A9A96EB3-C1F3-4FD2-AE50-52357A7C4C20}" dt="2023-01-17T00:39:27.607" v="8408" actId="1037"/>
          <ac:picMkLst>
            <pc:docMk/>
            <pc:sldMk cId="2937420346" sldId="284"/>
            <ac:picMk id="28" creationId="{3F3FD41F-1E84-7AFE-685B-7AF56DF6456F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9" creationId="{0984FD61-54F5-4B5A-A9D9-8D41BF071E4A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30" creationId="{718F57AA-1751-26A0-F2C3-EBAFF89DBCF1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31" creationId="{F704E50A-6359-E07A-A0F1-9883AAEC032A}"/>
          </ac:picMkLst>
        </pc:picChg>
        <pc:picChg chg="add mod">
          <ac:chgData name="Gabriel Quintella" userId="0401f16030b3bbcc" providerId="LiveId" clId="{A9A96EB3-C1F3-4FD2-AE50-52357A7C4C20}" dt="2023-01-17T00:39:10.657" v="8307" actId="1038"/>
          <ac:picMkLst>
            <pc:docMk/>
            <pc:sldMk cId="2937420346" sldId="284"/>
            <ac:picMk id="32" creationId="{3080869D-8117-6273-EF4A-5101CCD6C832}"/>
          </ac:picMkLst>
        </pc:picChg>
        <pc:picChg chg="add mod">
          <ac:chgData name="Gabriel Quintella" userId="0401f16030b3bbcc" providerId="LiveId" clId="{A9A96EB3-C1F3-4FD2-AE50-52357A7C4C20}" dt="2023-01-17T00:38:51.962" v="8223" actId="1037"/>
          <ac:picMkLst>
            <pc:docMk/>
            <pc:sldMk cId="2937420346" sldId="284"/>
            <ac:picMk id="36" creationId="{A5733331-E5CD-6B4E-71D2-A845EFC7B77B}"/>
          </ac:picMkLst>
        </pc:picChg>
        <pc:picChg chg="add mod">
          <ac:chgData name="Gabriel Quintella" userId="0401f16030b3bbcc" providerId="LiveId" clId="{A9A96EB3-C1F3-4FD2-AE50-52357A7C4C20}" dt="2023-01-17T00:38:16.620" v="8129" actId="1037"/>
          <ac:picMkLst>
            <pc:docMk/>
            <pc:sldMk cId="2937420346" sldId="284"/>
            <ac:picMk id="38" creationId="{F404F85B-4A9E-FFE6-44A4-3FB4867C4D47}"/>
          </ac:picMkLst>
        </pc:picChg>
        <pc:picChg chg="add mod">
          <ac:chgData name="Gabriel Quintella" userId="0401f16030b3bbcc" providerId="LiveId" clId="{A9A96EB3-C1F3-4FD2-AE50-52357A7C4C20}" dt="2023-01-17T00:38:01.135" v="8077" actId="1037"/>
          <ac:picMkLst>
            <pc:docMk/>
            <pc:sldMk cId="2937420346" sldId="284"/>
            <ac:picMk id="40" creationId="{0676F331-C1A0-E5E9-F5CD-CF01DFEF168C}"/>
          </ac:picMkLst>
        </pc:picChg>
        <pc:picChg chg="add mod">
          <ac:chgData name="Gabriel Quintella" userId="0401f16030b3bbcc" providerId="LiveId" clId="{A9A96EB3-C1F3-4FD2-AE50-52357A7C4C20}" dt="2023-01-17T00:39:38.328" v="8425" actId="1037"/>
          <ac:picMkLst>
            <pc:docMk/>
            <pc:sldMk cId="2937420346" sldId="284"/>
            <ac:picMk id="42" creationId="{FBE62F22-B277-949C-70E0-B92B11EB113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48" creationId="{D64E9D71-72B6-9938-8D8A-406A50691474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49" creationId="{18C9F944-1D94-E6D4-F626-B11470A11BC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0" creationId="{FF3DBC0A-AD72-AE2C-EA7B-847961484C70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1" creationId="{B0F443D3-6BBF-D22A-C92C-0785927C50A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3" creationId="{74D6215A-B97F-F50F-D95F-F437CDB44070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60" creationId="{A7966751-3CE8-1D50-4A81-C69764E96C0B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050" creationId="{C17FADC1-CB3A-A2D5-365A-F1DB548BE6BF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052" creationId="{22D9752C-185D-97F9-D5FF-2ACDDB50CDF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11270" creationId="{41AB439A-5E40-B740-864D-B7F4CFB3ED05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11274" creationId="{B48AED8D-F593-DB34-0BA2-D2466812527E}"/>
          </ac:picMkLst>
        </pc:picChg>
        <pc:cxnChg chg="del">
          <ac:chgData name="Gabriel Quintella" userId="0401f16030b3bbcc" providerId="LiveId" clId="{A9A96EB3-C1F3-4FD2-AE50-52357A7C4C20}" dt="2023-01-17T00:32:16.725" v="7436" actId="478"/>
          <ac:cxnSpMkLst>
            <pc:docMk/>
            <pc:sldMk cId="2937420346" sldId="284"/>
            <ac:cxnSpMk id="24" creationId="{4F841201-7B23-3146-E46E-12DD7B409BE5}"/>
          </ac:cxnSpMkLst>
        </pc:cxnChg>
        <pc:cxnChg chg="del">
          <ac:chgData name="Gabriel Quintella" userId="0401f16030b3bbcc" providerId="LiveId" clId="{A9A96EB3-C1F3-4FD2-AE50-52357A7C4C20}" dt="2023-01-17T00:32:16.725" v="7436" actId="478"/>
          <ac:cxnSpMkLst>
            <pc:docMk/>
            <pc:sldMk cId="2937420346" sldId="284"/>
            <ac:cxnSpMk id="25" creationId="{779A219F-80EB-7BB7-27AD-E942669EE0D8}"/>
          </ac:cxnSpMkLst>
        </pc:cxnChg>
      </pc:sldChg>
      <pc:sldChg chg="modSp add mod">
        <pc:chgData name="Gabriel Quintella" userId="0401f16030b3bbcc" providerId="LiveId" clId="{A9A96EB3-C1F3-4FD2-AE50-52357A7C4C20}" dt="2023-01-17T02:03:43.909" v="10487" actId="1035"/>
        <pc:sldMkLst>
          <pc:docMk/>
          <pc:sldMk cId="104370931" sldId="285"/>
        </pc:sldMkLst>
        <pc:spChg chg="mod">
          <ac:chgData name="Gabriel Quintella" userId="0401f16030b3bbcc" providerId="LiveId" clId="{A9A96EB3-C1F3-4FD2-AE50-52357A7C4C20}" dt="2023-01-17T02:03:43.909" v="10487" actId="1035"/>
          <ac:spMkLst>
            <pc:docMk/>
            <pc:sldMk cId="104370931" sldId="285"/>
            <ac:spMk id="13" creationId="{2099715D-E4C8-A51A-E46E-876F250966B8}"/>
          </ac:spMkLst>
        </pc:spChg>
      </pc:sldChg>
      <pc:sldChg chg="addSp delSp modSp add mod">
        <pc:chgData name="Gabriel Quintella" userId="0401f16030b3bbcc" providerId="LiveId" clId="{A9A96EB3-C1F3-4FD2-AE50-52357A7C4C20}" dt="2023-01-17T11:10:59.059" v="10851" actId="1035"/>
        <pc:sldMkLst>
          <pc:docMk/>
          <pc:sldMk cId="3160557577" sldId="286"/>
        </pc:sldMkLst>
        <pc:spChg chg="mod">
          <ac:chgData name="Gabriel Quintella" userId="0401f16030b3bbcc" providerId="LiveId" clId="{A9A96EB3-C1F3-4FD2-AE50-52357A7C4C20}" dt="2023-01-17T11:08:53.564" v="10806" actId="20577"/>
          <ac:spMkLst>
            <pc:docMk/>
            <pc:sldMk cId="3160557577" sldId="286"/>
            <ac:spMk id="2" creationId="{F0692AFF-3E64-0586-A52C-8FA02076D16D}"/>
          </ac:spMkLst>
        </pc:spChg>
        <pc:picChg chg="del">
          <ac:chgData name="Gabriel Quintella" userId="0401f16030b3bbcc" providerId="LiveId" clId="{A9A96EB3-C1F3-4FD2-AE50-52357A7C4C20}" dt="2023-01-17T11:09:22.189" v="10807" actId="478"/>
          <ac:picMkLst>
            <pc:docMk/>
            <pc:sldMk cId="3160557577" sldId="286"/>
            <ac:picMk id="3" creationId="{0550244F-A9AF-C0DA-C254-9307223EC41A}"/>
          </ac:picMkLst>
        </pc:picChg>
        <pc:picChg chg="add mod">
          <ac:chgData name="Gabriel Quintella" userId="0401f16030b3bbcc" providerId="LiveId" clId="{A9A96EB3-C1F3-4FD2-AE50-52357A7C4C20}" dt="2023-01-17T11:10:59.059" v="10851" actId="1035"/>
          <ac:picMkLst>
            <pc:docMk/>
            <pc:sldMk cId="3160557577" sldId="286"/>
            <ac:picMk id="4098" creationId="{695332E2-DB2A-B48F-9FE5-BB7329272E32}"/>
          </ac:picMkLst>
        </pc:picChg>
      </pc:sldChg>
      <pc:sldChg chg="addSp delSp modSp add mod modAnim">
        <pc:chgData name="Gabriel Quintella" userId="0401f16030b3bbcc" providerId="LiveId" clId="{A9A96EB3-C1F3-4FD2-AE50-52357A7C4C20}" dt="2023-01-17T11:48:04.770" v="11083" actId="207"/>
        <pc:sldMkLst>
          <pc:docMk/>
          <pc:sldMk cId="4239031953" sldId="287"/>
        </pc:sldMkLst>
        <pc:spChg chg="mod">
          <ac:chgData name="Gabriel Quintella" userId="0401f16030b3bbcc" providerId="LiveId" clId="{A9A96EB3-C1F3-4FD2-AE50-52357A7C4C20}" dt="2023-01-17T11:11:34.344" v="10868" actId="20577"/>
          <ac:spMkLst>
            <pc:docMk/>
            <pc:sldMk cId="4239031953" sldId="287"/>
            <ac:spMk id="2" creationId="{F0692AFF-3E64-0586-A52C-8FA02076D16D}"/>
          </ac:spMkLst>
        </pc:spChg>
        <pc:spChg chg="add mod">
          <ac:chgData name="Gabriel Quintella" userId="0401f16030b3bbcc" providerId="LiveId" clId="{A9A96EB3-C1F3-4FD2-AE50-52357A7C4C20}" dt="2023-01-17T11:48:04.770" v="11083" actId="207"/>
          <ac:spMkLst>
            <pc:docMk/>
            <pc:sldMk cId="4239031953" sldId="287"/>
            <ac:spMk id="6" creationId="{31BB5548-802F-D3A5-17F3-2CA72EB0001D}"/>
          </ac:spMkLst>
        </pc:spChg>
        <pc:spChg chg="add mod">
          <ac:chgData name="Gabriel Quintella" userId="0401f16030b3bbcc" providerId="LiveId" clId="{A9A96EB3-C1F3-4FD2-AE50-52357A7C4C20}" dt="2023-01-17T11:46:19.898" v="11082" actId="20577"/>
          <ac:spMkLst>
            <pc:docMk/>
            <pc:sldMk cId="4239031953" sldId="287"/>
            <ac:spMk id="8" creationId="{9754BC41-BBC1-E80D-2698-4C8216419A0D}"/>
          </ac:spMkLst>
        </pc:spChg>
        <pc:spChg chg="add mod">
          <ac:chgData name="Gabriel Quintella" userId="0401f16030b3bbcc" providerId="LiveId" clId="{A9A96EB3-C1F3-4FD2-AE50-52357A7C4C20}" dt="2023-01-17T11:45:58.380" v="11081" actId="20577"/>
          <ac:spMkLst>
            <pc:docMk/>
            <pc:sldMk cId="4239031953" sldId="287"/>
            <ac:spMk id="10" creationId="{64BF4363-5A12-BA09-D6C9-6E0F765E7026}"/>
          </ac:spMkLst>
        </pc:spChg>
        <pc:picChg chg="add mod">
          <ac:chgData name="Gabriel Quintella" userId="0401f16030b3bbcc" providerId="LiveId" clId="{A9A96EB3-C1F3-4FD2-AE50-52357A7C4C20}" dt="2023-01-17T11:44:01.919" v="10908" actId="1076"/>
          <ac:picMkLst>
            <pc:docMk/>
            <pc:sldMk cId="4239031953" sldId="287"/>
            <ac:picMk id="5" creationId="{A2B0D1D2-1E61-D575-211E-5F384A97476A}"/>
          </ac:picMkLst>
        </pc:picChg>
        <pc:picChg chg="del">
          <ac:chgData name="Gabriel Quintella" userId="0401f16030b3bbcc" providerId="LiveId" clId="{A9A96EB3-C1F3-4FD2-AE50-52357A7C4C20}" dt="2023-01-17T11:11:22.844" v="10853" actId="478"/>
          <ac:picMkLst>
            <pc:docMk/>
            <pc:sldMk cId="4239031953" sldId="287"/>
            <ac:picMk id="4098" creationId="{695332E2-DB2A-B48F-9FE5-BB7329272E32}"/>
          </ac:picMkLst>
        </pc:picChg>
      </pc:sldChg>
      <pc:sldChg chg="addSp delSp modSp new mod setBg modAnim">
        <pc:chgData name="Gabriel Quintella" userId="0401f16030b3bbcc" providerId="LiveId" clId="{A9A96EB3-C1F3-4FD2-AE50-52357A7C4C20}" dt="2023-01-17T12:05:24.422" v="11325" actId="20577"/>
        <pc:sldMkLst>
          <pc:docMk/>
          <pc:sldMk cId="1848891117" sldId="288"/>
        </pc:sldMkLst>
        <pc:spChg chg="add mod">
          <ac:chgData name="Gabriel Quintella" userId="0401f16030b3bbcc" providerId="LiveId" clId="{A9A96EB3-C1F3-4FD2-AE50-52357A7C4C20}" dt="2023-01-17T11:59:53.711" v="11218" actId="26606"/>
          <ac:spMkLst>
            <pc:docMk/>
            <pc:sldMk cId="1848891117" sldId="288"/>
            <ac:spMk id="2" creationId="{F05367C0-26D7-23A3-A32A-5DF549F7FAAC}"/>
          </ac:spMkLst>
        </pc:spChg>
        <pc:spChg chg="add del mod">
          <ac:chgData name="Gabriel Quintella" userId="0401f16030b3bbcc" providerId="LiveId" clId="{A9A96EB3-C1F3-4FD2-AE50-52357A7C4C20}" dt="2023-01-17T11:59:53.711" v="11218" actId="26606"/>
          <ac:spMkLst>
            <pc:docMk/>
            <pc:sldMk cId="1848891117" sldId="288"/>
            <ac:spMk id="3" creationId="{D43F7A4B-35F4-AAD3-9526-D8492C3D3035}"/>
          </ac:spMkLst>
        </pc:spChg>
        <pc:spChg chg="add mod ord">
          <ac:chgData name="Gabriel Quintella" userId="0401f16030b3bbcc" providerId="LiveId" clId="{A9A96EB3-C1F3-4FD2-AE50-52357A7C4C20}" dt="2023-01-17T12:05:24.422" v="11325" actId="20577"/>
          <ac:spMkLst>
            <pc:docMk/>
            <pc:sldMk cId="1848891117" sldId="288"/>
            <ac:spMk id="5" creationId="{42962140-8D9E-DAB1-FB09-5109793C9036}"/>
          </ac:spMkLst>
        </pc:spChg>
        <pc:spChg chg="add del">
          <ac:chgData name="Gabriel Quintella" userId="0401f16030b3bbcc" providerId="LiveId" clId="{A9A96EB3-C1F3-4FD2-AE50-52357A7C4C20}" dt="2023-01-17T11:59:53.711" v="11218" actId="26606"/>
          <ac:spMkLst>
            <pc:docMk/>
            <pc:sldMk cId="1848891117" sldId="288"/>
            <ac:spMk id="5133" creationId="{2DAA6C16-BF9B-4A3E-BC70-EE6015D4F967}"/>
          </ac:spMkLst>
        </pc:spChg>
        <pc:grpChg chg="add del">
          <ac:chgData name="Gabriel Quintella" userId="0401f16030b3bbcc" providerId="LiveId" clId="{A9A96EB3-C1F3-4FD2-AE50-52357A7C4C20}" dt="2023-01-17T11:59:53.711" v="11218" actId="26606"/>
          <ac:grpSpMkLst>
            <pc:docMk/>
            <pc:sldMk cId="1848891117" sldId="288"/>
            <ac:grpSpMk id="5135" creationId="{31655B4F-4050-4B1F-82A8-180E74CF9C54}"/>
          </ac:grpSpMkLst>
        </pc:grpChg>
        <pc:picChg chg="add mod ord">
          <ac:chgData name="Gabriel Quintella" userId="0401f16030b3bbcc" providerId="LiveId" clId="{A9A96EB3-C1F3-4FD2-AE50-52357A7C4C20}" dt="2023-01-17T11:59:53.711" v="11218" actId="26606"/>
          <ac:picMkLst>
            <pc:docMk/>
            <pc:sldMk cId="1848891117" sldId="288"/>
            <ac:picMk id="4" creationId="{26568278-9CFC-CD20-98A0-77EF66133FD0}"/>
          </ac:picMkLst>
        </pc:picChg>
        <pc:picChg chg="add mod ord">
          <ac:chgData name="Gabriel Quintella" userId="0401f16030b3bbcc" providerId="LiveId" clId="{A9A96EB3-C1F3-4FD2-AE50-52357A7C4C20}" dt="2023-01-17T11:59:53.711" v="11218" actId="26606"/>
          <ac:picMkLst>
            <pc:docMk/>
            <pc:sldMk cId="1848891117" sldId="288"/>
            <ac:picMk id="5122" creationId="{DAACBA8D-9E16-4E5D-B4CF-978AA4FD0224}"/>
          </ac:picMkLst>
        </pc:picChg>
        <pc:picChg chg="add mod">
          <ac:chgData name="Gabriel Quintella" userId="0401f16030b3bbcc" providerId="LiveId" clId="{A9A96EB3-C1F3-4FD2-AE50-52357A7C4C20}" dt="2023-01-17T12:05:23.835" v="11324" actId="1036"/>
          <ac:picMkLst>
            <pc:docMk/>
            <pc:sldMk cId="1848891117" sldId="288"/>
            <ac:picMk id="5124" creationId="{B8005F42-5200-FC73-84FB-6C3FC371B7E4}"/>
          </ac:picMkLst>
        </pc:picChg>
        <pc:picChg chg="add mod ord">
          <ac:chgData name="Gabriel Quintella" userId="0401f16030b3bbcc" providerId="LiveId" clId="{A9A96EB3-C1F3-4FD2-AE50-52357A7C4C20}" dt="2023-01-17T12:05:23.835" v="11324" actId="1036"/>
          <ac:picMkLst>
            <pc:docMk/>
            <pc:sldMk cId="1848891117" sldId="288"/>
            <ac:picMk id="5126" creationId="{D23D0539-3A2D-C8CB-9DB9-56E523831D1F}"/>
          </ac:picMkLst>
        </pc:picChg>
        <pc:picChg chg="add mod">
          <ac:chgData name="Gabriel Quintella" userId="0401f16030b3bbcc" providerId="LiveId" clId="{A9A96EB3-C1F3-4FD2-AE50-52357A7C4C20}" dt="2023-01-17T12:05:23.835" v="11324" actId="1036"/>
          <ac:picMkLst>
            <pc:docMk/>
            <pc:sldMk cId="1848891117" sldId="288"/>
            <ac:picMk id="5128" creationId="{5E25FCD1-5F1A-41B2-8011-85951A7854F5}"/>
          </ac:picMkLst>
        </pc:picChg>
        <pc:picChg chg="add mod">
          <ac:chgData name="Gabriel Quintella" userId="0401f16030b3bbcc" providerId="LiveId" clId="{A9A96EB3-C1F3-4FD2-AE50-52357A7C4C20}" dt="2023-01-17T12:05:23.835" v="11324" actId="1036"/>
          <ac:picMkLst>
            <pc:docMk/>
            <pc:sldMk cId="1848891117" sldId="288"/>
            <ac:picMk id="5130" creationId="{EBF72C0F-5729-6697-61D7-2DC402B1D5A5}"/>
          </ac:picMkLst>
        </pc:picChg>
      </pc:sldChg>
      <pc:sldChg chg="addSp delSp modSp new del mod">
        <pc:chgData name="Gabriel Quintella" userId="0401f16030b3bbcc" providerId="LiveId" clId="{A9A96EB3-C1F3-4FD2-AE50-52357A7C4C20}" dt="2023-01-17T12:37:41.584" v="11636" actId="47"/>
        <pc:sldMkLst>
          <pc:docMk/>
          <pc:sldMk cId="3979980636" sldId="289"/>
        </pc:sldMkLst>
        <pc:spChg chg="add del mod">
          <ac:chgData name="Gabriel Quintella" userId="0401f16030b3bbcc" providerId="LiveId" clId="{A9A96EB3-C1F3-4FD2-AE50-52357A7C4C20}" dt="2023-01-17T12:11:39.485" v="11457" actId="478"/>
          <ac:spMkLst>
            <pc:docMk/>
            <pc:sldMk cId="3979980636" sldId="289"/>
            <ac:spMk id="4" creationId="{40F6EC6D-EE82-DAD7-7867-68F4A7BBD660}"/>
          </ac:spMkLst>
        </pc:spChg>
        <pc:picChg chg="add del mod">
          <ac:chgData name="Gabriel Quintella" userId="0401f16030b3bbcc" providerId="LiveId" clId="{A9A96EB3-C1F3-4FD2-AE50-52357A7C4C20}" dt="2023-01-17T12:25:50.377" v="11573" actId="14100"/>
          <ac:picMkLst>
            <pc:docMk/>
            <pc:sldMk cId="3979980636" sldId="289"/>
            <ac:picMk id="3" creationId="{5D66DA58-96DB-459E-CC01-6AFC2DA1DF3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987F0-8215-4080-9871-4E156BD89A87}" type="doc">
      <dgm:prSet loTypeId="urn:microsoft.com/office/officeart/2005/8/layout/hProcess11" loCatId="process" qsTypeId="urn:microsoft.com/office/officeart/2005/8/quickstyle/simple3" qsCatId="simple" csTypeId="urn:microsoft.com/office/officeart/2005/8/colors/accent1_2" csCatId="accent1" phldr="1"/>
      <dgm:spPr/>
    </dgm:pt>
    <dgm:pt modelId="{971AC202-893F-4306-91F2-26BDBDED9731}">
      <dgm:prSet phldrT="[Texto]" custT="1"/>
      <dgm:spPr/>
      <dgm:t>
        <a:bodyPr/>
        <a:lstStyle/>
        <a:p>
          <a:r>
            <a:rPr lang="pt-BR" sz="2800" dirty="0"/>
            <a:t>2000</a:t>
          </a:r>
        </a:p>
      </dgm:t>
    </dgm:pt>
    <dgm:pt modelId="{016EC1BF-5026-469B-B6CB-7ED1745FB05E}" type="parTrans" cxnId="{05A9D402-F26C-4875-BFA7-5FF8DEE1A495}">
      <dgm:prSet/>
      <dgm:spPr/>
      <dgm:t>
        <a:bodyPr/>
        <a:lstStyle/>
        <a:p>
          <a:endParaRPr lang="pt-BR"/>
        </a:p>
      </dgm:t>
    </dgm:pt>
    <dgm:pt modelId="{2B4C3BC8-1722-486F-A5DA-3AC955A548E6}" type="sibTrans" cxnId="{05A9D402-F26C-4875-BFA7-5FF8DEE1A495}">
      <dgm:prSet/>
      <dgm:spPr/>
      <dgm:t>
        <a:bodyPr/>
        <a:lstStyle/>
        <a:p>
          <a:endParaRPr lang="pt-BR"/>
        </a:p>
      </dgm:t>
    </dgm:pt>
    <dgm:pt modelId="{F1D7E7F9-5037-46D6-AD3A-B1CFE9508AF5}">
      <dgm:prSet phldrT="[Texto]" custT="1"/>
      <dgm:spPr/>
      <dgm:t>
        <a:bodyPr/>
        <a:lstStyle/>
        <a:p>
          <a:r>
            <a:rPr lang="pt-BR" sz="2800" dirty="0"/>
            <a:t>2008 R2</a:t>
          </a:r>
        </a:p>
      </dgm:t>
    </dgm:pt>
    <dgm:pt modelId="{82257961-45F9-42FC-BA22-68EA6B1B8652}" type="parTrans" cxnId="{04D01BF1-FDFE-41FA-9619-7EAD410167F8}">
      <dgm:prSet/>
      <dgm:spPr/>
      <dgm:t>
        <a:bodyPr/>
        <a:lstStyle/>
        <a:p>
          <a:endParaRPr lang="pt-BR"/>
        </a:p>
      </dgm:t>
    </dgm:pt>
    <dgm:pt modelId="{14CB0720-8A39-46BF-81DB-13A5C25E8DF4}" type="sibTrans" cxnId="{04D01BF1-FDFE-41FA-9619-7EAD410167F8}">
      <dgm:prSet/>
      <dgm:spPr/>
      <dgm:t>
        <a:bodyPr/>
        <a:lstStyle/>
        <a:p>
          <a:endParaRPr lang="pt-BR"/>
        </a:p>
      </dgm:t>
    </dgm:pt>
    <dgm:pt modelId="{174E59F9-05C6-419D-B371-2304569549B9}">
      <dgm:prSet phldrT="[Texto]" custT="1"/>
      <dgm:spPr/>
      <dgm:t>
        <a:bodyPr/>
        <a:lstStyle/>
        <a:p>
          <a:r>
            <a:rPr lang="pt-BR" sz="2800" dirty="0"/>
            <a:t>2022</a:t>
          </a:r>
        </a:p>
      </dgm:t>
    </dgm:pt>
    <dgm:pt modelId="{210D8A7C-7E11-4BB0-B95F-FBF854AAE3A5}" type="parTrans" cxnId="{543B1E49-4551-4C32-908A-D7639158FA25}">
      <dgm:prSet/>
      <dgm:spPr/>
      <dgm:t>
        <a:bodyPr/>
        <a:lstStyle/>
        <a:p>
          <a:endParaRPr lang="pt-BR"/>
        </a:p>
      </dgm:t>
    </dgm:pt>
    <dgm:pt modelId="{0A03AA95-27C4-43FD-A405-8F45FEF16453}" type="sibTrans" cxnId="{543B1E49-4551-4C32-908A-D7639158FA25}">
      <dgm:prSet/>
      <dgm:spPr/>
      <dgm:t>
        <a:bodyPr/>
        <a:lstStyle/>
        <a:p>
          <a:endParaRPr lang="pt-BR"/>
        </a:p>
      </dgm:t>
    </dgm:pt>
    <dgm:pt modelId="{5EC7FED0-FFA0-4DFE-8878-9FE3D2B5DEBE}">
      <dgm:prSet phldrT="[Texto]" custT="1"/>
      <dgm:spPr/>
      <dgm:t>
        <a:bodyPr/>
        <a:lstStyle/>
        <a:p>
          <a:r>
            <a:rPr lang="pt-BR" sz="2800" dirty="0"/>
            <a:t>2012</a:t>
          </a:r>
        </a:p>
      </dgm:t>
    </dgm:pt>
    <dgm:pt modelId="{1864840D-1F68-47F3-9776-D5E4AFE90194}" type="parTrans" cxnId="{06BE2221-0DB1-4DC2-9231-11CB4B8008DE}">
      <dgm:prSet/>
      <dgm:spPr/>
      <dgm:t>
        <a:bodyPr/>
        <a:lstStyle/>
        <a:p>
          <a:endParaRPr lang="pt-BR"/>
        </a:p>
      </dgm:t>
    </dgm:pt>
    <dgm:pt modelId="{64C877F0-3812-47DB-8E2C-D88A357CC18F}" type="sibTrans" cxnId="{06BE2221-0DB1-4DC2-9231-11CB4B8008DE}">
      <dgm:prSet/>
      <dgm:spPr/>
      <dgm:t>
        <a:bodyPr/>
        <a:lstStyle/>
        <a:p>
          <a:endParaRPr lang="pt-BR"/>
        </a:p>
      </dgm:t>
    </dgm:pt>
    <dgm:pt modelId="{19F0B346-B1D6-4232-A973-057388260E57}">
      <dgm:prSet phldrT="[Texto]" custT="1"/>
      <dgm:spPr/>
      <dgm:t>
        <a:bodyPr/>
        <a:lstStyle/>
        <a:p>
          <a:r>
            <a:rPr lang="pt-BR" sz="2800" dirty="0"/>
            <a:t>2019</a:t>
          </a:r>
        </a:p>
      </dgm:t>
    </dgm:pt>
    <dgm:pt modelId="{12BC7B80-903F-4AA7-9445-B5008F74AD0E}" type="parTrans" cxnId="{93F78836-BF6E-43A3-9F36-4DE479F2BC03}">
      <dgm:prSet/>
      <dgm:spPr/>
      <dgm:t>
        <a:bodyPr/>
        <a:lstStyle/>
        <a:p>
          <a:endParaRPr lang="pt-BR"/>
        </a:p>
      </dgm:t>
    </dgm:pt>
    <dgm:pt modelId="{B404D4CD-82D7-4149-A84B-1F2C4C48E0D9}" type="sibTrans" cxnId="{93F78836-BF6E-43A3-9F36-4DE479F2BC03}">
      <dgm:prSet/>
      <dgm:spPr/>
      <dgm:t>
        <a:bodyPr/>
        <a:lstStyle/>
        <a:p>
          <a:endParaRPr lang="pt-BR"/>
        </a:p>
      </dgm:t>
    </dgm:pt>
    <dgm:pt modelId="{A92FFE91-FDF3-471D-81BF-6C39FD05DDC4}">
      <dgm:prSet phldrT="[Texto]" custT="1"/>
      <dgm:spPr/>
      <dgm:t>
        <a:bodyPr/>
        <a:lstStyle/>
        <a:p>
          <a:r>
            <a:rPr lang="pt-BR" sz="2800" dirty="0"/>
            <a:t>2005</a:t>
          </a:r>
        </a:p>
      </dgm:t>
    </dgm:pt>
    <dgm:pt modelId="{9D3078FA-8F10-4319-AC48-E75D80DB1054}" type="parTrans" cxnId="{10E12EFF-D518-455D-BD8E-EB1E6A66B6E7}">
      <dgm:prSet/>
      <dgm:spPr/>
      <dgm:t>
        <a:bodyPr/>
        <a:lstStyle/>
        <a:p>
          <a:endParaRPr lang="pt-BR"/>
        </a:p>
      </dgm:t>
    </dgm:pt>
    <dgm:pt modelId="{AE104DAE-A6E9-42E2-9E3C-4A5827ED5A2A}" type="sibTrans" cxnId="{10E12EFF-D518-455D-BD8E-EB1E6A66B6E7}">
      <dgm:prSet/>
      <dgm:spPr/>
      <dgm:t>
        <a:bodyPr/>
        <a:lstStyle/>
        <a:p>
          <a:endParaRPr lang="pt-BR"/>
        </a:p>
      </dgm:t>
    </dgm:pt>
    <dgm:pt modelId="{7CAC4A0B-F748-4056-AE58-6E99CDE22F41}" type="pres">
      <dgm:prSet presAssocID="{78E987F0-8215-4080-9871-4E156BD89A87}" presName="Name0" presStyleCnt="0">
        <dgm:presLayoutVars>
          <dgm:dir/>
          <dgm:resizeHandles val="exact"/>
        </dgm:presLayoutVars>
      </dgm:prSet>
      <dgm:spPr/>
    </dgm:pt>
    <dgm:pt modelId="{4F0FD1D7-4CB3-48FB-9141-840A9CE41AAA}" type="pres">
      <dgm:prSet presAssocID="{78E987F0-8215-4080-9871-4E156BD89A87}" presName="arrow" presStyleLbl="bgShp" presStyleIdx="0" presStyleCnt="1"/>
      <dgm:spPr/>
    </dgm:pt>
    <dgm:pt modelId="{70B78D85-9944-42F8-B031-40DDDF732400}" type="pres">
      <dgm:prSet presAssocID="{78E987F0-8215-4080-9871-4E156BD89A87}" presName="points" presStyleCnt="0"/>
      <dgm:spPr/>
    </dgm:pt>
    <dgm:pt modelId="{83BE1593-88A0-4188-968F-0D8CDABE6AAE}" type="pres">
      <dgm:prSet presAssocID="{971AC202-893F-4306-91F2-26BDBDED9731}" presName="compositeA" presStyleCnt="0"/>
      <dgm:spPr/>
    </dgm:pt>
    <dgm:pt modelId="{36A432F4-6BF5-418E-ABE1-899C272B42F1}" type="pres">
      <dgm:prSet presAssocID="{971AC202-893F-4306-91F2-26BDBDED9731}" presName="textA" presStyleLbl="revTx" presStyleIdx="0" presStyleCnt="6">
        <dgm:presLayoutVars>
          <dgm:bulletEnabled val="1"/>
        </dgm:presLayoutVars>
      </dgm:prSet>
      <dgm:spPr/>
    </dgm:pt>
    <dgm:pt modelId="{CDFB8205-81A0-4B92-937C-3D17694185D6}" type="pres">
      <dgm:prSet presAssocID="{971AC202-893F-4306-91F2-26BDBDED9731}" presName="circleA" presStyleLbl="node1" presStyleIdx="0" presStyleCnt="6"/>
      <dgm:spPr/>
    </dgm:pt>
    <dgm:pt modelId="{F771304F-0478-45EB-9697-EDFDF37F48B2}" type="pres">
      <dgm:prSet presAssocID="{971AC202-893F-4306-91F2-26BDBDED9731}" presName="spaceA" presStyleCnt="0"/>
      <dgm:spPr/>
    </dgm:pt>
    <dgm:pt modelId="{E9F2D0AB-1A4D-4A53-9788-4971E244C043}" type="pres">
      <dgm:prSet presAssocID="{2B4C3BC8-1722-486F-A5DA-3AC955A548E6}" presName="space" presStyleCnt="0"/>
      <dgm:spPr/>
    </dgm:pt>
    <dgm:pt modelId="{01E22387-8386-4A70-B852-C871A510E375}" type="pres">
      <dgm:prSet presAssocID="{A92FFE91-FDF3-471D-81BF-6C39FD05DDC4}" presName="compositeB" presStyleCnt="0"/>
      <dgm:spPr/>
    </dgm:pt>
    <dgm:pt modelId="{FD13B72A-5D2F-4E54-9129-AFD9C05A7B80}" type="pres">
      <dgm:prSet presAssocID="{A92FFE91-FDF3-471D-81BF-6C39FD05DDC4}" presName="textB" presStyleLbl="revTx" presStyleIdx="1" presStyleCnt="6">
        <dgm:presLayoutVars>
          <dgm:bulletEnabled val="1"/>
        </dgm:presLayoutVars>
      </dgm:prSet>
      <dgm:spPr/>
    </dgm:pt>
    <dgm:pt modelId="{C5F87A27-2C38-4543-93A5-BDD2D39B898D}" type="pres">
      <dgm:prSet presAssocID="{A92FFE91-FDF3-471D-81BF-6C39FD05DDC4}" presName="circleB" presStyleLbl="node1" presStyleIdx="1" presStyleCnt="6"/>
      <dgm:spPr/>
    </dgm:pt>
    <dgm:pt modelId="{3C5B7877-9B4C-4396-AD92-87AAAA0E9DE0}" type="pres">
      <dgm:prSet presAssocID="{A92FFE91-FDF3-471D-81BF-6C39FD05DDC4}" presName="spaceB" presStyleCnt="0"/>
      <dgm:spPr/>
    </dgm:pt>
    <dgm:pt modelId="{EA6B122A-68BB-44D4-87E6-7934D425B9F8}" type="pres">
      <dgm:prSet presAssocID="{AE104DAE-A6E9-42E2-9E3C-4A5827ED5A2A}" presName="space" presStyleCnt="0"/>
      <dgm:spPr/>
    </dgm:pt>
    <dgm:pt modelId="{00A73786-EE02-408A-9F39-A6D6AE362A8A}" type="pres">
      <dgm:prSet presAssocID="{F1D7E7F9-5037-46D6-AD3A-B1CFE9508AF5}" presName="compositeA" presStyleCnt="0"/>
      <dgm:spPr/>
    </dgm:pt>
    <dgm:pt modelId="{7626B9D2-0A26-48FC-A1CF-4F6759C7303A}" type="pres">
      <dgm:prSet presAssocID="{F1D7E7F9-5037-46D6-AD3A-B1CFE9508AF5}" presName="textA" presStyleLbl="revTx" presStyleIdx="2" presStyleCnt="6">
        <dgm:presLayoutVars>
          <dgm:bulletEnabled val="1"/>
        </dgm:presLayoutVars>
      </dgm:prSet>
      <dgm:spPr/>
    </dgm:pt>
    <dgm:pt modelId="{CBCA6C36-DF4A-4386-897A-4E9541A680AD}" type="pres">
      <dgm:prSet presAssocID="{F1D7E7F9-5037-46D6-AD3A-B1CFE9508AF5}" presName="circleA" presStyleLbl="node1" presStyleIdx="2" presStyleCnt="6"/>
      <dgm:spPr/>
    </dgm:pt>
    <dgm:pt modelId="{0DBB6026-B122-49AC-8988-D00CCDA5F8CB}" type="pres">
      <dgm:prSet presAssocID="{F1D7E7F9-5037-46D6-AD3A-B1CFE9508AF5}" presName="spaceA" presStyleCnt="0"/>
      <dgm:spPr/>
    </dgm:pt>
    <dgm:pt modelId="{97E37BE2-BBE0-4678-8486-A333B47E24C7}" type="pres">
      <dgm:prSet presAssocID="{14CB0720-8A39-46BF-81DB-13A5C25E8DF4}" presName="space" presStyleCnt="0"/>
      <dgm:spPr/>
    </dgm:pt>
    <dgm:pt modelId="{500EB357-7BB1-4C16-855D-FA6C63FABB11}" type="pres">
      <dgm:prSet presAssocID="{5EC7FED0-FFA0-4DFE-8878-9FE3D2B5DEBE}" presName="compositeB" presStyleCnt="0"/>
      <dgm:spPr/>
    </dgm:pt>
    <dgm:pt modelId="{A7A9CD14-E3D6-42A5-B1A1-4230AE401766}" type="pres">
      <dgm:prSet presAssocID="{5EC7FED0-FFA0-4DFE-8878-9FE3D2B5DEBE}" presName="textB" presStyleLbl="revTx" presStyleIdx="3" presStyleCnt="6">
        <dgm:presLayoutVars>
          <dgm:bulletEnabled val="1"/>
        </dgm:presLayoutVars>
      </dgm:prSet>
      <dgm:spPr/>
    </dgm:pt>
    <dgm:pt modelId="{3A80E5C5-0FE5-40B9-BC23-648E6A809A31}" type="pres">
      <dgm:prSet presAssocID="{5EC7FED0-FFA0-4DFE-8878-9FE3D2B5DEBE}" presName="circleB" presStyleLbl="node1" presStyleIdx="3" presStyleCnt="6"/>
      <dgm:spPr/>
    </dgm:pt>
    <dgm:pt modelId="{897BB03A-61F2-489C-A100-FABB013C6FE2}" type="pres">
      <dgm:prSet presAssocID="{5EC7FED0-FFA0-4DFE-8878-9FE3D2B5DEBE}" presName="spaceB" presStyleCnt="0"/>
      <dgm:spPr/>
    </dgm:pt>
    <dgm:pt modelId="{CBF5CC1A-CFFA-4171-9DDA-1E70DB90665E}" type="pres">
      <dgm:prSet presAssocID="{64C877F0-3812-47DB-8E2C-D88A357CC18F}" presName="space" presStyleCnt="0"/>
      <dgm:spPr/>
    </dgm:pt>
    <dgm:pt modelId="{F4724175-CD86-4A54-AF6E-6D5DCE1F3A2C}" type="pres">
      <dgm:prSet presAssocID="{19F0B346-B1D6-4232-A973-057388260E57}" presName="compositeA" presStyleCnt="0"/>
      <dgm:spPr/>
    </dgm:pt>
    <dgm:pt modelId="{FD9D879B-8F2A-49F8-9564-8D8EF605C3A4}" type="pres">
      <dgm:prSet presAssocID="{19F0B346-B1D6-4232-A973-057388260E57}" presName="textA" presStyleLbl="revTx" presStyleIdx="4" presStyleCnt="6">
        <dgm:presLayoutVars>
          <dgm:bulletEnabled val="1"/>
        </dgm:presLayoutVars>
      </dgm:prSet>
      <dgm:spPr/>
    </dgm:pt>
    <dgm:pt modelId="{E7C9B6AF-2E89-4663-8CCC-FD6B2146CF4E}" type="pres">
      <dgm:prSet presAssocID="{19F0B346-B1D6-4232-A973-057388260E57}" presName="circleA" presStyleLbl="node1" presStyleIdx="4" presStyleCnt="6"/>
      <dgm:spPr/>
    </dgm:pt>
    <dgm:pt modelId="{0A499E5B-376E-4D2D-B41A-A393B12FECD8}" type="pres">
      <dgm:prSet presAssocID="{19F0B346-B1D6-4232-A973-057388260E57}" presName="spaceA" presStyleCnt="0"/>
      <dgm:spPr/>
    </dgm:pt>
    <dgm:pt modelId="{BB3A6BE9-51B1-412B-8DC7-D3D2C32FC36F}" type="pres">
      <dgm:prSet presAssocID="{B404D4CD-82D7-4149-A84B-1F2C4C48E0D9}" presName="space" presStyleCnt="0"/>
      <dgm:spPr/>
    </dgm:pt>
    <dgm:pt modelId="{CF4A2865-C029-4B3F-89E9-16B71E8B872B}" type="pres">
      <dgm:prSet presAssocID="{174E59F9-05C6-419D-B371-2304569549B9}" presName="compositeB" presStyleCnt="0"/>
      <dgm:spPr/>
    </dgm:pt>
    <dgm:pt modelId="{4515A607-4713-4BDA-A1B0-8166EB0CABE2}" type="pres">
      <dgm:prSet presAssocID="{174E59F9-05C6-419D-B371-2304569549B9}" presName="textB" presStyleLbl="revTx" presStyleIdx="5" presStyleCnt="6">
        <dgm:presLayoutVars>
          <dgm:bulletEnabled val="1"/>
        </dgm:presLayoutVars>
      </dgm:prSet>
      <dgm:spPr/>
    </dgm:pt>
    <dgm:pt modelId="{2D559626-B428-4488-AD22-E51D451A0967}" type="pres">
      <dgm:prSet presAssocID="{174E59F9-05C6-419D-B371-2304569549B9}" presName="circleB" presStyleLbl="node1" presStyleIdx="5" presStyleCnt="6"/>
      <dgm:spPr/>
    </dgm:pt>
    <dgm:pt modelId="{8BF55D19-7533-4F2A-B128-93CA04C39591}" type="pres">
      <dgm:prSet presAssocID="{174E59F9-05C6-419D-B371-2304569549B9}" presName="spaceB" presStyleCnt="0"/>
      <dgm:spPr/>
    </dgm:pt>
  </dgm:ptLst>
  <dgm:cxnLst>
    <dgm:cxn modelId="{05A9D402-F26C-4875-BFA7-5FF8DEE1A495}" srcId="{78E987F0-8215-4080-9871-4E156BD89A87}" destId="{971AC202-893F-4306-91F2-26BDBDED9731}" srcOrd="0" destOrd="0" parTransId="{016EC1BF-5026-469B-B6CB-7ED1745FB05E}" sibTransId="{2B4C3BC8-1722-486F-A5DA-3AC955A548E6}"/>
    <dgm:cxn modelId="{6DDBE212-46AC-45FB-BAF7-4BB058A9E6F2}" type="presOf" srcId="{971AC202-893F-4306-91F2-26BDBDED9731}" destId="{36A432F4-6BF5-418E-ABE1-899C272B42F1}" srcOrd="0" destOrd="0" presId="urn:microsoft.com/office/officeart/2005/8/layout/hProcess11"/>
    <dgm:cxn modelId="{06BE2221-0DB1-4DC2-9231-11CB4B8008DE}" srcId="{78E987F0-8215-4080-9871-4E156BD89A87}" destId="{5EC7FED0-FFA0-4DFE-8878-9FE3D2B5DEBE}" srcOrd="3" destOrd="0" parTransId="{1864840D-1F68-47F3-9776-D5E4AFE90194}" sibTransId="{64C877F0-3812-47DB-8E2C-D88A357CC18F}"/>
    <dgm:cxn modelId="{93F78836-BF6E-43A3-9F36-4DE479F2BC03}" srcId="{78E987F0-8215-4080-9871-4E156BD89A87}" destId="{19F0B346-B1D6-4232-A973-057388260E57}" srcOrd="4" destOrd="0" parTransId="{12BC7B80-903F-4AA7-9445-B5008F74AD0E}" sibTransId="{B404D4CD-82D7-4149-A84B-1F2C4C48E0D9}"/>
    <dgm:cxn modelId="{20CCA63A-F5E1-4BD9-90F7-1974480A5501}" type="presOf" srcId="{19F0B346-B1D6-4232-A973-057388260E57}" destId="{FD9D879B-8F2A-49F8-9564-8D8EF605C3A4}" srcOrd="0" destOrd="0" presId="urn:microsoft.com/office/officeart/2005/8/layout/hProcess11"/>
    <dgm:cxn modelId="{5C43F462-5E23-4444-BA34-A6D9214A1C90}" type="presOf" srcId="{78E987F0-8215-4080-9871-4E156BD89A87}" destId="{7CAC4A0B-F748-4056-AE58-6E99CDE22F41}" srcOrd="0" destOrd="0" presId="urn:microsoft.com/office/officeart/2005/8/layout/hProcess11"/>
    <dgm:cxn modelId="{543B1E49-4551-4C32-908A-D7639158FA25}" srcId="{78E987F0-8215-4080-9871-4E156BD89A87}" destId="{174E59F9-05C6-419D-B371-2304569549B9}" srcOrd="5" destOrd="0" parTransId="{210D8A7C-7E11-4BB0-B95F-FBF854AAE3A5}" sibTransId="{0A03AA95-27C4-43FD-A405-8F45FEF16453}"/>
    <dgm:cxn modelId="{57EE9A6E-E38E-4828-8289-53DCD05DDC8C}" type="presOf" srcId="{A92FFE91-FDF3-471D-81BF-6C39FD05DDC4}" destId="{FD13B72A-5D2F-4E54-9129-AFD9C05A7B80}" srcOrd="0" destOrd="0" presId="urn:microsoft.com/office/officeart/2005/8/layout/hProcess11"/>
    <dgm:cxn modelId="{C575909C-A491-4602-872D-10E3AE995321}" type="presOf" srcId="{F1D7E7F9-5037-46D6-AD3A-B1CFE9508AF5}" destId="{7626B9D2-0A26-48FC-A1CF-4F6759C7303A}" srcOrd="0" destOrd="0" presId="urn:microsoft.com/office/officeart/2005/8/layout/hProcess11"/>
    <dgm:cxn modelId="{157E47B7-7C87-4798-8DF4-6957C22E9EDC}" type="presOf" srcId="{5EC7FED0-FFA0-4DFE-8878-9FE3D2B5DEBE}" destId="{A7A9CD14-E3D6-42A5-B1A1-4230AE401766}" srcOrd="0" destOrd="0" presId="urn:microsoft.com/office/officeart/2005/8/layout/hProcess11"/>
    <dgm:cxn modelId="{B7C360CE-C250-4FDB-BB43-3AE310B543A7}" type="presOf" srcId="{174E59F9-05C6-419D-B371-2304569549B9}" destId="{4515A607-4713-4BDA-A1B0-8166EB0CABE2}" srcOrd="0" destOrd="0" presId="urn:microsoft.com/office/officeart/2005/8/layout/hProcess11"/>
    <dgm:cxn modelId="{04D01BF1-FDFE-41FA-9619-7EAD410167F8}" srcId="{78E987F0-8215-4080-9871-4E156BD89A87}" destId="{F1D7E7F9-5037-46D6-AD3A-B1CFE9508AF5}" srcOrd="2" destOrd="0" parTransId="{82257961-45F9-42FC-BA22-68EA6B1B8652}" sibTransId="{14CB0720-8A39-46BF-81DB-13A5C25E8DF4}"/>
    <dgm:cxn modelId="{10E12EFF-D518-455D-BD8E-EB1E6A66B6E7}" srcId="{78E987F0-8215-4080-9871-4E156BD89A87}" destId="{A92FFE91-FDF3-471D-81BF-6C39FD05DDC4}" srcOrd="1" destOrd="0" parTransId="{9D3078FA-8F10-4319-AC48-E75D80DB1054}" sibTransId="{AE104DAE-A6E9-42E2-9E3C-4A5827ED5A2A}"/>
    <dgm:cxn modelId="{443FD178-2B93-4D62-829F-5C73EB6A9F59}" type="presParOf" srcId="{7CAC4A0B-F748-4056-AE58-6E99CDE22F41}" destId="{4F0FD1D7-4CB3-48FB-9141-840A9CE41AAA}" srcOrd="0" destOrd="0" presId="urn:microsoft.com/office/officeart/2005/8/layout/hProcess11"/>
    <dgm:cxn modelId="{1163D228-06D6-496E-B6C3-60B97E580D70}" type="presParOf" srcId="{7CAC4A0B-F748-4056-AE58-6E99CDE22F41}" destId="{70B78D85-9944-42F8-B031-40DDDF732400}" srcOrd="1" destOrd="0" presId="urn:microsoft.com/office/officeart/2005/8/layout/hProcess11"/>
    <dgm:cxn modelId="{0C9DB498-D9A9-4099-8F0F-D2880149FD0B}" type="presParOf" srcId="{70B78D85-9944-42F8-B031-40DDDF732400}" destId="{83BE1593-88A0-4188-968F-0D8CDABE6AAE}" srcOrd="0" destOrd="0" presId="urn:microsoft.com/office/officeart/2005/8/layout/hProcess11"/>
    <dgm:cxn modelId="{61CCB107-7DCD-4566-A1D0-15FC7ECDBF5B}" type="presParOf" srcId="{83BE1593-88A0-4188-968F-0D8CDABE6AAE}" destId="{36A432F4-6BF5-418E-ABE1-899C272B42F1}" srcOrd="0" destOrd="0" presId="urn:microsoft.com/office/officeart/2005/8/layout/hProcess11"/>
    <dgm:cxn modelId="{250D2120-7828-4049-9232-674D6DC88DF1}" type="presParOf" srcId="{83BE1593-88A0-4188-968F-0D8CDABE6AAE}" destId="{CDFB8205-81A0-4B92-937C-3D17694185D6}" srcOrd="1" destOrd="0" presId="urn:microsoft.com/office/officeart/2005/8/layout/hProcess11"/>
    <dgm:cxn modelId="{19F4ECCC-4688-44DC-AD8A-DC7A536FC433}" type="presParOf" srcId="{83BE1593-88A0-4188-968F-0D8CDABE6AAE}" destId="{F771304F-0478-45EB-9697-EDFDF37F48B2}" srcOrd="2" destOrd="0" presId="urn:microsoft.com/office/officeart/2005/8/layout/hProcess11"/>
    <dgm:cxn modelId="{1D0F5E38-473F-4658-8D27-3E15C809093E}" type="presParOf" srcId="{70B78D85-9944-42F8-B031-40DDDF732400}" destId="{E9F2D0AB-1A4D-4A53-9788-4971E244C043}" srcOrd="1" destOrd="0" presId="urn:microsoft.com/office/officeart/2005/8/layout/hProcess11"/>
    <dgm:cxn modelId="{E8D11160-2D79-4DC8-B1B1-7D3B96BF4CF2}" type="presParOf" srcId="{70B78D85-9944-42F8-B031-40DDDF732400}" destId="{01E22387-8386-4A70-B852-C871A510E375}" srcOrd="2" destOrd="0" presId="urn:microsoft.com/office/officeart/2005/8/layout/hProcess11"/>
    <dgm:cxn modelId="{63B5293C-4B11-456A-8E83-DC1A512F0DB2}" type="presParOf" srcId="{01E22387-8386-4A70-B852-C871A510E375}" destId="{FD13B72A-5D2F-4E54-9129-AFD9C05A7B80}" srcOrd="0" destOrd="0" presId="urn:microsoft.com/office/officeart/2005/8/layout/hProcess11"/>
    <dgm:cxn modelId="{EAC339E5-29BE-4925-A7DC-F88EE8FDBAD5}" type="presParOf" srcId="{01E22387-8386-4A70-B852-C871A510E375}" destId="{C5F87A27-2C38-4543-93A5-BDD2D39B898D}" srcOrd="1" destOrd="0" presId="urn:microsoft.com/office/officeart/2005/8/layout/hProcess11"/>
    <dgm:cxn modelId="{C01103B0-212D-4EFE-989B-1708460A26B6}" type="presParOf" srcId="{01E22387-8386-4A70-B852-C871A510E375}" destId="{3C5B7877-9B4C-4396-AD92-87AAAA0E9DE0}" srcOrd="2" destOrd="0" presId="urn:microsoft.com/office/officeart/2005/8/layout/hProcess11"/>
    <dgm:cxn modelId="{F61ACBA6-F976-4255-AD44-3A719EEB3DF0}" type="presParOf" srcId="{70B78D85-9944-42F8-B031-40DDDF732400}" destId="{EA6B122A-68BB-44D4-87E6-7934D425B9F8}" srcOrd="3" destOrd="0" presId="urn:microsoft.com/office/officeart/2005/8/layout/hProcess11"/>
    <dgm:cxn modelId="{55B2200B-7523-4202-9737-9E2E74CC73FF}" type="presParOf" srcId="{70B78D85-9944-42F8-B031-40DDDF732400}" destId="{00A73786-EE02-408A-9F39-A6D6AE362A8A}" srcOrd="4" destOrd="0" presId="urn:microsoft.com/office/officeart/2005/8/layout/hProcess11"/>
    <dgm:cxn modelId="{B3C8E262-F330-41AE-8D6F-5C274E10DA84}" type="presParOf" srcId="{00A73786-EE02-408A-9F39-A6D6AE362A8A}" destId="{7626B9D2-0A26-48FC-A1CF-4F6759C7303A}" srcOrd="0" destOrd="0" presId="urn:microsoft.com/office/officeart/2005/8/layout/hProcess11"/>
    <dgm:cxn modelId="{EC07124E-3A4F-41BE-B741-E64A52ED91CE}" type="presParOf" srcId="{00A73786-EE02-408A-9F39-A6D6AE362A8A}" destId="{CBCA6C36-DF4A-4386-897A-4E9541A680AD}" srcOrd="1" destOrd="0" presId="urn:microsoft.com/office/officeart/2005/8/layout/hProcess11"/>
    <dgm:cxn modelId="{FECF32A6-A265-4D4C-8209-42E6C8B7A78E}" type="presParOf" srcId="{00A73786-EE02-408A-9F39-A6D6AE362A8A}" destId="{0DBB6026-B122-49AC-8988-D00CCDA5F8CB}" srcOrd="2" destOrd="0" presId="urn:microsoft.com/office/officeart/2005/8/layout/hProcess11"/>
    <dgm:cxn modelId="{C3BAA180-261B-44E6-904F-C06632A1C29F}" type="presParOf" srcId="{70B78D85-9944-42F8-B031-40DDDF732400}" destId="{97E37BE2-BBE0-4678-8486-A333B47E24C7}" srcOrd="5" destOrd="0" presId="urn:microsoft.com/office/officeart/2005/8/layout/hProcess11"/>
    <dgm:cxn modelId="{0C5F1780-75C3-485B-A072-AB9C0E20EED7}" type="presParOf" srcId="{70B78D85-9944-42F8-B031-40DDDF732400}" destId="{500EB357-7BB1-4C16-855D-FA6C63FABB11}" srcOrd="6" destOrd="0" presId="urn:microsoft.com/office/officeart/2005/8/layout/hProcess11"/>
    <dgm:cxn modelId="{2000DA3F-8D2C-45C4-AD4F-C2BE8B9C2858}" type="presParOf" srcId="{500EB357-7BB1-4C16-855D-FA6C63FABB11}" destId="{A7A9CD14-E3D6-42A5-B1A1-4230AE401766}" srcOrd="0" destOrd="0" presId="urn:microsoft.com/office/officeart/2005/8/layout/hProcess11"/>
    <dgm:cxn modelId="{5E774932-02B5-4162-A040-D8E13A88F63F}" type="presParOf" srcId="{500EB357-7BB1-4C16-855D-FA6C63FABB11}" destId="{3A80E5C5-0FE5-40B9-BC23-648E6A809A31}" srcOrd="1" destOrd="0" presId="urn:microsoft.com/office/officeart/2005/8/layout/hProcess11"/>
    <dgm:cxn modelId="{B7C05E4D-7343-4FC8-B105-D9F23F4C6B78}" type="presParOf" srcId="{500EB357-7BB1-4C16-855D-FA6C63FABB11}" destId="{897BB03A-61F2-489C-A100-FABB013C6FE2}" srcOrd="2" destOrd="0" presId="urn:microsoft.com/office/officeart/2005/8/layout/hProcess11"/>
    <dgm:cxn modelId="{66C30456-E761-4422-B443-FEC93636C8BE}" type="presParOf" srcId="{70B78D85-9944-42F8-B031-40DDDF732400}" destId="{CBF5CC1A-CFFA-4171-9DDA-1E70DB90665E}" srcOrd="7" destOrd="0" presId="urn:microsoft.com/office/officeart/2005/8/layout/hProcess11"/>
    <dgm:cxn modelId="{62343AFA-8E1A-4E36-ACD0-B56FC84E8495}" type="presParOf" srcId="{70B78D85-9944-42F8-B031-40DDDF732400}" destId="{F4724175-CD86-4A54-AF6E-6D5DCE1F3A2C}" srcOrd="8" destOrd="0" presId="urn:microsoft.com/office/officeart/2005/8/layout/hProcess11"/>
    <dgm:cxn modelId="{75586BCE-52A9-4E67-87BD-10C8A1C1E0F4}" type="presParOf" srcId="{F4724175-CD86-4A54-AF6E-6D5DCE1F3A2C}" destId="{FD9D879B-8F2A-49F8-9564-8D8EF605C3A4}" srcOrd="0" destOrd="0" presId="urn:microsoft.com/office/officeart/2005/8/layout/hProcess11"/>
    <dgm:cxn modelId="{D72C3B1D-33B7-4B5C-B003-C89128824113}" type="presParOf" srcId="{F4724175-CD86-4A54-AF6E-6D5DCE1F3A2C}" destId="{E7C9B6AF-2E89-4663-8CCC-FD6B2146CF4E}" srcOrd="1" destOrd="0" presId="urn:microsoft.com/office/officeart/2005/8/layout/hProcess11"/>
    <dgm:cxn modelId="{58644EC4-519A-4496-97B4-70B80D5D9C48}" type="presParOf" srcId="{F4724175-CD86-4A54-AF6E-6D5DCE1F3A2C}" destId="{0A499E5B-376E-4D2D-B41A-A393B12FECD8}" srcOrd="2" destOrd="0" presId="urn:microsoft.com/office/officeart/2005/8/layout/hProcess11"/>
    <dgm:cxn modelId="{A005CC0B-5D18-4128-9AFA-06E176090C73}" type="presParOf" srcId="{70B78D85-9944-42F8-B031-40DDDF732400}" destId="{BB3A6BE9-51B1-412B-8DC7-D3D2C32FC36F}" srcOrd="9" destOrd="0" presId="urn:microsoft.com/office/officeart/2005/8/layout/hProcess11"/>
    <dgm:cxn modelId="{6BBD189A-4B6B-4297-BAC9-9D7885C8BB69}" type="presParOf" srcId="{70B78D85-9944-42F8-B031-40DDDF732400}" destId="{CF4A2865-C029-4B3F-89E9-16B71E8B872B}" srcOrd="10" destOrd="0" presId="urn:microsoft.com/office/officeart/2005/8/layout/hProcess11"/>
    <dgm:cxn modelId="{C905E9C8-822F-4B63-B9D5-358E7B6D0EE7}" type="presParOf" srcId="{CF4A2865-C029-4B3F-89E9-16B71E8B872B}" destId="{4515A607-4713-4BDA-A1B0-8166EB0CABE2}" srcOrd="0" destOrd="0" presId="urn:microsoft.com/office/officeart/2005/8/layout/hProcess11"/>
    <dgm:cxn modelId="{323DEEE9-032D-4EC3-978E-63EE1C5A2D3F}" type="presParOf" srcId="{CF4A2865-C029-4B3F-89E9-16B71E8B872B}" destId="{2D559626-B428-4488-AD22-E51D451A0967}" srcOrd="1" destOrd="0" presId="urn:microsoft.com/office/officeart/2005/8/layout/hProcess11"/>
    <dgm:cxn modelId="{C9BAFFC7-7392-4C83-BF49-BD27929108B2}" type="presParOf" srcId="{CF4A2865-C029-4B3F-89E9-16B71E8B872B}" destId="{8BF55D19-7533-4F2A-B128-93CA04C3959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FD1D7-4CB3-48FB-9141-840A9CE41AAA}">
      <dsp:nvSpPr>
        <dsp:cNvPr id="0" name=""/>
        <dsp:cNvSpPr/>
      </dsp:nvSpPr>
      <dsp:spPr>
        <a:xfrm>
          <a:off x="0" y="1625600"/>
          <a:ext cx="11691891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A432F4-6BF5-418E-ABE1-899C272B42F1}">
      <dsp:nvSpPr>
        <dsp:cNvPr id="0" name=""/>
        <dsp:cNvSpPr/>
      </dsp:nvSpPr>
      <dsp:spPr>
        <a:xfrm>
          <a:off x="2890" y="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2000</a:t>
          </a:r>
        </a:p>
      </dsp:txBody>
      <dsp:txXfrm>
        <a:off x="2890" y="0"/>
        <a:ext cx="1682707" cy="2167466"/>
      </dsp:txXfrm>
    </dsp:sp>
    <dsp:sp modelId="{CDFB8205-81A0-4B92-937C-3D17694185D6}">
      <dsp:nvSpPr>
        <dsp:cNvPr id="0" name=""/>
        <dsp:cNvSpPr/>
      </dsp:nvSpPr>
      <dsp:spPr>
        <a:xfrm>
          <a:off x="573310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13B72A-5D2F-4E54-9129-AFD9C05A7B80}">
      <dsp:nvSpPr>
        <dsp:cNvPr id="0" name=""/>
        <dsp:cNvSpPr/>
      </dsp:nvSpPr>
      <dsp:spPr>
        <a:xfrm>
          <a:off x="1769732" y="325120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2005</a:t>
          </a:r>
        </a:p>
      </dsp:txBody>
      <dsp:txXfrm>
        <a:off x="1769732" y="3251200"/>
        <a:ext cx="1682707" cy="2167466"/>
      </dsp:txXfrm>
    </dsp:sp>
    <dsp:sp modelId="{C5F87A27-2C38-4543-93A5-BDD2D39B898D}">
      <dsp:nvSpPr>
        <dsp:cNvPr id="0" name=""/>
        <dsp:cNvSpPr/>
      </dsp:nvSpPr>
      <dsp:spPr>
        <a:xfrm>
          <a:off x="2340153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26B9D2-0A26-48FC-A1CF-4F6759C7303A}">
      <dsp:nvSpPr>
        <dsp:cNvPr id="0" name=""/>
        <dsp:cNvSpPr/>
      </dsp:nvSpPr>
      <dsp:spPr>
        <a:xfrm>
          <a:off x="3536575" y="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2008 R2</a:t>
          </a:r>
        </a:p>
      </dsp:txBody>
      <dsp:txXfrm>
        <a:off x="3536575" y="0"/>
        <a:ext cx="1682707" cy="2167466"/>
      </dsp:txXfrm>
    </dsp:sp>
    <dsp:sp modelId="{CBCA6C36-DF4A-4386-897A-4E9541A680AD}">
      <dsp:nvSpPr>
        <dsp:cNvPr id="0" name=""/>
        <dsp:cNvSpPr/>
      </dsp:nvSpPr>
      <dsp:spPr>
        <a:xfrm>
          <a:off x="4106996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A9CD14-E3D6-42A5-B1A1-4230AE401766}">
      <dsp:nvSpPr>
        <dsp:cNvPr id="0" name=""/>
        <dsp:cNvSpPr/>
      </dsp:nvSpPr>
      <dsp:spPr>
        <a:xfrm>
          <a:off x="5303418" y="325120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2012</a:t>
          </a:r>
        </a:p>
      </dsp:txBody>
      <dsp:txXfrm>
        <a:off x="5303418" y="3251200"/>
        <a:ext cx="1682707" cy="2167466"/>
      </dsp:txXfrm>
    </dsp:sp>
    <dsp:sp modelId="{3A80E5C5-0FE5-40B9-BC23-648E6A809A31}">
      <dsp:nvSpPr>
        <dsp:cNvPr id="0" name=""/>
        <dsp:cNvSpPr/>
      </dsp:nvSpPr>
      <dsp:spPr>
        <a:xfrm>
          <a:off x="5873839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9D879B-8F2A-49F8-9564-8D8EF605C3A4}">
      <dsp:nvSpPr>
        <dsp:cNvPr id="0" name=""/>
        <dsp:cNvSpPr/>
      </dsp:nvSpPr>
      <dsp:spPr>
        <a:xfrm>
          <a:off x="7070261" y="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2019</a:t>
          </a:r>
        </a:p>
      </dsp:txBody>
      <dsp:txXfrm>
        <a:off x="7070261" y="0"/>
        <a:ext cx="1682707" cy="2167466"/>
      </dsp:txXfrm>
    </dsp:sp>
    <dsp:sp modelId="{E7C9B6AF-2E89-4663-8CCC-FD6B2146CF4E}">
      <dsp:nvSpPr>
        <dsp:cNvPr id="0" name=""/>
        <dsp:cNvSpPr/>
      </dsp:nvSpPr>
      <dsp:spPr>
        <a:xfrm>
          <a:off x="7640681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15A607-4713-4BDA-A1B0-8166EB0CABE2}">
      <dsp:nvSpPr>
        <dsp:cNvPr id="0" name=""/>
        <dsp:cNvSpPr/>
      </dsp:nvSpPr>
      <dsp:spPr>
        <a:xfrm>
          <a:off x="8837104" y="325120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2022</a:t>
          </a:r>
        </a:p>
      </dsp:txBody>
      <dsp:txXfrm>
        <a:off x="8837104" y="3251200"/>
        <a:ext cx="1682707" cy="2167466"/>
      </dsp:txXfrm>
    </dsp:sp>
    <dsp:sp modelId="{2D559626-B428-4488-AD22-E51D451A0967}">
      <dsp:nvSpPr>
        <dsp:cNvPr id="0" name=""/>
        <dsp:cNvSpPr/>
      </dsp:nvSpPr>
      <dsp:spPr>
        <a:xfrm>
          <a:off x="9407524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5782E-E8F4-4279-A84C-D555C4DEFA1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BC601-93F5-4363-93A2-8C1C9B976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71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Vou trazer para vocês hoje uma experiência em um grande projeto que consistia na migração do ERP principal da companhia e em todo o redesenho/desenvolvimento de toda rotina de BI</a:t>
            </a:r>
          </a:p>
          <a:p>
            <a:r>
              <a:rPr lang="pt-BR" dirty="0"/>
              <a:t>Desafios não faltaram nesse projeto e o que ficou sob minha responsabilidade principal foi em pensar e propor uma rotina de monitoramento de todos os pacotes ETL desde a camada de </a:t>
            </a:r>
            <a:r>
              <a:rPr lang="pt-BR" dirty="0" err="1"/>
              <a:t>Staging</a:t>
            </a:r>
            <a:r>
              <a:rPr lang="pt-BR" dirty="0"/>
              <a:t> até o DW.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4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export</a:t>
            </a:r>
            <a:endParaRPr lang="pt-BR" dirty="0"/>
          </a:p>
          <a:p>
            <a:r>
              <a:rPr lang="pt-BR" dirty="0"/>
              <a:t>Planos de manutenção no </a:t>
            </a:r>
            <a:r>
              <a:rPr lang="pt-BR" dirty="0" err="1"/>
              <a:t>sql</a:t>
            </a:r>
            <a:r>
              <a:rPr lang="pt-BR" dirty="0"/>
              <a:t> server</a:t>
            </a:r>
          </a:p>
          <a:p>
            <a:r>
              <a:rPr lang="pt-BR" dirty="0"/>
              <a:t>Envio de e-mail </a:t>
            </a:r>
          </a:p>
          <a:p>
            <a:r>
              <a:rPr lang="pt-BR" dirty="0"/>
              <a:t>Pacotes </a:t>
            </a:r>
            <a:r>
              <a:rPr lang="pt-BR" dirty="0" err="1"/>
              <a:t>ETLs</a:t>
            </a:r>
            <a:endParaRPr lang="pt-BR" dirty="0"/>
          </a:p>
          <a:p>
            <a:r>
              <a:rPr lang="pt-BR" dirty="0"/>
              <a:t>Pode usar conectores externos</a:t>
            </a:r>
          </a:p>
          <a:p>
            <a:r>
              <a:rPr lang="pt-BR" dirty="0"/>
              <a:t>Conectar com bancos MySQL, Oracle, </a:t>
            </a:r>
            <a:r>
              <a:rPr lang="pt-BR" dirty="0" err="1"/>
              <a:t>PostGre</a:t>
            </a:r>
            <a:r>
              <a:rPr lang="pt-BR" dirty="0"/>
              <a:t> usando ODBC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57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Desenvolvendo a estrutura sob o olhar de requisitos de negócio</a:t>
            </a:r>
          </a:p>
          <a:p>
            <a:r>
              <a:rPr lang="pt-BR" sz="1200" dirty="0">
                <a:latin typeface="Impact" panose="020B0806030902050204" pitchFamily="34" charset="0"/>
              </a:rPr>
              <a:t>se é um ETL de STG, ODS, DW, Legado ou Base Auxiliar;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77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Desenvolvendo a estrutura sob o olhar de requisitos de negócio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0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5A2D-A2EA-F6D4-25FD-6B56C8DB9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99673-FD5F-D48B-8567-1FB8FE29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0E378-BF8B-CBC1-FA0F-02138A48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F4AFF-38C9-B0C9-A794-6EAC3871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DD7F3-4356-D9DC-D240-ECF5F06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7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05718-AD30-5456-2ED9-213BFC00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C45696-751F-F617-BD4F-E1C5E342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90964-61FB-CE42-AD3D-4E3F09B9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244CE-4D9C-B53C-13BE-A515DB0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D8A06-CE65-8A5D-7DD7-49BC2F51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341F34-947F-E15A-AFF8-F9A26677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2F3817-05EF-CCD8-C5AA-110F89D9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FF99B-A357-2537-B37D-AEDAAB1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11841-46E0-CEBF-5E8C-7F1CDEC0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70740-434A-AF9B-1BE2-BA6D6BF8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1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8FA3-510E-9C36-E4C4-1C2D545B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C32CF-5984-DCF6-58E7-222C09B7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0A135-52A5-6815-7452-DE70081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62D22-3C1C-4BB4-3362-D26839CF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9CFBA-DBC5-FD43-4D85-8EFD926E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00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F48D-2646-1C49-4081-8D986E06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A6186F-2860-9942-0997-BAAA42F9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35EAF-1A00-7C46-A55F-67D528E6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C212A-BE1B-D781-88F4-51FB196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C6C58-0C33-0D0E-6BF8-CCB3B303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A27B4-3F64-62D8-2617-F26D951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0DBA5-4EBF-D840-E7D8-CB9273AA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E35E78-D3B2-B3B3-FB46-080C3982E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98231-8855-0AFE-6FB4-277EF52A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3BB40-BEA3-BAC1-8ACE-743C6047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9C4027-D9AC-713A-C4E5-D7FF165B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4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EC616-BB7B-01B3-A73E-404E689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DCE2D-57BE-CF1F-569F-5E4C00B0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4CED33-006A-664F-2C2D-7051A9D08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05B8BE-397D-BDB9-2CBA-A5C8832AC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9E9C16-5894-6E49-50E5-56D207F8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832DCA-B885-2768-A199-8667B2D0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E1F364-4E7C-E0FB-FB8F-5BF60275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5BCAD7-8C25-BE8C-D8FB-4BCA0A8A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83AC-520C-CFF3-A395-E1DCE85E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23C0F9-20E7-B0A3-2772-8883DFD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6715B7-F6AF-F231-45F5-177044E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9E90FF-8D70-D1FD-898D-188921AD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7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95342D-B32B-4DCE-8274-E6F7D774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F06AAF-988B-4249-DB43-0A571146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B66996-C3A5-C5BC-3A57-3C87267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F37C6-3523-E388-EB69-247B35B0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0E0A4-B797-C6EA-3097-32635650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BA7D3-D4C1-C892-35BD-46FC2972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E28C3B-BE36-81FF-03D6-628781F5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E240E-5F32-EECC-7001-B37543D0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CF92E-C970-6C94-76BA-599EC59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9FB5-B0B3-683D-77F7-CBB2B9CE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604B86-8007-B895-5B02-EBCB2860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41441-FAA9-6208-AF8C-7F00FF49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CF419-7E03-0869-284B-CF41B0CA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2F0CF-896B-792F-3B4E-A4A03ABB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DD0BD-24F3-10FF-7669-5A9C136D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59EA70-51FF-A98E-5CB0-46A813B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51DC23-763C-420A-C111-3A8E0D3D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64872-5896-DFD7-D399-EBD4E2C3E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6C9B-4F23-4794-AABD-006B4CC300EA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9C254-D3B8-B18A-24FF-B783CDC87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A89C7-D120-D61B-A2F7-211098046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jpeg"/><Relationship Id="rId4" Type="http://schemas.openxmlformats.org/officeDocument/2006/relationships/image" Target="../media/image39.jpeg"/><Relationship Id="rId9" Type="http://schemas.openxmlformats.org/officeDocument/2006/relationships/hyperlink" Target="https://svgsilh.com/image/1294844.html" TargetMode="External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dbaassists@gmai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gabriel-frederico-lacerda-quintella-12148923/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twitter.com/dbaassists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https://www.instagram.com/dbaassist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baassists.com.br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dbaassists" TargetMode="External"/><Relationship Id="rId5" Type="http://schemas.openxmlformats.org/officeDocument/2006/relationships/hyperlink" Target="https://www.instagram.com/dbaassist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dbaassists@gmail.com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ciclopedia.org/wiki/Gorochu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diagramData" Target="../diagrams/data1.xml"/><Relationship Id="rId21" Type="http://schemas.openxmlformats.org/officeDocument/2006/relationships/image" Target="../media/image31.png"/><Relationship Id="rId7" Type="http://schemas.microsoft.com/office/2007/relationships/diagramDrawing" Target="../diagrams/drawing1.xml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jpe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itoramento - ícones de o negócio grátis">
            <a:extLst>
              <a:ext uri="{FF2B5EF4-FFF2-40B4-BE49-F238E27FC236}">
                <a16:creationId xmlns:a16="http://schemas.microsoft.com/office/drawing/2014/main" id="{D8109CD7-AE22-7041-DFFC-77AB15E5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75" y="685800"/>
            <a:ext cx="4064875" cy="406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442F4F-62E4-C0F1-AE90-BBAE3A5CBFCD}"/>
              </a:ext>
            </a:extLst>
          </p:cNvPr>
          <p:cNvSpPr txBox="1"/>
          <p:nvPr/>
        </p:nvSpPr>
        <p:spPr>
          <a:xfrm>
            <a:off x="383458" y="1069258"/>
            <a:ext cx="699231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Como </a:t>
            </a:r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Monitorar </a:t>
            </a:r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Execução de Pacotes SSIS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B959F0E-E50A-44DE-1AC6-14B6DBAD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39" y="5156982"/>
            <a:ext cx="6098911" cy="1263519"/>
          </a:xfrm>
          <a:prstGeom prst="rect">
            <a:avLst/>
          </a:prstGeo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1C757E0D-6504-E9D7-9DA4-99524778B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458" y="4222877"/>
            <a:ext cx="6619836" cy="100858"/>
          </a:xfrm>
          <a:custGeom>
            <a:avLst/>
            <a:gdLst>
              <a:gd name="connsiteX0" fmla="*/ 0 w 6619836"/>
              <a:gd name="connsiteY0" fmla="*/ 0 h 100858"/>
              <a:gd name="connsiteX1" fmla="*/ 595785 w 6619836"/>
              <a:gd name="connsiteY1" fmla="*/ 0 h 100858"/>
              <a:gd name="connsiteX2" fmla="*/ 1125372 w 6619836"/>
              <a:gd name="connsiteY2" fmla="*/ 0 h 100858"/>
              <a:gd name="connsiteX3" fmla="*/ 1853554 w 6619836"/>
              <a:gd name="connsiteY3" fmla="*/ 0 h 100858"/>
              <a:gd name="connsiteX4" fmla="*/ 2581736 w 6619836"/>
              <a:gd name="connsiteY4" fmla="*/ 0 h 100858"/>
              <a:gd name="connsiteX5" fmla="*/ 3243720 w 6619836"/>
              <a:gd name="connsiteY5" fmla="*/ 0 h 100858"/>
              <a:gd name="connsiteX6" fmla="*/ 3707108 w 6619836"/>
              <a:gd name="connsiteY6" fmla="*/ 0 h 100858"/>
              <a:gd name="connsiteX7" fmla="*/ 4435290 w 6619836"/>
              <a:gd name="connsiteY7" fmla="*/ 0 h 100858"/>
              <a:gd name="connsiteX8" fmla="*/ 4898679 w 6619836"/>
              <a:gd name="connsiteY8" fmla="*/ 0 h 100858"/>
              <a:gd name="connsiteX9" fmla="*/ 5362067 w 6619836"/>
              <a:gd name="connsiteY9" fmla="*/ 0 h 100858"/>
              <a:gd name="connsiteX10" fmla="*/ 6619836 w 6619836"/>
              <a:gd name="connsiteY10" fmla="*/ 0 h 100858"/>
              <a:gd name="connsiteX11" fmla="*/ 6619836 w 6619836"/>
              <a:gd name="connsiteY11" fmla="*/ 100858 h 100858"/>
              <a:gd name="connsiteX12" fmla="*/ 5825456 w 6619836"/>
              <a:gd name="connsiteY12" fmla="*/ 100858 h 100858"/>
              <a:gd name="connsiteX13" fmla="*/ 5163472 w 6619836"/>
              <a:gd name="connsiteY13" fmla="*/ 100858 h 100858"/>
              <a:gd name="connsiteX14" fmla="*/ 4369092 w 6619836"/>
              <a:gd name="connsiteY14" fmla="*/ 100858 h 100858"/>
              <a:gd name="connsiteX15" fmla="*/ 3839505 w 6619836"/>
              <a:gd name="connsiteY15" fmla="*/ 100858 h 100858"/>
              <a:gd name="connsiteX16" fmla="*/ 3177521 w 6619836"/>
              <a:gd name="connsiteY16" fmla="*/ 100858 h 100858"/>
              <a:gd name="connsiteX17" fmla="*/ 2383141 w 6619836"/>
              <a:gd name="connsiteY17" fmla="*/ 100858 h 100858"/>
              <a:gd name="connsiteX18" fmla="*/ 1787356 w 6619836"/>
              <a:gd name="connsiteY18" fmla="*/ 100858 h 100858"/>
              <a:gd name="connsiteX19" fmla="*/ 992975 w 6619836"/>
              <a:gd name="connsiteY19" fmla="*/ 100858 h 100858"/>
              <a:gd name="connsiteX20" fmla="*/ 0 w 6619836"/>
              <a:gd name="connsiteY20" fmla="*/ 100858 h 100858"/>
              <a:gd name="connsiteX21" fmla="*/ 0 w 6619836"/>
              <a:gd name="connsiteY21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19836" h="100858" fill="none" extrusionOk="0">
                <a:moveTo>
                  <a:pt x="0" y="0"/>
                </a:moveTo>
                <a:cubicBezTo>
                  <a:pt x="244503" y="18833"/>
                  <a:pt x="324751" y="25408"/>
                  <a:pt x="595785" y="0"/>
                </a:cubicBezTo>
                <a:cubicBezTo>
                  <a:pt x="866820" y="-25408"/>
                  <a:pt x="1002885" y="9652"/>
                  <a:pt x="1125372" y="0"/>
                </a:cubicBezTo>
                <a:cubicBezTo>
                  <a:pt x="1247859" y="-9652"/>
                  <a:pt x="1620910" y="-13811"/>
                  <a:pt x="1853554" y="0"/>
                </a:cubicBezTo>
                <a:cubicBezTo>
                  <a:pt x="2086198" y="13811"/>
                  <a:pt x="2346640" y="-32107"/>
                  <a:pt x="2581736" y="0"/>
                </a:cubicBezTo>
                <a:cubicBezTo>
                  <a:pt x="2816832" y="32107"/>
                  <a:pt x="2928269" y="4222"/>
                  <a:pt x="3243720" y="0"/>
                </a:cubicBezTo>
                <a:cubicBezTo>
                  <a:pt x="3559171" y="-4222"/>
                  <a:pt x="3534425" y="1789"/>
                  <a:pt x="3707108" y="0"/>
                </a:cubicBezTo>
                <a:cubicBezTo>
                  <a:pt x="3879791" y="-1789"/>
                  <a:pt x="4262223" y="1262"/>
                  <a:pt x="4435290" y="0"/>
                </a:cubicBezTo>
                <a:cubicBezTo>
                  <a:pt x="4608357" y="-1262"/>
                  <a:pt x="4795989" y="-3566"/>
                  <a:pt x="4898679" y="0"/>
                </a:cubicBezTo>
                <a:cubicBezTo>
                  <a:pt x="5001369" y="3566"/>
                  <a:pt x="5209430" y="19374"/>
                  <a:pt x="5362067" y="0"/>
                </a:cubicBezTo>
                <a:cubicBezTo>
                  <a:pt x="5514704" y="-19374"/>
                  <a:pt x="6225741" y="-62067"/>
                  <a:pt x="6619836" y="0"/>
                </a:cubicBezTo>
                <a:cubicBezTo>
                  <a:pt x="6619436" y="43044"/>
                  <a:pt x="6618914" y="74410"/>
                  <a:pt x="6619836" y="100858"/>
                </a:cubicBezTo>
                <a:cubicBezTo>
                  <a:pt x="6301967" y="63672"/>
                  <a:pt x="6076034" y="68189"/>
                  <a:pt x="5825456" y="100858"/>
                </a:cubicBezTo>
                <a:cubicBezTo>
                  <a:pt x="5574878" y="133527"/>
                  <a:pt x="5341316" y="105586"/>
                  <a:pt x="5163472" y="100858"/>
                </a:cubicBezTo>
                <a:cubicBezTo>
                  <a:pt x="4985628" y="96130"/>
                  <a:pt x="4650210" y="94055"/>
                  <a:pt x="4369092" y="100858"/>
                </a:cubicBezTo>
                <a:cubicBezTo>
                  <a:pt x="4087974" y="107661"/>
                  <a:pt x="4087923" y="119726"/>
                  <a:pt x="3839505" y="100858"/>
                </a:cubicBezTo>
                <a:cubicBezTo>
                  <a:pt x="3591087" y="81990"/>
                  <a:pt x="3414665" y="109596"/>
                  <a:pt x="3177521" y="100858"/>
                </a:cubicBezTo>
                <a:cubicBezTo>
                  <a:pt x="2940377" y="92120"/>
                  <a:pt x="2768720" y="63782"/>
                  <a:pt x="2383141" y="100858"/>
                </a:cubicBezTo>
                <a:cubicBezTo>
                  <a:pt x="1997562" y="137934"/>
                  <a:pt x="1977958" y="82043"/>
                  <a:pt x="1787356" y="100858"/>
                </a:cubicBezTo>
                <a:cubicBezTo>
                  <a:pt x="1596755" y="119673"/>
                  <a:pt x="1308683" y="82227"/>
                  <a:pt x="992975" y="100858"/>
                </a:cubicBezTo>
                <a:cubicBezTo>
                  <a:pt x="677267" y="119489"/>
                  <a:pt x="477019" y="136459"/>
                  <a:pt x="0" y="100858"/>
                </a:cubicBezTo>
                <a:cubicBezTo>
                  <a:pt x="1690" y="59826"/>
                  <a:pt x="-1725" y="26094"/>
                  <a:pt x="0" y="0"/>
                </a:cubicBezTo>
                <a:close/>
              </a:path>
              <a:path w="6619836" h="100858" stroke="0" extrusionOk="0">
                <a:moveTo>
                  <a:pt x="0" y="0"/>
                </a:moveTo>
                <a:cubicBezTo>
                  <a:pt x="163960" y="7549"/>
                  <a:pt x="380244" y="20596"/>
                  <a:pt x="529587" y="0"/>
                </a:cubicBezTo>
                <a:cubicBezTo>
                  <a:pt x="678930" y="-20596"/>
                  <a:pt x="1064335" y="18675"/>
                  <a:pt x="1323967" y="0"/>
                </a:cubicBezTo>
                <a:cubicBezTo>
                  <a:pt x="1583599" y="-18675"/>
                  <a:pt x="1652039" y="6257"/>
                  <a:pt x="1787356" y="0"/>
                </a:cubicBezTo>
                <a:cubicBezTo>
                  <a:pt x="1922673" y="-6257"/>
                  <a:pt x="2027600" y="16923"/>
                  <a:pt x="2250744" y="0"/>
                </a:cubicBezTo>
                <a:cubicBezTo>
                  <a:pt x="2473888" y="-16923"/>
                  <a:pt x="2619316" y="-27203"/>
                  <a:pt x="2912728" y="0"/>
                </a:cubicBezTo>
                <a:cubicBezTo>
                  <a:pt x="3206140" y="27203"/>
                  <a:pt x="3339747" y="19161"/>
                  <a:pt x="3508513" y="0"/>
                </a:cubicBezTo>
                <a:cubicBezTo>
                  <a:pt x="3677280" y="-19161"/>
                  <a:pt x="4074555" y="25767"/>
                  <a:pt x="4236695" y="0"/>
                </a:cubicBezTo>
                <a:cubicBezTo>
                  <a:pt x="4398835" y="-25767"/>
                  <a:pt x="4555964" y="17191"/>
                  <a:pt x="4766282" y="0"/>
                </a:cubicBezTo>
                <a:cubicBezTo>
                  <a:pt x="4976600" y="-17191"/>
                  <a:pt x="5347264" y="26410"/>
                  <a:pt x="5560662" y="0"/>
                </a:cubicBezTo>
                <a:cubicBezTo>
                  <a:pt x="5774060" y="-26410"/>
                  <a:pt x="6097830" y="31052"/>
                  <a:pt x="6619836" y="0"/>
                </a:cubicBezTo>
                <a:cubicBezTo>
                  <a:pt x="6620995" y="39049"/>
                  <a:pt x="6616004" y="72410"/>
                  <a:pt x="6619836" y="100858"/>
                </a:cubicBezTo>
                <a:cubicBezTo>
                  <a:pt x="6444938" y="122050"/>
                  <a:pt x="6297478" y="88767"/>
                  <a:pt x="6090249" y="100858"/>
                </a:cubicBezTo>
                <a:cubicBezTo>
                  <a:pt x="5883020" y="112949"/>
                  <a:pt x="5763916" y="91993"/>
                  <a:pt x="5560662" y="100858"/>
                </a:cubicBezTo>
                <a:cubicBezTo>
                  <a:pt x="5357408" y="109723"/>
                  <a:pt x="5094309" y="98138"/>
                  <a:pt x="4964877" y="100858"/>
                </a:cubicBezTo>
                <a:cubicBezTo>
                  <a:pt x="4835446" y="103578"/>
                  <a:pt x="4607320" y="93486"/>
                  <a:pt x="4501488" y="100858"/>
                </a:cubicBezTo>
                <a:cubicBezTo>
                  <a:pt x="4395656" y="108230"/>
                  <a:pt x="4100222" y="90858"/>
                  <a:pt x="3905703" y="100858"/>
                </a:cubicBezTo>
                <a:cubicBezTo>
                  <a:pt x="3711184" y="110858"/>
                  <a:pt x="3523989" y="104154"/>
                  <a:pt x="3376116" y="100858"/>
                </a:cubicBezTo>
                <a:cubicBezTo>
                  <a:pt x="3228243" y="97562"/>
                  <a:pt x="2748164" y="88033"/>
                  <a:pt x="2581736" y="100858"/>
                </a:cubicBezTo>
                <a:cubicBezTo>
                  <a:pt x="2415308" y="113683"/>
                  <a:pt x="2067154" y="111007"/>
                  <a:pt x="1853554" y="100858"/>
                </a:cubicBezTo>
                <a:cubicBezTo>
                  <a:pt x="1639954" y="90709"/>
                  <a:pt x="1592019" y="93050"/>
                  <a:pt x="1390166" y="100858"/>
                </a:cubicBezTo>
                <a:cubicBezTo>
                  <a:pt x="1188313" y="108666"/>
                  <a:pt x="924636" y="112239"/>
                  <a:pt x="728182" y="100858"/>
                </a:cubicBezTo>
                <a:cubicBezTo>
                  <a:pt x="531728" y="89477"/>
                  <a:pt x="199847" y="66155"/>
                  <a:pt x="0" y="100858"/>
                </a:cubicBezTo>
                <a:cubicBezTo>
                  <a:pt x="-4285" y="56089"/>
                  <a:pt x="-4231" y="4060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5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zure SQL Database Logo Download Vector">
            <a:extLst>
              <a:ext uri="{FF2B5EF4-FFF2-40B4-BE49-F238E27FC236}">
                <a16:creationId xmlns:a16="http://schemas.microsoft.com/office/drawing/2014/main" id="{65F035DC-D85D-F18C-4EED-4C57ADA1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82" y="4624082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zure SQL Database Logo Download Vector">
            <a:extLst>
              <a:ext uri="{FF2B5EF4-FFF2-40B4-BE49-F238E27FC236}">
                <a16:creationId xmlns:a16="http://schemas.microsoft.com/office/drawing/2014/main" id="{B2F1FF29-C7C6-AA96-C213-AFE766D5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3" y="4630020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ure SQL Database Logo Download Vector">
            <a:extLst>
              <a:ext uri="{FF2B5EF4-FFF2-40B4-BE49-F238E27FC236}">
                <a16:creationId xmlns:a16="http://schemas.microsoft.com/office/drawing/2014/main" id="{476B1C3D-6302-155A-1169-94E4B8EA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7" y="4650359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E83E87F-5863-2E52-D215-90EA61BDDE1C}"/>
              </a:ext>
            </a:extLst>
          </p:cNvPr>
          <p:cNvSpPr/>
          <p:nvPr/>
        </p:nvSpPr>
        <p:spPr>
          <a:xfrm>
            <a:off x="266979" y="2271869"/>
            <a:ext cx="9332058" cy="40251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6A8294-9570-D3D9-F477-15C09653645B}"/>
              </a:ext>
            </a:extLst>
          </p:cNvPr>
          <p:cNvSpPr txBox="1"/>
          <p:nvPr/>
        </p:nvSpPr>
        <p:spPr>
          <a:xfrm>
            <a:off x="3919087" y="5640866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AF8351-A265-6EE5-A5EC-EC3B632DB286}"/>
              </a:ext>
            </a:extLst>
          </p:cNvPr>
          <p:cNvSpPr txBox="1"/>
          <p:nvPr/>
        </p:nvSpPr>
        <p:spPr>
          <a:xfrm>
            <a:off x="5284802" y="5640866"/>
            <a:ext cx="7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ODS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44D952-9C93-ECBB-64C6-D17ABD1D5912}"/>
              </a:ext>
            </a:extLst>
          </p:cNvPr>
          <p:cNvSpPr txBox="1"/>
          <p:nvPr/>
        </p:nvSpPr>
        <p:spPr>
          <a:xfrm>
            <a:off x="6658886" y="5636918"/>
            <a:ext cx="702041" cy="37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DW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8D77A-C832-EE10-F390-4221B8738A4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Cadeia de Processamento BI </a:t>
            </a:r>
          </a:p>
        </p:txBody>
      </p:sp>
      <p:pic>
        <p:nvPicPr>
          <p:cNvPr id="13" name="Picture 4" descr="Cubo de rubik - ícones de formas grátis">
            <a:extLst>
              <a:ext uri="{FF2B5EF4-FFF2-40B4-BE49-F238E27FC236}">
                <a16:creationId xmlns:a16="http://schemas.microsoft.com/office/drawing/2014/main" id="{C2A2D6E6-6048-718E-C5B8-42A1760B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71" y="4729456"/>
            <a:ext cx="854434" cy="8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78DE6C-75A0-8AB7-3EF4-6EDE6CA99889}"/>
              </a:ext>
            </a:extLst>
          </p:cNvPr>
          <p:cNvSpPr txBox="1"/>
          <p:nvPr/>
        </p:nvSpPr>
        <p:spPr>
          <a:xfrm>
            <a:off x="8004560" y="5647942"/>
            <a:ext cx="78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05DF49E-794E-2E58-26A2-09F632723781}"/>
              </a:ext>
            </a:extLst>
          </p:cNvPr>
          <p:cNvSpPr/>
          <p:nvPr/>
        </p:nvSpPr>
        <p:spPr>
          <a:xfrm>
            <a:off x="7525969" y="5082624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0BF055F-0145-67AE-C738-EBCF2567D74C}"/>
              </a:ext>
            </a:extLst>
          </p:cNvPr>
          <p:cNvSpPr/>
          <p:nvPr/>
        </p:nvSpPr>
        <p:spPr>
          <a:xfrm>
            <a:off x="6107570" y="5065584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68BA4FC-22D4-EAD3-3D8F-44969CD679AD}"/>
              </a:ext>
            </a:extLst>
          </p:cNvPr>
          <p:cNvSpPr/>
          <p:nvPr/>
        </p:nvSpPr>
        <p:spPr>
          <a:xfrm>
            <a:off x="4729020" y="5065584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BAB1CD0-D8B0-841C-A10F-1399C76F1F7B}"/>
              </a:ext>
            </a:extLst>
          </p:cNvPr>
          <p:cNvSpPr/>
          <p:nvPr/>
        </p:nvSpPr>
        <p:spPr>
          <a:xfrm>
            <a:off x="3358720" y="508560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22" descr="Microsoft Power BI Download para Windows em Português Grátis">
            <a:extLst>
              <a:ext uri="{FF2B5EF4-FFF2-40B4-BE49-F238E27FC236}">
                <a16:creationId xmlns:a16="http://schemas.microsoft.com/office/drawing/2014/main" id="{55A6287D-6BFB-AE71-B067-F7B57082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833" y="2665176"/>
            <a:ext cx="789616" cy="7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ícone Arquivo, tipo, qlikview em vscode">
            <a:extLst>
              <a:ext uri="{FF2B5EF4-FFF2-40B4-BE49-F238E27FC236}">
                <a16:creationId xmlns:a16="http://schemas.microsoft.com/office/drawing/2014/main" id="{15B8FB04-7F85-C13E-B8BE-5BFBE068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68" y="5013112"/>
            <a:ext cx="1013200" cy="1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4F841201-7B23-3146-E46E-12DD7B409BE5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8809405" y="3059984"/>
            <a:ext cx="1847428" cy="2096689"/>
          </a:xfrm>
          <a:prstGeom prst="bentConnector3">
            <a:avLst>
              <a:gd name="adj1" fmla="val 5053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79A219F-80EB-7BB7-27AD-E942669EE0D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809405" y="5156673"/>
            <a:ext cx="1883083" cy="363039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Csv - ícones de interface grátis">
            <a:extLst>
              <a:ext uri="{FF2B5EF4-FFF2-40B4-BE49-F238E27FC236}">
                <a16:creationId xmlns:a16="http://schemas.microsoft.com/office/drawing/2014/main" id="{0984FD61-54F5-4B5A-A9D9-8D41BF07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61" y="4838621"/>
            <a:ext cx="581265" cy="5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D9C54E-DF8A-7C98-E613-E739D4A4F9A0}"/>
              </a:ext>
            </a:extLst>
          </p:cNvPr>
          <p:cNvSpPr txBox="1"/>
          <p:nvPr/>
        </p:nvSpPr>
        <p:spPr>
          <a:xfrm>
            <a:off x="10521614" y="3704897"/>
            <a:ext cx="118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4D139F5-09BD-98BE-C1A6-299089B52E10}"/>
              </a:ext>
            </a:extLst>
          </p:cNvPr>
          <p:cNvSpPr txBox="1"/>
          <p:nvPr/>
        </p:nvSpPr>
        <p:spPr>
          <a:xfrm>
            <a:off x="10656833" y="5927717"/>
            <a:ext cx="150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QLIKVIEW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BDD15CE-CAB8-EAF6-B29D-7CF66A31C102}"/>
              </a:ext>
            </a:extLst>
          </p:cNvPr>
          <p:cNvSpPr/>
          <p:nvPr/>
        </p:nvSpPr>
        <p:spPr>
          <a:xfrm>
            <a:off x="10217753" y="2275944"/>
            <a:ext cx="1733845" cy="405397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Gráfico 47">
            <a:extLst>
              <a:ext uri="{FF2B5EF4-FFF2-40B4-BE49-F238E27FC236}">
                <a16:creationId xmlns:a16="http://schemas.microsoft.com/office/drawing/2014/main" id="{D64E9D71-72B6-9938-8D8A-406A50691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67900" y="5348850"/>
            <a:ext cx="341053" cy="363861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18C9F944-1D94-E6D4-F626-B11470A11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58565" y="5331483"/>
            <a:ext cx="341053" cy="363861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FF3DBC0A-AD72-AE2C-EA7B-847961484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90772" y="5316696"/>
            <a:ext cx="341053" cy="363861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B0F443D3-6BBF-D22A-C92C-0785927C5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70112" y="5419886"/>
            <a:ext cx="341053" cy="363861"/>
          </a:xfrm>
          <a:prstGeom prst="rect">
            <a:avLst/>
          </a:prstGeom>
        </p:spPr>
      </p:pic>
      <p:pic>
        <p:nvPicPr>
          <p:cNvPr id="2050" name="Picture 2" descr="MySQL Logo | tshirtgeek">
            <a:extLst>
              <a:ext uri="{FF2B5EF4-FFF2-40B4-BE49-F238E27FC236}">
                <a16:creationId xmlns:a16="http://schemas.microsoft.com/office/drawing/2014/main" id="{C17FADC1-CB3A-A2D5-365A-F1DB548BE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0" b="21986"/>
          <a:stretch/>
        </p:blipFill>
        <p:spPr bwMode="auto">
          <a:xfrm>
            <a:off x="3839842" y="2890530"/>
            <a:ext cx="1013200" cy="6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lesforce Logo, symbol, meaning, history, PNG, brand">
            <a:extLst>
              <a:ext uri="{FF2B5EF4-FFF2-40B4-BE49-F238E27FC236}">
                <a16:creationId xmlns:a16="http://schemas.microsoft.com/office/drawing/2014/main" id="{22D9752C-185D-97F9-D5FF-2ACDDB50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61" y="2826989"/>
            <a:ext cx="155859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C932019A-E17A-E1C1-B598-50B2825D025F}"/>
              </a:ext>
            </a:extLst>
          </p:cNvPr>
          <p:cNvSpPr/>
          <p:nvPr/>
        </p:nvSpPr>
        <p:spPr>
          <a:xfrm>
            <a:off x="3761231" y="2563263"/>
            <a:ext cx="3600890" cy="131549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Picture 4" descr="Azure SQL Database Logo Download Vector">
            <a:extLst>
              <a:ext uri="{FF2B5EF4-FFF2-40B4-BE49-F238E27FC236}">
                <a16:creationId xmlns:a16="http://schemas.microsoft.com/office/drawing/2014/main" id="{A7966751-3CE8-1D50-4A81-C69764E9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10" y="2757722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60ED02AE-4670-4C6D-23AD-FB27F3E1D331}"/>
              </a:ext>
            </a:extLst>
          </p:cNvPr>
          <p:cNvSpPr/>
          <p:nvPr/>
        </p:nvSpPr>
        <p:spPr>
          <a:xfrm rot="16200000">
            <a:off x="5396619" y="4120816"/>
            <a:ext cx="283949" cy="283142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ACF0B6-59E7-6C3C-BF39-1BE5DFE318E9}"/>
              </a:ext>
            </a:extLst>
          </p:cNvPr>
          <p:cNvSpPr txBox="1"/>
          <p:nvPr/>
        </p:nvSpPr>
        <p:spPr>
          <a:xfrm>
            <a:off x="7440732" y="2885612"/>
            <a:ext cx="123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SISTEMAS LEGADOS</a:t>
            </a:r>
          </a:p>
        </p:txBody>
      </p:sp>
      <p:pic>
        <p:nvPicPr>
          <p:cNvPr id="30" name="Imagem 29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718F57AA-1751-26A0-F2C3-EBAFF89DBC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62959"/>
            <a:ext cx="2128484" cy="440961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F704E50A-6359-E07A-A0F1-9883AAEC0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00713" y="4123728"/>
            <a:ext cx="341053" cy="363861"/>
          </a:xfrm>
          <a:prstGeom prst="rect">
            <a:avLst/>
          </a:prstGeom>
        </p:spPr>
      </p:pic>
      <p:pic>
        <p:nvPicPr>
          <p:cNvPr id="11270" name="Picture 6" descr="Erp - ícones de construção e ferramentas grátis">
            <a:extLst>
              <a:ext uri="{FF2B5EF4-FFF2-40B4-BE49-F238E27FC236}">
                <a16:creationId xmlns:a16="http://schemas.microsoft.com/office/drawing/2014/main" id="{41AB439A-5E40-B740-864D-B7F4CFB3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" y="4718390"/>
            <a:ext cx="780236" cy="7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eta: para a Direita 51">
            <a:extLst>
              <a:ext uri="{FF2B5EF4-FFF2-40B4-BE49-F238E27FC236}">
                <a16:creationId xmlns:a16="http://schemas.microsoft.com/office/drawing/2014/main" id="{B0FB87E7-5CC9-4723-1122-A83E39B36CCB}"/>
              </a:ext>
            </a:extLst>
          </p:cNvPr>
          <p:cNvSpPr/>
          <p:nvPr/>
        </p:nvSpPr>
        <p:spPr>
          <a:xfrm>
            <a:off x="2144776" y="509086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74D6215A-B97F-F50F-D95F-F437CDB44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326800" y="5419886"/>
            <a:ext cx="341053" cy="363861"/>
          </a:xfrm>
          <a:prstGeom prst="rect">
            <a:avLst/>
          </a:prstGeom>
        </p:spPr>
      </p:pic>
      <p:pic>
        <p:nvPicPr>
          <p:cNvPr id="11274" name="Picture 10" descr="Procedure - Free arrows icons">
            <a:extLst>
              <a:ext uri="{FF2B5EF4-FFF2-40B4-BE49-F238E27FC236}">
                <a16:creationId xmlns:a16="http://schemas.microsoft.com/office/drawing/2014/main" id="{B48AED8D-F593-DB34-0BA2-D24668125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11" y="1408814"/>
            <a:ext cx="755056" cy="7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sketchy line">
            <a:extLst>
              <a:ext uri="{FF2B5EF4-FFF2-40B4-BE49-F238E27FC236}">
                <a16:creationId xmlns:a16="http://schemas.microsoft.com/office/drawing/2014/main" id="{A4351326-F508-16DE-8FA7-7029BBFF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8D77A-C832-EE10-F390-4221B8738A4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Cadeia de Processamento BI 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A4351326-F508-16DE-8FA7-7029BBFF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32516DA-3137-05E6-1D28-EF3A254C4E7F}"/>
              </a:ext>
            </a:extLst>
          </p:cNvPr>
          <p:cNvSpPr/>
          <p:nvPr/>
        </p:nvSpPr>
        <p:spPr>
          <a:xfrm>
            <a:off x="268061" y="1648125"/>
            <a:ext cx="11555343" cy="46250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BCFB01A9-1672-BF94-F3C3-E211E9A9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62959"/>
            <a:ext cx="2128484" cy="440961"/>
          </a:xfrm>
          <a:prstGeom prst="rect">
            <a:avLst/>
          </a:pr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044532E5-D9A2-153C-CE7D-C25152224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547" y="3104014"/>
            <a:ext cx="10661312" cy="75776"/>
          </a:xfrm>
          <a:custGeom>
            <a:avLst/>
            <a:gdLst>
              <a:gd name="connsiteX0" fmla="*/ 0 w 10661312"/>
              <a:gd name="connsiteY0" fmla="*/ 0 h 75776"/>
              <a:gd name="connsiteX1" fmla="*/ 666332 w 10661312"/>
              <a:gd name="connsiteY1" fmla="*/ 0 h 75776"/>
              <a:gd name="connsiteX2" fmla="*/ 1012825 w 10661312"/>
              <a:gd name="connsiteY2" fmla="*/ 0 h 75776"/>
              <a:gd name="connsiteX3" fmla="*/ 1785770 w 10661312"/>
              <a:gd name="connsiteY3" fmla="*/ 0 h 75776"/>
              <a:gd name="connsiteX4" fmla="*/ 2665328 w 10661312"/>
              <a:gd name="connsiteY4" fmla="*/ 0 h 75776"/>
              <a:gd name="connsiteX5" fmla="*/ 3331660 w 10661312"/>
              <a:gd name="connsiteY5" fmla="*/ 0 h 75776"/>
              <a:gd name="connsiteX6" fmla="*/ 3784766 w 10661312"/>
              <a:gd name="connsiteY6" fmla="*/ 0 h 75776"/>
              <a:gd name="connsiteX7" fmla="*/ 4131258 w 10661312"/>
              <a:gd name="connsiteY7" fmla="*/ 0 h 75776"/>
              <a:gd name="connsiteX8" fmla="*/ 5010817 w 10661312"/>
              <a:gd name="connsiteY8" fmla="*/ 0 h 75776"/>
              <a:gd name="connsiteX9" fmla="*/ 5570536 w 10661312"/>
              <a:gd name="connsiteY9" fmla="*/ 0 h 75776"/>
              <a:gd name="connsiteX10" fmla="*/ 6450094 w 10661312"/>
              <a:gd name="connsiteY10" fmla="*/ 0 h 75776"/>
              <a:gd name="connsiteX11" fmla="*/ 6796586 w 10661312"/>
              <a:gd name="connsiteY11" fmla="*/ 0 h 75776"/>
              <a:gd name="connsiteX12" fmla="*/ 7249692 w 10661312"/>
              <a:gd name="connsiteY12" fmla="*/ 0 h 75776"/>
              <a:gd name="connsiteX13" fmla="*/ 8129250 w 10661312"/>
              <a:gd name="connsiteY13" fmla="*/ 0 h 75776"/>
              <a:gd name="connsiteX14" fmla="*/ 9008809 w 10661312"/>
              <a:gd name="connsiteY14" fmla="*/ 0 h 75776"/>
              <a:gd name="connsiteX15" fmla="*/ 9568528 w 10661312"/>
              <a:gd name="connsiteY15" fmla="*/ 0 h 75776"/>
              <a:gd name="connsiteX16" fmla="*/ 9915020 w 10661312"/>
              <a:gd name="connsiteY16" fmla="*/ 0 h 75776"/>
              <a:gd name="connsiteX17" fmla="*/ 10661312 w 10661312"/>
              <a:gd name="connsiteY17" fmla="*/ 0 h 75776"/>
              <a:gd name="connsiteX18" fmla="*/ 10661312 w 10661312"/>
              <a:gd name="connsiteY18" fmla="*/ 75776 h 75776"/>
              <a:gd name="connsiteX19" fmla="*/ 10101593 w 10661312"/>
              <a:gd name="connsiteY19" fmla="*/ 75776 h 75776"/>
              <a:gd name="connsiteX20" fmla="*/ 9755100 w 10661312"/>
              <a:gd name="connsiteY20" fmla="*/ 75776 h 75776"/>
              <a:gd name="connsiteX21" fmla="*/ 9301995 w 10661312"/>
              <a:gd name="connsiteY21" fmla="*/ 75776 h 75776"/>
              <a:gd name="connsiteX22" fmla="*/ 8529050 w 10661312"/>
              <a:gd name="connsiteY22" fmla="*/ 75776 h 75776"/>
              <a:gd name="connsiteX23" fmla="*/ 8075944 w 10661312"/>
              <a:gd name="connsiteY23" fmla="*/ 75776 h 75776"/>
              <a:gd name="connsiteX24" fmla="*/ 7516225 w 10661312"/>
              <a:gd name="connsiteY24" fmla="*/ 75776 h 75776"/>
              <a:gd name="connsiteX25" fmla="*/ 6636667 w 10661312"/>
              <a:gd name="connsiteY25" fmla="*/ 75776 h 75776"/>
              <a:gd name="connsiteX26" fmla="*/ 6290174 w 10661312"/>
              <a:gd name="connsiteY26" fmla="*/ 75776 h 75776"/>
              <a:gd name="connsiteX27" fmla="*/ 5943681 w 10661312"/>
              <a:gd name="connsiteY27" fmla="*/ 75776 h 75776"/>
              <a:gd name="connsiteX28" fmla="*/ 5597189 w 10661312"/>
              <a:gd name="connsiteY28" fmla="*/ 75776 h 75776"/>
              <a:gd name="connsiteX29" fmla="*/ 4824244 w 10661312"/>
              <a:gd name="connsiteY29" fmla="*/ 75776 h 75776"/>
              <a:gd name="connsiteX30" fmla="*/ 4371138 w 10661312"/>
              <a:gd name="connsiteY30" fmla="*/ 75776 h 75776"/>
              <a:gd name="connsiteX31" fmla="*/ 3598193 w 10661312"/>
              <a:gd name="connsiteY31" fmla="*/ 75776 h 75776"/>
              <a:gd name="connsiteX32" fmla="*/ 2825248 w 10661312"/>
              <a:gd name="connsiteY32" fmla="*/ 75776 h 75776"/>
              <a:gd name="connsiteX33" fmla="*/ 2372142 w 10661312"/>
              <a:gd name="connsiteY33" fmla="*/ 75776 h 75776"/>
              <a:gd name="connsiteX34" fmla="*/ 1705810 w 10661312"/>
              <a:gd name="connsiteY34" fmla="*/ 75776 h 75776"/>
              <a:gd name="connsiteX35" fmla="*/ 1146091 w 10661312"/>
              <a:gd name="connsiteY35" fmla="*/ 75776 h 75776"/>
              <a:gd name="connsiteX36" fmla="*/ 0 w 10661312"/>
              <a:gd name="connsiteY36" fmla="*/ 75776 h 75776"/>
              <a:gd name="connsiteX37" fmla="*/ 0 w 10661312"/>
              <a:gd name="connsiteY37" fmla="*/ 0 h 7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661312" h="75776" fill="none" extrusionOk="0">
                <a:moveTo>
                  <a:pt x="0" y="0"/>
                </a:moveTo>
                <a:cubicBezTo>
                  <a:pt x="299573" y="-9161"/>
                  <a:pt x="426793" y="11178"/>
                  <a:pt x="666332" y="0"/>
                </a:cubicBezTo>
                <a:cubicBezTo>
                  <a:pt x="905871" y="-11178"/>
                  <a:pt x="890389" y="15566"/>
                  <a:pt x="1012825" y="0"/>
                </a:cubicBezTo>
                <a:cubicBezTo>
                  <a:pt x="1135261" y="-15566"/>
                  <a:pt x="1539929" y="-21712"/>
                  <a:pt x="1785770" y="0"/>
                </a:cubicBezTo>
                <a:cubicBezTo>
                  <a:pt x="2031611" y="21712"/>
                  <a:pt x="2331196" y="38785"/>
                  <a:pt x="2665328" y="0"/>
                </a:cubicBezTo>
                <a:cubicBezTo>
                  <a:pt x="2999460" y="-38785"/>
                  <a:pt x="3011154" y="-9891"/>
                  <a:pt x="3331660" y="0"/>
                </a:cubicBezTo>
                <a:cubicBezTo>
                  <a:pt x="3652166" y="9891"/>
                  <a:pt x="3691930" y="6742"/>
                  <a:pt x="3784766" y="0"/>
                </a:cubicBezTo>
                <a:cubicBezTo>
                  <a:pt x="3877602" y="-6742"/>
                  <a:pt x="3965291" y="-6282"/>
                  <a:pt x="4131258" y="0"/>
                </a:cubicBezTo>
                <a:cubicBezTo>
                  <a:pt x="4297225" y="6282"/>
                  <a:pt x="4731035" y="21536"/>
                  <a:pt x="5010817" y="0"/>
                </a:cubicBezTo>
                <a:cubicBezTo>
                  <a:pt x="5290599" y="-21536"/>
                  <a:pt x="5298859" y="17298"/>
                  <a:pt x="5570536" y="0"/>
                </a:cubicBezTo>
                <a:cubicBezTo>
                  <a:pt x="5842213" y="-17298"/>
                  <a:pt x="6262924" y="5800"/>
                  <a:pt x="6450094" y="0"/>
                </a:cubicBezTo>
                <a:cubicBezTo>
                  <a:pt x="6637264" y="-5800"/>
                  <a:pt x="6692253" y="-4492"/>
                  <a:pt x="6796586" y="0"/>
                </a:cubicBezTo>
                <a:cubicBezTo>
                  <a:pt x="6900919" y="4492"/>
                  <a:pt x="7113275" y="686"/>
                  <a:pt x="7249692" y="0"/>
                </a:cubicBezTo>
                <a:cubicBezTo>
                  <a:pt x="7386109" y="-686"/>
                  <a:pt x="7780152" y="16938"/>
                  <a:pt x="8129250" y="0"/>
                </a:cubicBezTo>
                <a:cubicBezTo>
                  <a:pt x="8478348" y="-16938"/>
                  <a:pt x="8629557" y="-7473"/>
                  <a:pt x="9008809" y="0"/>
                </a:cubicBezTo>
                <a:cubicBezTo>
                  <a:pt x="9388061" y="7473"/>
                  <a:pt x="9324661" y="-4209"/>
                  <a:pt x="9568528" y="0"/>
                </a:cubicBezTo>
                <a:cubicBezTo>
                  <a:pt x="9812395" y="4209"/>
                  <a:pt x="9770983" y="5088"/>
                  <a:pt x="9915020" y="0"/>
                </a:cubicBezTo>
                <a:cubicBezTo>
                  <a:pt x="10059057" y="-5088"/>
                  <a:pt x="10375597" y="17804"/>
                  <a:pt x="10661312" y="0"/>
                </a:cubicBezTo>
                <a:cubicBezTo>
                  <a:pt x="10659678" y="15883"/>
                  <a:pt x="10664757" y="40924"/>
                  <a:pt x="10661312" y="75776"/>
                </a:cubicBezTo>
                <a:cubicBezTo>
                  <a:pt x="10472167" y="98674"/>
                  <a:pt x="10253163" y="103407"/>
                  <a:pt x="10101593" y="75776"/>
                </a:cubicBezTo>
                <a:cubicBezTo>
                  <a:pt x="9950023" y="48145"/>
                  <a:pt x="9893242" y="68956"/>
                  <a:pt x="9755100" y="75776"/>
                </a:cubicBezTo>
                <a:cubicBezTo>
                  <a:pt x="9616958" y="82596"/>
                  <a:pt x="9491800" y="65993"/>
                  <a:pt x="9301995" y="75776"/>
                </a:cubicBezTo>
                <a:cubicBezTo>
                  <a:pt x="9112191" y="85559"/>
                  <a:pt x="8888896" y="74147"/>
                  <a:pt x="8529050" y="75776"/>
                </a:cubicBezTo>
                <a:cubicBezTo>
                  <a:pt x="8169204" y="77405"/>
                  <a:pt x="8187646" y="93913"/>
                  <a:pt x="8075944" y="75776"/>
                </a:cubicBezTo>
                <a:cubicBezTo>
                  <a:pt x="7964242" y="57639"/>
                  <a:pt x="7785608" y="77244"/>
                  <a:pt x="7516225" y="75776"/>
                </a:cubicBezTo>
                <a:cubicBezTo>
                  <a:pt x="7246842" y="74308"/>
                  <a:pt x="6837751" y="110904"/>
                  <a:pt x="6636667" y="75776"/>
                </a:cubicBezTo>
                <a:cubicBezTo>
                  <a:pt x="6435583" y="40648"/>
                  <a:pt x="6407296" y="69855"/>
                  <a:pt x="6290174" y="75776"/>
                </a:cubicBezTo>
                <a:cubicBezTo>
                  <a:pt x="6173052" y="81697"/>
                  <a:pt x="6018133" y="74493"/>
                  <a:pt x="5943681" y="75776"/>
                </a:cubicBezTo>
                <a:cubicBezTo>
                  <a:pt x="5869229" y="77059"/>
                  <a:pt x="5735938" y="78131"/>
                  <a:pt x="5597189" y="75776"/>
                </a:cubicBezTo>
                <a:cubicBezTo>
                  <a:pt x="5458440" y="73421"/>
                  <a:pt x="5157529" y="80988"/>
                  <a:pt x="4824244" y="75776"/>
                </a:cubicBezTo>
                <a:cubicBezTo>
                  <a:pt x="4490960" y="70564"/>
                  <a:pt x="4516220" y="79442"/>
                  <a:pt x="4371138" y="75776"/>
                </a:cubicBezTo>
                <a:cubicBezTo>
                  <a:pt x="4226056" y="72110"/>
                  <a:pt x="3853070" y="102722"/>
                  <a:pt x="3598193" y="75776"/>
                </a:cubicBezTo>
                <a:cubicBezTo>
                  <a:pt x="3343316" y="48830"/>
                  <a:pt x="3118487" y="38380"/>
                  <a:pt x="2825248" y="75776"/>
                </a:cubicBezTo>
                <a:cubicBezTo>
                  <a:pt x="2532010" y="113172"/>
                  <a:pt x="2464989" y="63421"/>
                  <a:pt x="2372142" y="75776"/>
                </a:cubicBezTo>
                <a:cubicBezTo>
                  <a:pt x="2279295" y="88131"/>
                  <a:pt x="1870326" y="55079"/>
                  <a:pt x="1705810" y="75776"/>
                </a:cubicBezTo>
                <a:cubicBezTo>
                  <a:pt x="1541294" y="96473"/>
                  <a:pt x="1419275" y="71143"/>
                  <a:pt x="1146091" y="75776"/>
                </a:cubicBezTo>
                <a:cubicBezTo>
                  <a:pt x="872907" y="80409"/>
                  <a:pt x="275519" y="50373"/>
                  <a:pt x="0" y="75776"/>
                </a:cubicBezTo>
                <a:cubicBezTo>
                  <a:pt x="3664" y="44503"/>
                  <a:pt x="1269" y="34893"/>
                  <a:pt x="0" y="0"/>
                </a:cubicBezTo>
                <a:close/>
              </a:path>
              <a:path w="10661312" h="75776" stroke="0" extrusionOk="0">
                <a:moveTo>
                  <a:pt x="0" y="0"/>
                </a:moveTo>
                <a:cubicBezTo>
                  <a:pt x="159277" y="10960"/>
                  <a:pt x="325376" y="15633"/>
                  <a:pt x="453106" y="0"/>
                </a:cubicBezTo>
                <a:cubicBezTo>
                  <a:pt x="580836" y="-15633"/>
                  <a:pt x="904896" y="-14740"/>
                  <a:pt x="1332664" y="0"/>
                </a:cubicBezTo>
                <a:cubicBezTo>
                  <a:pt x="1760432" y="14740"/>
                  <a:pt x="1573764" y="16560"/>
                  <a:pt x="1679157" y="0"/>
                </a:cubicBezTo>
                <a:cubicBezTo>
                  <a:pt x="1784550" y="-16560"/>
                  <a:pt x="1890806" y="6457"/>
                  <a:pt x="2025649" y="0"/>
                </a:cubicBezTo>
                <a:cubicBezTo>
                  <a:pt x="2160492" y="-6457"/>
                  <a:pt x="2408150" y="-983"/>
                  <a:pt x="2691981" y="0"/>
                </a:cubicBezTo>
                <a:cubicBezTo>
                  <a:pt x="2975812" y="983"/>
                  <a:pt x="3078685" y="8591"/>
                  <a:pt x="3251700" y="0"/>
                </a:cubicBezTo>
                <a:cubicBezTo>
                  <a:pt x="3424715" y="-8591"/>
                  <a:pt x="3866767" y="-25882"/>
                  <a:pt x="4024645" y="0"/>
                </a:cubicBezTo>
                <a:cubicBezTo>
                  <a:pt x="4182523" y="25882"/>
                  <a:pt x="4386305" y="14519"/>
                  <a:pt x="4477751" y="0"/>
                </a:cubicBezTo>
                <a:cubicBezTo>
                  <a:pt x="4569197" y="-14519"/>
                  <a:pt x="5157378" y="-21376"/>
                  <a:pt x="5357309" y="0"/>
                </a:cubicBezTo>
                <a:cubicBezTo>
                  <a:pt x="5557240" y="21376"/>
                  <a:pt x="5742877" y="4462"/>
                  <a:pt x="5917028" y="0"/>
                </a:cubicBezTo>
                <a:cubicBezTo>
                  <a:pt x="6091179" y="-4462"/>
                  <a:pt x="6276252" y="-4809"/>
                  <a:pt x="6370134" y="0"/>
                </a:cubicBezTo>
                <a:cubicBezTo>
                  <a:pt x="6464016" y="4809"/>
                  <a:pt x="6726043" y="-16071"/>
                  <a:pt x="6823240" y="0"/>
                </a:cubicBezTo>
                <a:cubicBezTo>
                  <a:pt x="6920437" y="16071"/>
                  <a:pt x="7146633" y="5118"/>
                  <a:pt x="7382959" y="0"/>
                </a:cubicBezTo>
                <a:cubicBezTo>
                  <a:pt x="7619285" y="-5118"/>
                  <a:pt x="7696565" y="-20775"/>
                  <a:pt x="7836064" y="0"/>
                </a:cubicBezTo>
                <a:cubicBezTo>
                  <a:pt x="7975564" y="20775"/>
                  <a:pt x="8253802" y="32997"/>
                  <a:pt x="8502396" y="0"/>
                </a:cubicBezTo>
                <a:cubicBezTo>
                  <a:pt x="8750990" y="-32997"/>
                  <a:pt x="8765400" y="-8382"/>
                  <a:pt x="8848889" y="0"/>
                </a:cubicBezTo>
                <a:cubicBezTo>
                  <a:pt x="8932378" y="8382"/>
                  <a:pt x="9198235" y="4794"/>
                  <a:pt x="9515221" y="0"/>
                </a:cubicBezTo>
                <a:cubicBezTo>
                  <a:pt x="9832207" y="-4794"/>
                  <a:pt x="9734805" y="-11898"/>
                  <a:pt x="9861714" y="0"/>
                </a:cubicBezTo>
                <a:cubicBezTo>
                  <a:pt x="9988623" y="11898"/>
                  <a:pt x="10453036" y="-4257"/>
                  <a:pt x="10661312" y="0"/>
                </a:cubicBezTo>
                <a:cubicBezTo>
                  <a:pt x="10663071" y="24752"/>
                  <a:pt x="10663778" y="53894"/>
                  <a:pt x="10661312" y="75776"/>
                </a:cubicBezTo>
                <a:cubicBezTo>
                  <a:pt x="10290987" y="40972"/>
                  <a:pt x="10225983" y="110098"/>
                  <a:pt x="9888367" y="75776"/>
                </a:cubicBezTo>
                <a:cubicBezTo>
                  <a:pt x="9550751" y="41454"/>
                  <a:pt x="9424603" y="70984"/>
                  <a:pt x="9222035" y="75776"/>
                </a:cubicBezTo>
                <a:cubicBezTo>
                  <a:pt x="9019467" y="80568"/>
                  <a:pt x="9030291" y="62134"/>
                  <a:pt x="8875542" y="75776"/>
                </a:cubicBezTo>
                <a:cubicBezTo>
                  <a:pt x="8720793" y="89418"/>
                  <a:pt x="8220973" y="41477"/>
                  <a:pt x="7995984" y="75776"/>
                </a:cubicBezTo>
                <a:cubicBezTo>
                  <a:pt x="7770995" y="110075"/>
                  <a:pt x="7643330" y="63341"/>
                  <a:pt x="7329652" y="75776"/>
                </a:cubicBezTo>
                <a:cubicBezTo>
                  <a:pt x="7015974" y="88211"/>
                  <a:pt x="6626832" y="56507"/>
                  <a:pt x="6450094" y="75776"/>
                </a:cubicBezTo>
                <a:cubicBezTo>
                  <a:pt x="6273356" y="95045"/>
                  <a:pt x="6004305" y="95890"/>
                  <a:pt x="5783762" y="75776"/>
                </a:cubicBezTo>
                <a:cubicBezTo>
                  <a:pt x="5563219" y="55662"/>
                  <a:pt x="5569126" y="79491"/>
                  <a:pt x="5437269" y="75776"/>
                </a:cubicBezTo>
                <a:cubicBezTo>
                  <a:pt x="5305412" y="72061"/>
                  <a:pt x="4761427" y="113669"/>
                  <a:pt x="4557711" y="75776"/>
                </a:cubicBezTo>
                <a:cubicBezTo>
                  <a:pt x="4353995" y="37883"/>
                  <a:pt x="4251694" y="88903"/>
                  <a:pt x="4104605" y="75776"/>
                </a:cubicBezTo>
                <a:cubicBezTo>
                  <a:pt x="3957516" y="62649"/>
                  <a:pt x="3926142" y="70453"/>
                  <a:pt x="3758112" y="75776"/>
                </a:cubicBezTo>
                <a:cubicBezTo>
                  <a:pt x="3590082" y="81099"/>
                  <a:pt x="3408893" y="99779"/>
                  <a:pt x="3198394" y="75776"/>
                </a:cubicBezTo>
                <a:cubicBezTo>
                  <a:pt x="2987895" y="51773"/>
                  <a:pt x="2539070" y="61276"/>
                  <a:pt x="2318835" y="75776"/>
                </a:cubicBezTo>
                <a:cubicBezTo>
                  <a:pt x="2098600" y="90276"/>
                  <a:pt x="1981845" y="83343"/>
                  <a:pt x="1865730" y="75776"/>
                </a:cubicBezTo>
                <a:cubicBezTo>
                  <a:pt x="1749615" y="68209"/>
                  <a:pt x="1227870" y="87466"/>
                  <a:pt x="986171" y="75776"/>
                </a:cubicBezTo>
                <a:cubicBezTo>
                  <a:pt x="744472" y="64086"/>
                  <a:pt x="225662" y="34203"/>
                  <a:pt x="0" y="75776"/>
                </a:cubicBezTo>
                <a:cubicBezTo>
                  <a:pt x="-1174" y="54026"/>
                  <a:pt x="-1548" y="155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387819B-2C2A-964D-3564-7603AB7CE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85429" y="3861411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CF088851-65DF-C557-81D6-B1AF1750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1967" y="3864951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4E49DCCC-7C83-30BC-05EB-808B5DCA9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5335" y="3857858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A4566346-7ABD-7850-AB39-E3D4BC3B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72" y="3840135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6F41F56-ADA5-AAE9-EA6F-A3C91CA52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35375" y="3829501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8" name="Picture 10" descr="Csv - ícones de interface grátis">
            <a:extLst>
              <a:ext uri="{FF2B5EF4-FFF2-40B4-BE49-F238E27FC236}">
                <a16:creationId xmlns:a16="http://schemas.microsoft.com/office/drawing/2014/main" id="{3F3FD41F-1E84-7AFE-685B-7AF56DF6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71" y="2213131"/>
            <a:ext cx="581265" cy="5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ure SQL Database Logo Download Vector">
            <a:extLst>
              <a:ext uri="{FF2B5EF4-FFF2-40B4-BE49-F238E27FC236}">
                <a16:creationId xmlns:a16="http://schemas.microsoft.com/office/drawing/2014/main" id="{3080869D-8117-6273-EF4A-5101CCD6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78" y="1878656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2F935EE7-95E0-2A39-9CDC-C34B031A03EA}"/>
              </a:ext>
            </a:extLst>
          </p:cNvPr>
          <p:cNvSpPr txBox="1"/>
          <p:nvPr/>
        </p:nvSpPr>
        <p:spPr>
          <a:xfrm>
            <a:off x="4523683" y="2778477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STG</a:t>
            </a:r>
          </a:p>
        </p:txBody>
      </p:sp>
      <p:pic>
        <p:nvPicPr>
          <p:cNvPr id="36" name="Picture 4" descr="Azure SQL Database Logo Download Vector">
            <a:extLst>
              <a:ext uri="{FF2B5EF4-FFF2-40B4-BE49-F238E27FC236}">
                <a16:creationId xmlns:a16="http://schemas.microsoft.com/office/drawing/2014/main" id="{A5733331-E5CD-6B4E-71D2-A845EFC7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04" y="1851833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0DE0E911-0267-FD7A-D7AE-8C591E3105FC}"/>
              </a:ext>
            </a:extLst>
          </p:cNvPr>
          <p:cNvSpPr txBox="1"/>
          <p:nvPr/>
        </p:nvSpPr>
        <p:spPr>
          <a:xfrm>
            <a:off x="6135009" y="2751654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ODS</a:t>
            </a:r>
          </a:p>
        </p:txBody>
      </p:sp>
      <p:pic>
        <p:nvPicPr>
          <p:cNvPr id="38" name="Picture 4" descr="Azure SQL Database Logo Download Vector">
            <a:extLst>
              <a:ext uri="{FF2B5EF4-FFF2-40B4-BE49-F238E27FC236}">
                <a16:creationId xmlns:a16="http://schemas.microsoft.com/office/drawing/2014/main" id="{F404F85B-4A9E-FFE6-44A4-3FB4867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02" y="1878656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A645A1-8220-7974-1526-0F3406E5E8EB}"/>
              </a:ext>
            </a:extLst>
          </p:cNvPr>
          <p:cNvSpPr txBox="1"/>
          <p:nvPr/>
        </p:nvSpPr>
        <p:spPr>
          <a:xfrm>
            <a:off x="7421817" y="2778477"/>
            <a:ext cx="103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LEGADO</a:t>
            </a:r>
          </a:p>
        </p:txBody>
      </p:sp>
      <p:pic>
        <p:nvPicPr>
          <p:cNvPr id="40" name="Picture 4" descr="Azure SQL Database Logo Download Vector">
            <a:extLst>
              <a:ext uri="{FF2B5EF4-FFF2-40B4-BE49-F238E27FC236}">
                <a16:creationId xmlns:a16="http://schemas.microsoft.com/office/drawing/2014/main" id="{0676F331-C1A0-E5E9-F5CD-CF01DFEF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818" y="1878656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1A7B0A08-778B-78F4-EAA3-E074F4DA1740}"/>
              </a:ext>
            </a:extLst>
          </p:cNvPr>
          <p:cNvSpPr txBox="1"/>
          <p:nvPr/>
        </p:nvSpPr>
        <p:spPr>
          <a:xfrm>
            <a:off x="9139923" y="2778477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DW</a:t>
            </a:r>
          </a:p>
        </p:txBody>
      </p:sp>
      <p:pic>
        <p:nvPicPr>
          <p:cNvPr id="42" name="Picture 4" descr="Cubo de rubik - ícones de formas grátis">
            <a:extLst>
              <a:ext uri="{FF2B5EF4-FFF2-40B4-BE49-F238E27FC236}">
                <a16:creationId xmlns:a16="http://schemas.microsoft.com/office/drawing/2014/main" id="{FBE62F22-B277-949C-70E0-B92B11EB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20" y="1936027"/>
            <a:ext cx="854434" cy="8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E17A03-30F1-F4F3-A396-DA2ED5B79BB0}"/>
              </a:ext>
            </a:extLst>
          </p:cNvPr>
          <p:cNvSpPr txBox="1"/>
          <p:nvPr/>
        </p:nvSpPr>
        <p:spPr>
          <a:xfrm>
            <a:off x="10423308" y="2748183"/>
            <a:ext cx="78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9715BE8-9013-EA25-D704-4905ADEBCC96}"/>
              </a:ext>
            </a:extLst>
          </p:cNvPr>
          <p:cNvSpPr txBox="1"/>
          <p:nvPr/>
        </p:nvSpPr>
        <p:spPr>
          <a:xfrm>
            <a:off x="606973" y="3665670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Dados Mestre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FAAAA35-D1D4-E570-D740-D865201175DD}"/>
              </a:ext>
            </a:extLst>
          </p:cNvPr>
          <p:cNvSpPr txBox="1"/>
          <p:nvPr/>
        </p:nvSpPr>
        <p:spPr>
          <a:xfrm>
            <a:off x="649762" y="4940357"/>
            <a:ext cx="218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Dados Transacionais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2EBB580-D0B5-7D85-3CF0-F97BEBEACAD1}"/>
              </a:ext>
            </a:extLst>
          </p:cNvPr>
          <p:cNvSpPr txBox="1"/>
          <p:nvPr/>
        </p:nvSpPr>
        <p:spPr>
          <a:xfrm>
            <a:off x="606942" y="2176952"/>
            <a:ext cx="199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Impact" panose="020B0806030902050204" pitchFamily="34" charset="0"/>
              </a:rPr>
              <a:t>Números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D90FE4DC-FA92-C5E8-32C3-5AFA36B8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66" y="4515038"/>
            <a:ext cx="9380236" cy="88302"/>
          </a:xfrm>
          <a:custGeom>
            <a:avLst/>
            <a:gdLst>
              <a:gd name="connsiteX0" fmla="*/ 0 w 9380236"/>
              <a:gd name="connsiteY0" fmla="*/ 0 h 88302"/>
              <a:gd name="connsiteX1" fmla="*/ 482412 w 9380236"/>
              <a:gd name="connsiteY1" fmla="*/ 0 h 88302"/>
              <a:gd name="connsiteX2" fmla="*/ 1340034 w 9380236"/>
              <a:gd name="connsiteY2" fmla="*/ 0 h 88302"/>
              <a:gd name="connsiteX3" fmla="*/ 2010051 w 9380236"/>
              <a:gd name="connsiteY3" fmla="*/ 0 h 88302"/>
              <a:gd name="connsiteX4" fmla="*/ 2586265 w 9380236"/>
              <a:gd name="connsiteY4" fmla="*/ 0 h 88302"/>
              <a:gd name="connsiteX5" fmla="*/ 2974875 w 9380236"/>
              <a:gd name="connsiteY5" fmla="*/ 0 h 88302"/>
              <a:gd name="connsiteX6" fmla="*/ 3551089 w 9380236"/>
              <a:gd name="connsiteY6" fmla="*/ 0 h 88302"/>
              <a:gd name="connsiteX7" fmla="*/ 3939699 w 9380236"/>
              <a:gd name="connsiteY7" fmla="*/ 0 h 88302"/>
              <a:gd name="connsiteX8" fmla="*/ 4703518 w 9380236"/>
              <a:gd name="connsiteY8" fmla="*/ 0 h 88302"/>
              <a:gd name="connsiteX9" fmla="*/ 5561140 w 9380236"/>
              <a:gd name="connsiteY9" fmla="*/ 0 h 88302"/>
              <a:gd name="connsiteX10" fmla="*/ 6231157 w 9380236"/>
              <a:gd name="connsiteY10" fmla="*/ 0 h 88302"/>
              <a:gd name="connsiteX11" fmla="*/ 6713569 w 9380236"/>
              <a:gd name="connsiteY11" fmla="*/ 0 h 88302"/>
              <a:gd name="connsiteX12" fmla="*/ 7102179 w 9380236"/>
              <a:gd name="connsiteY12" fmla="*/ 0 h 88302"/>
              <a:gd name="connsiteX13" fmla="*/ 7959800 w 9380236"/>
              <a:gd name="connsiteY13" fmla="*/ 0 h 88302"/>
              <a:gd name="connsiteX14" fmla="*/ 8536015 w 9380236"/>
              <a:gd name="connsiteY14" fmla="*/ 0 h 88302"/>
              <a:gd name="connsiteX15" fmla="*/ 9380236 w 9380236"/>
              <a:gd name="connsiteY15" fmla="*/ 0 h 88302"/>
              <a:gd name="connsiteX16" fmla="*/ 9380236 w 9380236"/>
              <a:gd name="connsiteY16" fmla="*/ 88302 h 88302"/>
              <a:gd name="connsiteX17" fmla="*/ 8522614 w 9380236"/>
              <a:gd name="connsiteY17" fmla="*/ 88302 h 88302"/>
              <a:gd name="connsiteX18" fmla="*/ 7946400 w 9380236"/>
              <a:gd name="connsiteY18" fmla="*/ 88302 h 88302"/>
              <a:gd name="connsiteX19" fmla="*/ 7182581 w 9380236"/>
              <a:gd name="connsiteY19" fmla="*/ 88302 h 88302"/>
              <a:gd name="connsiteX20" fmla="*/ 6418761 w 9380236"/>
              <a:gd name="connsiteY20" fmla="*/ 88302 h 88302"/>
              <a:gd name="connsiteX21" fmla="*/ 5936349 w 9380236"/>
              <a:gd name="connsiteY21" fmla="*/ 88302 h 88302"/>
              <a:gd name="connsiteX22" fmla="*/ 5266332 w 9380236"/>
              <a:gd name="connsiteY22" fmla="*/ 88302 h 88302"/>
              <a:gd name="connsiteX23" fmla="*/ 4783920 w 9380236"/>
              <a:gd name="connsiteY23" fmla="*/ 88302 h 88302"/>
              <a:gd name="connsiteX24" fmla="*/ 4207706 w 9380236"/>
              <a:gd name="connsiteY24" fmla="*/ 88302 h 88302"/>
              <a:gd name="connsiteX25" fmla="*/ 3819096 w 9380236"/>
              <a:gd name="connsiteY25" fmla="*/ 88302 h 88302"/>
              <a:gd name="connsiteX26" fmla="*/ 3336684 w 9380236"/>
              <a:gd name="connsiteY26" fmla="*/ 88302 h 88302"/>
              <a:gd name="connsiteX27" fmla="*/ 2572865 w 9380236"/>
              <a:gd name="connsiteY27" fmla="*/ 88302 h 88302"/>
              <a:gd name="connsiteX28" fmla="*/ 2090453 w 9380236"/>
              <a:gd name="connsiteY28" fmla="*/ 88302 h 88302"/>
              <a:gd name="connsiteX29" fmla="*/ 1514238 w 9380236"/>
              <a:gd name="connsiteY29" fmla="*/ 88302 h 88302"/>
              <a:gd name="connsiteX30" fmla="*/ 656617 w 9380236"/>
              <a:gd name="connsiteY30" fmla="*/ 88302 h 88302"/>
              <a:gd name="connsiteX31" fmla="*/ 0 w 9380236"/>
              <a:gd name="connsiteY31" fmla="*/ 88302 h 88302"/>
              <a:gd name="connsiteX32" fmla="*/ 0 w 9380236"/>
              <a:gd name="connsiteY32" fmla="*/ 0 h 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380236" h="88302" fill="none" extrusionOk="0">
                <a:moveTo>
                  <a:pt x="0" y="0"/>
                </a:moveTo>
                <a:cubicBezTo>
                  <a:pt x="161052" y="-5155"/>
                  <a:pt x="264066" y="-6126"/>
                  <a:pt x="482412" y="0"/>
                </a:cubicBezTo>
                <a:cubicBezTo>
                  <a:pt x="700758" y="6126"/>
                  <a:pt x="982100" y="-32024"/>
                  <a:pt x="1340034" y="0"/>
                </a:cubicBezTo>
                <a:cubicBezTo>
                  <a:pt x="1697968" y="32024"/>
                  <a:pt x="1787109" y="-5590"/>
                  <a:pt x="2010051" y="0"/>
                </a:cubicBezTo>
                <a:cubicBezTo>
                  <a:pt x="2232993" y="5590"/>
                  <a:pt x="2369063" y="18187"/>
                  <a:pt x="2586265" y="0"/>
                </a:cubicBezTo>
                <a:cubicBezTo>
                  <a:pt x="2803467" y="-18187"/>
                  <a:pt x="2796545" y="-18684"/>
                  <a:pt x="2974875" y="0"/>
                </a:cubicBezTo>
                <a:cubicBezTo>
                  <a:pt x="3153205" y="18684"/>
                  <a:pt x="3399041" y="4515"/>
                  <a:pt x="3551089" y="0"/>
                </a:cubicBezTo>
                <a:cubicBezTo>
                  <a:pt x="3703137" y="-4515"/>
                  <a:pt x="3841107" y="1963"/>
                  <a:pt x="3939699" y="0"/>
                </a:cubicBezTo>
                <a:cubicBezTo>
                  <a:pt x="4038291" y="-1963"/>
                  <a:pt x="4334822" y="7791"/>
                  <a:pt x="4703518" y="0"/>
                </a:cubicBezTo>
                <a:cubicBezTo>
                  <a:pt x="5072214" y="-7791"/>
                  <a:pt x="5241822" y="28199"/>
                  <a:pt x="5561140" y="0"/>
                </a:cubicBezTo>
                <a:cubicBezTo>
                  <a:pt x="5880458" y="-28199"/>
                  <a:pt x="5926314" y="-29401"/>
                  <a:pt x="6231157" y="0"/>
                </a:cubicBezTo>
                <a:cubicBezTo>
                  <a:pt x="6536000" y="29401"/>
                  <a:pt x="6512105" y="1248"/>
                  <a:pt x="6713569" y="0"/>
                </a:cubicBezTo>
                <a:cubicBezTo>
                  <a:pt x="6915033" y="-1248"/>
                  <a:pt x="7000095" y="-320"/>
                  <a:pt x="7102179" y="0"/>
                </a:cubicBezTo>
                <a:cubicBezTo>
                  <a:pt x="7204263" y="320"/>
                  <a:pt x="7629518" y="26250"/>
                  <a:pt x="7959800" y="0"/>
                </a:cubicBezTo>
                <a:cubicBezTo>
                  <a:pt x="8290082" y="-26250"/>
                  <a:pt x="8291704" y="27683"/>
                  <a:pt x="8536015" y="0"/>
                </a:cubicBezTo>
                <a:cubicBezTo>
                  <a:pt x="8780327" y="-27683"/>
                  <a:pt x="9060526" y="3639"/>
                  <a:pt x="9380236" y="0"/>
                </a:cubicBezTo>
                <a:cubicBezTo>
                  <a:pt x="9376365" y="19758"/>
                  <a:pt x="9382242" y="52542"/>
                  <a:pt x="9380236" y="88302"/>
                </a:cubicBezTo>
                <a:cubicBezTo>
                  <a:pt x="9141626" y="89440"/>
                  <a:pt x="8854077" y="117231"/>
                  <a:pt x="8522614" y="88302"/>
                </a:cubicBezTo>
                <a:cubicBezTo>
                  <a:pt x="8191151" y="59373"/>
                  <a:pt x="8197713" y="66333"/>
                  <a:pt x="7946400" y="88302"/>
                </a:cubicBezTo>
                <a:cubicBezTo>
                  <a:pt x="7695087" y="110271"/>
                  <a:pt x="7429856" y="110052"/>
                  <a:pt x="7182581" y="88302"/>
                </a:cubicBezTo>
                <a:cubicBezTo>
                  <a:pt x="6935306" y="66552"/>
                  <a:pt x="6590847" y="120495"/>
                  <a:pt x="6418761" y="88302"/>
                </a:cubicBezTo>
                <a:cubicBezTo>
                  <a:pt x="6246675" y="56109"/>
                  <a:pt x="6100371" y="80958"/>
                  <a:pt x="5936349" y="88302"/>
                </a:cubicBezTo>
                <a:cubicBezTo>
                  <a:pt x="5772327" y="95646"/>
                  <a:pt x="5405182" y="107072"/>
                  <a:pt x="5266332" y="88302"/>
                </a:cubicBezTo>
                <a:cubicBezTo>
                  <a:pt x="5127482" y="69532"/>
                  <a:pt x="4943443" y="71138"/>
                  <a:pt x="4783920" y="88302"/>
                </a:cubicBezTo>
                <a:cubicBezTo>
                  <a:pt x="4624397" y="105466"/>
                  <a:pt x="4355804" y="64306"/>
                  <a:pt x="4207706" y="88302"/>
                </a:cubicBezTo>
                <a:cubicBezTo>
                  <a:pt x="4059608" y="112298"/>
                  <a:pt x="4002480" y="106526"/>
                  <a:pt x="3819096" y="88302"/>
                </a:cubicBezTo>
                <a:cubicBezTo>
                  <a:pt x="3635712" y="70079"/>
                  <a:pt x="3514360" y="78798"/>
                  <a:pt x="3336684" y="88302"/>
                </a:cubicBezTo>
                <a:cubicBezTo>
                  <a:pt x="3159008" y="97806"/>
                  <a:pt x="2767167" y="111347"/>
                  <a:pt x="2572865" y="88302"/>
                </a:cubicBezTo>
                <a:cubicBezTo>
                  <a:pt x="2378563" y="65257"/>
                  <a:pt x="2310193" y="93056"/>
                  <a:pt x="2090453" y="88302"/>
                </a:cubicBezTo>
                <a:cubicBezTo>
                  <a:pt x="1870713" y="83548"/>
                  <a:pt x="1660306" y="61172"/>
                  <a:pt x="1514238" y="88302"/>
                </a:cubicBezTo>
                <a:cubicBezTo>
                  <a:pt x="1368171" y="115432"/>
                  <a:pt x="872283" y="47377"/>
                  <a:pt x="656617" y="88302"/>
                </a:cubicBezTo>
                <a:cubicBezTo>
                  <a:pt x="440951" y="129227"/>
                  <a:pt x="256634" y="56957"/>
                  <a:pt x="0" y="88302"/>
                </a:cubicBezTo>
                <a:cubicBezTo>
                  <a:pt x="-735" y="69124"/>
                  <a:pt x="-3809" y="29877"/>
                  <a:pt x="0" y="0"/>
                </a:cubicBezTo>
                <a:close/>
              </a:path>
              <a:path w="9380236" h="88302" stroke="0" extrusionOk="0">
                <a:moveTo>
                  <a:pt x="0" y="0"/>
                </a:moveTo>
                <a:cubicBezTo>
                  <a:pt x="102108" y="8254"/>
                  <a:pt x="273598" y="19028"/>
                  <a:pt x="482412" y="0"/>
                </a:cubicBezTo>
                <a:cubicBezTo>
                  <a:pt x="691226" y="-19028"/>
                  <a:pt x="1126211" y="-17627"/>
                  <a:pt x="1340034" y="0"/>
                </a:cubicBezTo>
                <a:cubicBezTo>
                  <a:pt x="1553857" y="17627"/>
                  <a:pt x="1598246" y="4219"/>
                  <a:pt x="1728643" y="0"/>
                </a:cubicBezTo>
                <a:cubicBezTo>
                  <a:pt x="1859040" y="-4219"/>
                  <a:pt x="1967171" y="9379"/>
                  <a:pt x="2117253" y="0"/>
                </a:cubicBezTo>
                <a:cubicBezTo>
                  <a:pt x="2267335" y="-9379"/>
                  <a:pt x="2501859" y="-7506"/>
                  <a:pt x="2787270" y="0"/>
                </a:cubicBezTo>
                <a:cubicBezTo>
                  <a:pt x="3072681" y="7506"/>
                  <a:pt x="3089552" y="15352"/>
                  <a:pt x="3363485" y="0"/>
                </a:cubicBezTo>
                <a:cubicBezTo>
                  <a:pt x="3637418" y="-15352"/>
                  <a:pt x="3942036" y="-15473"/>
                  <a:pt x="4127304" y="0"/>
                </a:cubicBezTo>
                <a:cubicBezTo>
                  <a:pt x="4312572" y="15473"/>
                  <a:pt x="4404215" y="8709"/>
                  <a:pt x="4609716" y="0"/>
                </a:cubicBezTo>
                <a:cubicBezTo>
                  <a:pt x="4815217" y="-8709"/>
                  <a:pt x="5184041" y="-38454"/>
                  <a:pt x="5467338" y="0"/>
                </a:cubicBezTo>
                <a:cubicBezTo>
                  <a:pt x="5750635" y="38454"/>
                  <a:pt x="5846907" y="13402"/>
                  <a:pt x="6043552" y="0"/>
                </a:cubicBezTo>
                <a:cubicBezTo>
                  <a:pt x="6240197" y="-13402"/>
                  <a:pt x="6319337" y="2988"/>
                  <a:pt x="6525964" y="0"/>
                </a:cubicBezTo>
                <a:cubicBezTo>
                  <a:pt x="6732591" y="-2988"/>
                  <a:pt x="6877043" y="-19684"/>
                  <a:pt x="7008376" y="0"/>
                </a:cubicBezTo>
                <a:cubicBezTo>
                  <a:pt x="7139709" y="19684"/>
                  <a:pt x="7391148" y="-6798"/>
                  <a:pt x="7584591" y="0"/>
                </a:cubicBezTo>
                <a:cubicBezTo>
                  <a:pt x="7778035" y="6798"/>
                  <a:pt x="7932175" y="13918"/>
                  <a:pt x="8067003" y="0"/>
                </a:cubicBezTo>
                <a:cubicBezTo>
                  <a:pt x="8201831" y="-13918"/>
                  <a:pt x="8560461" y="14402"/>
                  <a:pt x="8737020" y="0"/>
                </a:cubicBezTo>
                <a:cubicBezTo>
                  <a:pt x="8913579" y="-14402"/>
                  <a:pt x="9245008" y="9435"/>
                  <a:pt x="9380236" y="0"/>
                </a:cubicBezTo>
                <a:cubicBezTo>
                  <a:pt x="9382982" y="19107"/>
                  <a:pt x="9378519" y="67871"/>
                  <a:pt x="9380236" y="88302"/>
                </a:cubicBezTo>
                <a:cubicBezTo>
                  <a:pt x="8971919" y="48111"/>
                  <a:pt x="8814746" y="102010"/>
                  <a:pt x="8522614" y="88302"/>
                </a:cubicBezTo>
                <a:cubicBezTo>
                  <a:pt x="8230482" y="74594"/>
                  <a:pt x="8021641" y="121310"/>
                  <a:pt x="7758795" y="88302"/>
                </a:cubicBezTo>
                <a:cubicBezTo>
                  <a:pt x="7495949" y="55294"/>
                  <a:pt x="7464248" y="76027"/>
                  <a:pt x="7370185" y="88302"/>
                </a:cubicBezTo>
                <a:cubicBezTo>
                  <a:pt x="7276122" y="100578"/>
                  <a:pt x="6941186" y="73867"/>
                  <a:pt x="6700169" y="88302"/>
                </a:cubicBezTo>
                <a:cubicBezTo>
                  <a:pt x="6459152" y="102737"/>
                  <a:pt x="6360577" y="93591"/>
                  <a:pt x="6030152" y="88302"/>
                </a:cubicBezTo>
                <a:cubicBezTo>
                  <a:pt x="5699727" y="83013"/>
                  <a:pt x="5810258" y="81744"/>
                  <a:pt x="5641542" y="88302"/>
                </a:cubicBezTo>
                <a:cubicBezTo>
                  <a:pt x="5472826" y="94861"/>
                  <a:pt x="4985723" y="54106"/>
                  <a:pt x="4783920" y="88302"/>
                </a:cubicBezTo>
                <a:cubicBezTo>
                  <a:pt x="4582117" y="122498"/>
                  <a:pt x="4348597" y="65376"/>
                  <a:pt x="4113904" y="88302"/>
                </a:cubicBezTo>
                <a:cubicBezTo>
                  <a:pt x="3879211" y="111228"/>
                  <a:pt x="3603118" y="60362"/>
                  <a:pt x="3256282" y="88302"/>
                </a:cubicBezTo>
                <a:cubicBezTo>
                  <a:pt x="2909446" y="116242"/>
                  <a:pt x="2791991" y="92895"/>
                  <a:pt x="2586265" y="88302"/>
                </a:cubicBezTo>
                <a:cubicBezTo>
                  <a:pt x="2380539" y="83709"/>
                  <a:pt x="2306886" y="94372"/>
                  <a:pt x="2197655" y="88302"/>
                </a:cubicBezTo>
                <a:cubicBezTo>
                  <a:pt x="2088424" y="82233"/>
                  <a:pt x="1675619" y="108317"/>
                  <a:pt x="1340034" y="88302"/>
                </a:cubicBezTo>
                <a:cubicBezTo>
                  <a:pt x="1004449" y="68287"/>
                  <a:pt x="1063755" y="111179"/>
                  <a:pt x="857622" y="88302"/>
                </a:cubicBezTo>
                <a:cubicBezTo>
                  <a:pt x="651489" y="65425"/>
                  <a:pt x="345403" y="118537"/>
                  <a:pt x="0" y="88302"/>
                </a:cubicBezTo>
                <a:cubicBezTo>
                  <a:pt x="-1180" y="67240"/>
                  <a:pt x="3802" y="2530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6CA9C5-60B8-D27C-6872-F62FB62A3B1D}"/>
              </a:ext>
            </a:extLst>
          </p:cNvPr>
          <p:cNvSpPr txBox="1"/>
          <p:nvPr/>
        </p:nvSpPr>
        <p:spPr>
          <a:xfrm>
            <a:off x="3070171" y="3653678"/>
            <a:ext cx="79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 129                             27                                   31                                 10                                10                              4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6CB853E-0547-775A-7552-97A22FAE61AB}"/>
              </a:ext>
            </a:extLst>
          </p:cNvPr>
          <p:cNvSpPr txBox="1"/>
          <p:nvPr/>
        </p:nvSpPr>
        <p:spPr>
          <a:xfrm>
            <a:off x="3073711" y="4911870"/>
            <a:ext cx="79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   32                              11                                  38                                 19                               14                              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E654715-A5F4-BD91-5820-4779767BF192}"/>
              </a:ext>
            </a:extLst>
          </p:cNvPr>
          <p:cNvSpPr txBox="1"/>
          <p:nvPr/>
        </p:nvSpPr>
        <p:spPr>
          <a:xfrm>
            <a:off x="3556991" y="6297366"/>
            <a:ext cx="750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Impact" panose="020B0806030902050204" pitchFamily="34" charset="0"/>
              </a:rPr>
              <a:t>Arquivos:  161                     ETL: 160   </a:t>
            </a:r>
          </a:p>
        </p:txBody>
      </p:sp>
    </p:spTree>
    <p:extLst>
      <p:ext uri="{BB962C8B-B14F-4D97-AF65-F5344CB8AC3E}">
        <p14:creationId xmlns:p14="http://schemas.microsoft.com/office/powerpoint/2010/main" val="29374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8E8E4E-9A89-B474-D697-12177DB677AD}"/>
              </a:ext>
            </a:extLst>
          </p:cNvPr>
          <p:cNvSpPr txBox="1"/>
          <p:nvPr/>
        </p:nvSpPr>
        <p:spPr>
          <a:xfrm>
            <a:off x="170419" y="190244"/>
            <a:ext cx="10487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Como garantir o funcionamento desse monitoramento?</a:t>
            </a:r>
          </a:p>
          <a:p>
            <a:endParaRPr lang="pt-BR" sz="6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Imagem 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C9316A02-4B08-F189-EE55-A9BBB632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30" y="1948733"/>
            <a:ext cx="5210175" cy="4343400"/>
          </a:xfrm>
          <a:prstGeom prst="rect">
            <a:avLst/>
          </a:prstGeom>
        </p:spPr>
      </p:pic>
      <p:sp>
        <p:nvSpPr>
          <p:cNvPr id="7" name="Nuvem 6">
            <a:extLst>
              <a:ext uri="{FF2B5EF4-FFF2-40B4-BE49-F238E27FC236}">
                <a16:creationId xmlns:a16="http://schemas.microsoft.com/office/drawing/2014/main" id="{04591970-B0C6-11DE-0D6C-C4D53F7E2EFD}"/>
              </a:ext>
            </a:extLst>
          </p:cNvPr>
          <p:cNvSpPr/>
          <p:nvPr/>
        </p:nvSpPr>
        <p:spPr>
          <a:xfrm>
            <a:off x="1900359" y="3479927"/>
            <a:ext cx="4088524" cy="295699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539C6D-03EB-0699-DFED-782E9A18C2B5}"/>
              </a:ext>
            </a:extLst>
          </p:cNvPr>
          <p:cNvSpPr txBox="1"/>
          <p:nvPr/>
        </p:nvSpPr>
        <p:spPr>
          <a:xfrm>
            <a:off x="2540162" y="4054651"/>
            <a:ext cx="2695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Precisamos armazenar as informações!</a:t>
            </a:r>
          </a:p>
        </p:txBody>
      </p:sp>
      <p:pic>
        <p:nvPicPr>
          <p:cNvPr id="4104" name="Picture 8" descr="Curva de seta apontando para a direita - ícones de setas grátis">
            <a:extLst>
              <a:ext uri="{FF2B5EF4-FFF2-40B4-BE49-F238E27FC236}">
                <a16:creationId xmlns:a16="http://schemas.microsoft.com/office/drawing/2014/main" id="{64E6A376-713D-3CC4-0F85-11E6D1C4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87150">
            <a:off x="5406333" y="533144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B43410C7-DB11-18F0-AB9C-7969789D7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4" name="sketchy line">
            <a:extLst>
              <a:ext uri="{FF2B5EF4-FFF2-40B4-BE49-F238E27FC236}">
                <a16:creationId xmlns:a16="http://schemas.microsoft.com/office/drawing/2014/main" id="{F8B00994-5F91-FE63-1E6C-E5FFD39A4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41" y="3219983"/>
            <a:ext cx="7281820" cy="100858"/>
          </a:xfrm>
          <a:custGeom>
            <a:avLst/>
            <a:gdLst>
              <a:gd name="connsiteX0" fmla="*/ 0 w 7281820"/>
              <a:gd name="connsiteY0" fmla="*/ 0 h 100858"/>
              <a:gd name="connsiteX1" fmla="*/ 734802 w 7281820"/>
              <a:gd name="connsiteY1" fmla="*/ 0 h 100858"/>
              <a:gd name="connsiteX2" fmla="*/ 1396785 w 7281820"/>
              <a:gd name="connsiteY2" fmla="*/ 0 h 100858"/>
              <a:gd name="connsiteX3" fmla="*/ 1840315 w 7281820"/>
              <a:gd name="connsiteY3" fmla="*/ 0 h 100858"/>
              <a:gd name="connsiteX4" fmla="*/ 2575116 w 7281820"/>
              <a:gd name="connsiteY4" fmla="*/ 0 h 100858"/>
              <a:gd name="connsiteX5" fmla="*/ 3018645 w 7281820"/>
              <a:gd name="connsiteY5" fmla="*/ 0 h 100858"/>
              <a:gd name="connsiteX6" fmla="*/ 3462174 w 7281820"/>
              <a:gd name="connsiteY6" fmla="*/ 0 h 100858"/>
              <a:gd name="connsiteX7" fmla="*/ 4196976 w 7281820"/>
              <a:gd name="connsiteY7" fmla="*/ 0 h 100858"/>
              <a:gd name="connsiteX8" fmla="*/ 5004596 w 7281820"/>
              <a:gd name="connsiteY8" fmla="*/ 0 h 100858"/>
              <a:gd name="connsiteX9" fmla="*/ 5666580 w 7281820"/>
              <a:gd name="connsiteY9" fmla="*/ 0 h 100858"/>
              <a:gd name="connsiteX10" fmla="*/ 6255745 w 7281820"/>
              <a:gd name="connsiteY10" fmla="*/ 0 h 100858"/>
              <a:gd name="connsiteX11" fmla="*/ 6699274 w 7281820"/>
              <a:gd name="connsiteY11" fmla="*/ 0 h 100858"/>
              <a:gd name="connsiteX12" fmla="*/ 7281820 w 7281820"/>
              <a:gd name="connsiteY12" fmla="*/ 0 h 100858"/>
              <a:gd name="connsiteX13" fmla="*/ 7281820 w 7281820"/>
              <a:gd name="connsiteY13" fmla="*/ 100858 h 100858"/>
              <a:gd name="connsiteX14" fmla="*/ 6474200 w 7281820"/>
              <a:gd name="connsiteY14" fmla="*/ 100858 h 100858"/>
              <a:gd name="connsiteX15" fmla="*/ 5885035 w 7281820"/>
              <a:gd name="connsiteY15" fmla="*/ 100858 h 100858"/>
              <a:gd name="connsiteX16" fmla="*/ 5077414 w 7281820"/>
              <a:gd name="connsiteY16" fmla="*/ 100858 h 100858"/>
              <a:gd name="connsiteX17" fmla="*/ 4561067 w 7281820"/>
              <a:gd name="connsiteY17" fmla="*/ 100858 h 100858"/>
              <a:gd name="connsiteX18" fmla="*/ 3826265 w 7281820"/>
              <a:gd name="connsiteY18" fmla="*/ 100858 h 100858"/>
              <a:gd name="connsiteX19" fmla="*/ 3018645 w 7281820"/>
              <a:gd name="connsiteY19" fmla="*/ 100858 h 100858"/>
              <a:gd name="connsiteX20" fmla="*/ 2283844 w 7281820"/>
              <a:gd name="connsiteY20" fmla="*/ 100858 h 100858"/>
              <a:gd name="connsiteX21" fmla="*/ 1767496 w 7281820"/>
              <a:gd name="connsiteY21" fmla="*/ 100858 h 100858"/>
              <a:gd name="connsiteX22" fmla="*/ 1032694 w 7281820"/>
              <a:gd name="connsiteY22" fmla="*/ 100858 h 100858"/>
              <a:gd name="connsiteX23" fmla="*/ 0 w 7281820"/>
              <a:gd name="connsiteY23" fmla="*/ 100858 h 100858"/>
              <a:gd name="connsiteX24" fmla="*/ 0 w 7281820"/>
              <a:gd name="connsiteY24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81820" h="100858" fill="none" extrusionOk="0">
                <a:moveTo>
                  <a:pt x="0" y="0"/>
                </a:moveTo>
                <a:cubicBezTo>
                  <a:pt x="279915" y="34161"/>
                  <a:pt x="498048" y="13191"/>
                  <a:pt x="734802" y="0"/>
                </a:cubicBezTo>
                <a:cubicBezTo>
                  <a:pt x="971556" y="-13191"/>
                  <a:pt x="1085029" y="10129"/>
                  <a:pt x="1396785" y="0"/>
                </a:cubicBezTo>
                <a:cubicBezTo>
                  <a:pt x="1708541" y="-10129"/>
                  <a:pt x="1716184" y="192"/>
                  <a:pt x="1840315" y="0"/>
                </a:cubicBezTo>
                <a:cubicBezTo>
                  <a:pt x="1964446" y="-192"/>
                  <a:pt x="2318188" y="-20783"/>
                  <a:pt x="2575116" y="0"/>
                </a:cubicBezTo>
                <a:cubicBezTo>
                  <a:pt x="2832044" y="20783"/>
                  <a:pt x="2925778" y="21295"/>
                  <a:pt x="3018645" y="0"/>
                </a:cubicBezTo>
                <a:cubicBezTo>
                  <a:pt x="3111512" y="-21295"/>
                  <a:pt x="3293365" y="7796"/>
                  <a:pt x="3462174" y="0"/>
                </a:cubicBezTo>
                <a:cubicBezTo>
                  <a:pt x="3630983" y="-7796"/>
                  <a:pt x="3918538" y="-8209"/>
                  <a:pt x="4196976" y="0"/>
                </a:cubicBezTo>
                <a:cubicBezTo>
                  <a:pt x="4475414" y="8209"/>
                  <a:pt x="4833621" y="39831"/>
                  <a:pt x="5004596" y="0"/>
                </a:cubicBezTo>
                <a:cubicBezTo>
                  <a:pt x="5175571" y="-39831"/>
                  <a:pt x="5470317" y="-6383"/>
                  <a:pt x="5666580" y="0"/>
                </a:cubicBezTo>
                <a:cubicBezTo>
                  <a:pt x="5862843" y="6383"/>
                  <a:pt x="6075810" y="4643"/>
                  <a:pt x="6255745" y="0"/>
                </a:cubicBezTo>
                <a:cubicBezTo>
                  <a:pt x="6435680" y="-4643"/>
                  <a:pt x="6559999" y="-18035"/>
                  <a:pt x="6699274" y="0"/>
                </a:cubicBezTo>
                <a:cubicBezTo>
                  <a:pt x="6838549" y="18035"/>
                  <a:pt x="7139954" y="28321"/>
                  <a:pt x="7281820" y="0"/>
                </a:cubicBezTo>
                <a:cubicBezTo>
                  <a:pt x="7286218" y="24388"/>
                  <a:pt x="7283317" y="60696"/>
                  <a:pt x="7281820" y="100858"/>
                </a:cubicBezTo>
                <a:cubicBezTo>
                  <a:pt x="6983456" y="96668"/>
                  <a:pt x="6652936" y="104894"/>
                  <a:pt x="6474200" y="100858"/>
                </a:cubicBezTo>
                <a:cubicBezTo>
                  <a:pt x="6295464" y="96822"/>
                  <a:pt x="6036467" y="77927"/>
                  <a:pt x="5885035" y="100858"/>
                </a:cubicBezTo>
                <a:cubicBezTo>
                  <a:pt x="5733604" y="123789"/>
                  <a:pt x="5268883" y="116506"/>
                  <a:pt x="5077414" y="100858"/>
                </a:cubicBezTo>
                <a:cubicBezTo>
                  <a:pt x="4885945" y="85210"/>
                  <a:pt x="4811988" y="112628"/>
                  <a:pt x="4561067" y="100858"/>
                </a:cubicBezTo>
                <a:cubicBezTo>
                  <a:pt x="4310146" y="89088"/>
                  <a:pt x="4052731" y="118516"/>
                  <a:pt x="3826265" y="100858"/>
                </a:cubicBezTo>
                <a:cubicBezTo>
                  <a:pt x="3599799" y="83200"/>
                  <a:pt x="3213792" y="122884"/>
                  <a:pt x="3018645" y="100858"/>
                </a:cubicBezTo>
                <a:cubicBezTo>
                  <a:pt x="2823498" y="78832"/>
                  <a:pt x="2542165" y="116100"/>
                  <a:pt x="2283844" y="100858"/>
                </a:cubicBezTo>
                <a:cubicBezTo>
                  <a:pt x="2025523" y="85616"/>
                  <a:pt x="2012083" y="79219"/>
                  <a:pt x="1767496" y="100858"/>
                </a:cubicBezTo>
                <a:cubicBezTo>
                  <a:pt x="1522909" y="122497"/>
                  <a:pt x="1272627" y="86672"/>
                  <a:pt x="1032694" y="100858"/>
                </a:cubicBezTo>
                <a:cubicBezTo>
                  <a:pt x="792761" y="115044"/>
                  <a:pt x="502009" y="93094"/>
                  <a:pt x="0" y="100858"/>
                </a:cubicBezTo>
                <a:cubicBezTo>
                  <a:pt x="-843" y="53016"/>
                  <a:pt x="-1104" y="23428"/>
                  <a:pt x="0" y="0"/>
                </a:cubicBezTo>
                <a:close/>
              </a:path>
              <a:path w="7281820" h="100858" stroke="0" extrusionOk="0">
                <a:moveTo>
                  <a:pt x="0" y="0"/>
                </a:moveTo>
                <a:cubicBezTo>
                  <a:pt x="173300" y="-35"/>
                  <a:pt x="326044" y="17871"/>
                  <a:pt x="516347" y="0"/>
                </a:cubicBezTo>
                <a:cubicBezTo>
                  <a:pt x="706650" y="-17871"/>
                  <a:pt x="1041562" y="37597"/>
                  <a:pt x="1323967" y="0"/>
                </a:cubicBezTo>
                <a:cubicBezTo>
                  <a:pt x="1606372" y="-37597"/>
                  <a:pt x="1553046" y="-3941"/>
                  <a:pt x="1767496" y="0"/>
                </a:cubicBezTo>
                <a:cubicBezTo>
                  <a:pt x="1981946" y="3941"/>
                  <a:pt x="2033445" y="19192"/>
                  <a:pt x="2211025" y="0"/>
                </a:cubicBezTo>
                <a:cubicBezTo>
                  <a:pt x="2388605" y="-19192"/>
                  <a:pt x="2579597" y="-27203"/>
                  <a:pt x="2873009" y="0"/>
                </a:cubicBezTo>
                <a:cubicBezTo>
                  <a:pt x="3166421" y="27203"/>
                  <a:pt x="3269656" y="-21286"/>
                  <a:pt x="3462174" y="0"/>
                </a:cubicBezTo>
                <a:cubicBezTo>
                  <a:pt x="3654693" y="21286"/>
                  <a:pt x="3878569" y="1505"/>
                  <a:pt x="4196976" y="0"/>
                </a:cubicBezTo>
                <a:cubicBezTo>
                  <a:pt x="4515383" y="-1505"/>
                  <a:pt x="4495181" y="24112"/>
                  <a:pt x="4713323" y="0"/>
                </a:cubicBezTo>
                <a:cubicBezTo>
                  <a:pt x="4931465" y="-24112"/>
                  <a:pt x="5133300" y="5731"/>
                  <a:pt x="5520944" y="0"/>
                </a:cubicBezTo>
                <a:cubicBezTo>
                  <a:pt x="5908588" y="-5731"/>
                  <a:pt x="5925650" y="-2455"/>
                  <a:pt x="6110109" y="0"/>
                </a:cubicBezTo>
                <a:cubicBezTo>
                  <a:pt x="6294568" y="2455"/>
                  <a:pt x="6508635" y="24244"/>
                  <a:pt x="6626456" y="0"/>
                </a:cubicBezTo>
                <a:cubicBezTo>
                  <a:pt x="6744277" y="-24244"/>
                  <a:pt x="7098579" y="10476"/>
                  <a:pt x="7281820" y="0"/>
                </a:cubicBezTo>
                <a:cubicBezTo>
                  <a:pt x="7278703" y="48277"/>
                  <a:pt x="7278818" y="69581"/>
                  <a:pt x="7281820" y="100858"/>
                </a:cubicBezTo>
                <a:cubicBezTo>
                  <a:pt x="7061801" y="102310"/>
                  <a:pt x="6891228" y="90194"/>
                  <a:pt x="6765473" y="100858"/>
                </a:cubicBezTo>
                <a:cubicBezTo>
                  <a:pt x="6639718" y="111522"/>
                  <a:pt x="6428051" y="89837"/>
                  <a:pt x="6321944" y="100858"/>
                </a:cubicBezTo>
                <a:cubicBezTo>
                  <a:pt x="6215837" y="111879"/>
                  <a:pt x="5954114" y="72860"/>
                  <a:pt x="5732778" y="100858"/>
                </a:cubicBezTo>
                <a:cubicBezTo>
                  <a:pt x="5511442" y="128856"/>
                  <a:pt x="5359808" y="105414"/>
                  <a:pt x="5216431" y="100858"/>
                </a:cubicBezTo>
                <a:cubicBezTo>
                  <a:pt x="5073054" y="96302"/>
                  <a:pt x="4710328" y="107521"/>
                  <a:pt x="4408811" y="100858"/>
                </a:cubicBezTo>
                <a:cubicBezTo>
                  <a:pt x="4107294" y="94195"/>
                  <a:pt x="3867400" y="121525"/>
                  <a:pt x="3674009" y="100858"/>
                </a:cubicBezTo>
                <a:cubicBezTo>
                  <a:pt x="3480618" y="80191"/>
                  <a:pt x="3379269" y="90795"/>
                  <a:pt x="3230480" y="100858"/>
                </a:cubicBezTo>
                <a:cubicBezTo>
                  <a:pt x="3081691" y="110921"/>
                  <a:pt x="2758839" y="109857"/>
                  <a:pt x="2568497" y="100858"/>
                </a:cubicBezTo>
                <a:cubicBezTo>
                  <a:pt x="2378155" y="91859"/>
                  <a:pt x="2115492" y="123809"/>
                  <a:pt x="1906513" y="100858"/>
                </a:cubicBezTo>
                <a:cubicBezTo>
                  <a:pt x="1697534" y="77907"/>
                  <a:pt x="1679699" y="120754"/>
                  <a:pt x="1462984" y="100858"/>
                </a:cubicBezTo>
                <a:cubicBezTo>
                  <a:pt x="1246269" y="80962"/>
                  <a:pt x="938312" y="114771"/>
                  <a:pt x="655364" y="100858"/>
                </a:cubicBezTo>
                <a:cubicBezTo>
                  <a:pt x="372416" y="86945"/>
                  <a:pt x="200869" y="115941"/>
                  <a:pt x="0" y="100858"/>
                </a:cubicBezTo>
                <a:cubicBezTo>
                  <a:pt x="-1527" y="72565"/>
                  <a:pt x="2780" y="4526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AE16FA-765D-AF5C-AA44-367EFB9C4231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3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perguntas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precisavam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de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uma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resposta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74677C-D212-4569-26F1-8719A6F697D8}"/>
              </a:ext>
            </a:extLst>
          </p:cNvPr>
          <p:cNvSpPr txBox="1"/>
          <p:nvPr/>
        </p:nvSpPr>
        <p:spPr>
          <a:xfrm>
            <a:off x="282735" y="2872899"/>
            <a:ext cx="4930403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Alguma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informação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deveria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ser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capturada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. Qual?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Como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capturar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?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Onde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Armazenar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os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Dados?</a:t>
            </a:r>
          </a:p>
        </p:txBody>
      </p:sp>
      <p:pic>
        <p:nvPicPr>
          <p:cNvPr id="7" name="Picture 6" descr="Pontos de interrogação de cores diferentes">
            <a:extLst>
              <a:ext uri="{FF2B5EF4-FFF2-40B4-BE49-F238E27FC236}">
                <a16:creationId xmlns:a16="http://schemas.microsoft.com/office/drawing/2014/main" id="{25D3699C-AF85-E91B-7A0A-C23842238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7" r="234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Imagem 1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727A2F22-52B2-4148-4D60-0508BD0D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3" name="sketchy line">
            <a:extLst>
              <a:ext uri="{FF2B5EF4-FFF2-40B4-BE49-F238E27FC236}">
                <a16:creationId xmlns:a16="http://schemas.microsoft.com/office/drawing/2014/main" id="{4E40CCE5-A379-C674-ABA2-169B2819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97" y="2354741"/>
            <a:ext cx="4521438" cy="100858"/>
          </a:xfrm>
          <a:custGeom>
            <a:avLst/>
            <a:gdLst>
              <a:gd name="connsiteX0" fmla="*/ 0 w 4521438"/>
              <a:gd name="connsiteY0" fmla="*/ 0 h 100858"/>
              <a:gd name="connsiteX1" fmla="*/ 736348 w 4521438"/>
              <a:gd name="connsiteY1" fmla="*/ 0 h 100858"/>
              <a:gd name="connsiteX2" fmla="*/ 1291839 w 4521438"/>
              <a:gd name="connsiteY2" fmla="*/ 0 h 100858"/>
              <a:gd name="connsiteX3" fmla="*/ 1982974 w 4521438"/>
              <a:gd name="connsiteY3" fmla="*/ 0 h 100858"/>
              <a:gd name="connsiteX4" fmla="*/ 2583679 w 4521438"/>
              <a:gd name="connsiteY4" fmla="*/ 0 h 100858"/>
              <a:gd name="connsiteX5" fmla="*/ 3320027 w 4521438"/>
              <a:gd name="connsiteY5" fmla="*/ 0 h 100858"/>
              <a:gd name="connsiteX6" fmla="*/ 3875518 w 4521438"/>
              <a:gd name="connsiteY6" fmla="*/ 0 h 100858"/>
              <a:gd name="connsiteX7" fmla="*/ 4521438 w 4521438"/>
              <a:gd name="connsiteY7" fmla="*/ 0 h 100858"/>
              <a:gd name="connsiteX8" fmla="*/ 4521438 w 4521438"/>
              <a:gd name="connsiteY8" fmla="*/ 100858 h 100858"/>
              <a:gd name="connsiteX9" fmla="*/ 3875518 w 4521438"/>
              <a:gd name="connsiteY9" fmla="*/ 100858 h 100858"/>
              <a:gd name="connsiteX10" fmla="*/ 3229599 w 4521438"/>
              <a:gd name="connsiteY10" fmla="*/ 100858 h 100858"/>
              <a:gd name="connsiteX11" fmla="*/ 2628893 w 4521438"/>
              <a:gd name="connsiteY11" fmla="*/ 100858 h 100858"/>
              <a:gd name="connsiteX12" fmla="*/ 2118617 w 4521438"/>
              <a:gd name="connsiteY12" fmla="*/ 100858 h 100858"/>
              <a:gd name="connsiteX13" fmla="*/ 1563126 w 4521438"/>
              <a:gd name="connsiteY13" fmla="*/ 100858 h 100858"/>
              <a:gd name="connsiteX14" fmla="*/ 917206 w 4521438"/>
              <a:gd name="connsiteY14" fmla="*/ 100858 h 100858"/>
              <a:gd name="connsiteX15" fmla="*/ 0 w 4521438"/>
              <a:gd name="connsiteY15" fmla="*/ 100858 h 100858"/>
              <a:gd name="connsiteX16" fmla="*/ 0 w 4521438"/>
              <a:gd name="connsiteY16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1438" h="100858" fill="none" extrusionOk="0">
                <a:moveTo>
                  <a:pt x="0" y="0"/>
                </a:moveTo>
                <a:cubicBezTo>
                  <a:pt x="347845" y="-20385"/>
                  <a:pt x="578261" y="29517"/>
                  <a:pt x="736348" y="0"/>
                </a:cubicBezTo>
                <a:cubicBezTo>
                  <a:pt x="894435" y="-29517"/>
                  <a:pt x="1103417" y="19365"/>
                  <a:pt x="1291839" y="0"/>
                </a:cubicBezTo>
                <a:cubicBezTo>
                  <a:pt x="1480261" y="-19365"/>
                  <a:pt x="1782669" y="19846"/>
                  <a:pt x="1982974" y="0"/>
                </a:cubicBezTo>
                <a:cubicBezTo>
                  <a:pt x="2183279" y="-19846"/>
                  <a:pt x="2442337" y="27110"/>
                  <a:pt x="2583679" y="0"/>
                </a:cubicBezTo>
                <a:cubicBezTo>
                  <a:pt x="2725021" y="-27110"/>
                  <a:pt x="3154908" y="-15751"/>
                  <a:pt x="3320027" y="0"/>
                </a:cubicBezTo>
                <a:cubicBezTo>
                  <a:pt x="3485146" y="15751"/>
                  <a:pt x="3606927" y="-27361"/>
                  <a:pt x="3875518" y="0"/>
                </a:cubicBezTo>
                <a:cubicBezTo>
                  <a:pt x="4144109" y="27361"/>
                  <a:pt x="4288359" y="-13473"/>
                  <a:pt x="4521438" y="0"/>
                </a:cubicBezTo>
                <a:cubicBezTo>
                  <a:pt x="4520870" y="36311"/>
                  <a:pt x="4522965" y="58551"/>
                  <a:pt x="4521438" y="100858"/>
                </a:cubicBezTo>
                <a:cubicBezTo>
                  <a:pt x="4324754" y="87388"/>
                  <a:pt x="4043470" y="77600"/>
                  <a:pt x="3875518" y="100858"/>
                </a:cubicBezTo>
                <a:cubicBezTo>
                  <a:pt x="3707566" y="124116"/>
                  <a:pt x="3364490" y="68894"/>
                  <a:pt x="3229599" y="100858"/>
                </a:cubicBezTo>
                <a:cubicBezTo>
                  <a:pt x="3094708" y="132822"/>
                  <a:pt x="2809771" y="130336"/>
                  <a:pt x="2628893" y="100858"/>
                </a:cubicBezTo>
                <a:cubicBezTo>
                  <a:pt x="2448015" y="71380"/>
                  <a:pt x="2357143" y="110809"/>
                  <a:pt x="2118617" y="100858"/>
                </a:cubicBezTo>
                <a:cubicBezTo>
                  <a:pt x="1880091" y="90907"/>
                  <a:pt x="1727989" y="94219"/>
                  <a:pt x="1563126" y="100858"/>
                </a:cubicBezTo>
                <a:cubicBezTo>
                  <a:pt x="1398263" y="107497"/>
                  <a:pt x="1060798" y="119772"/>
                  <a:pt x="917206" y="100858"/>
                </a:cubicBezTo>
                <a:cubicBezTo>
                  <a:pt x="773614" y="81944"/>
                  <a:pt x="233810" y="115475"/>
                  <a:pt x="0" y="100858"/>
                </a:cubicBezTo>
                <a:cubicBezTo>
                  <a:pt x="-2615" y="68617"/>
                  <a:pt x="400" y="27556"/>
                  <a:pt x="0" y="0"/>
                </a:cubicBezTo>
                <a:close/>
              </a:path>
              <a:path w="4521438" h="100858" stroke="0" extrusionOk="0">
                <a:moveTo>
                  <a:pt x="0" y="0"/>
                </a:moveTo>
                <a:cubicBezTo>
                  <a:pt x="234729" y="-2071"/>
                  <a:pt x="362934" y="4716"/>
                  <a:pt x="555491" y="0"/>
                </a:cubicBezTo>
                <a:cubicBezTo>
                  <a:pt x="748048" y="-4716"/>
                  <a:pt x="1085221" y="-921"/>
                  <a:pt x="1291839" y="0"/>
                </a:cubicBezTo>
                <a:cubicBezTo>
                  <a:pt x="1498457" y="921"/>
                  <a:pt x="1555789" y="-21199"/>
                  <a:pt x="1802116" y="0"/>
                </a:cubicBezTo>
                <a:cubicBezTo>
                  <a:pt x="2048443" y="21199"/>
                  <a:pt x="2060191" y="23873"/>
                  <a:pt x="2312393" y="0"/>
                </a:cubicBezTo>
                <a:cubicBezTo>
                  <a:pt x="2564595" y="-23873"/>
                  <a:pt x="2772666" y="-28970"/>
                  <a:pt x="2958312" y="0"/>
                </a:cubicBezTo>
                <a:cubicBezTo>
                  <a:pt x="3143958" y="28970"/>
                  <a:pt x="3306402" y="-28594"/>
                  <a:pt x="3559018" y="0"/>
                </a:cubicBezTo>
                <a:cubicBezTo>
                  <a:pt x="3811634" y="28594"/>
                  <a:pt x="4281123" y="-45953"/>
                  <a:pt x="4521438" y="0"/>
                </a:cubicBezTo>
                <a:cubicBezTo>
                  <a:pt x="4521976" y="33969"/>
                  <a:pt x="4522242" y="70601"/>
                  <a:pt x="4521438" y="100858"/>
                </a:cubicBezTo>
                <a:cubicBezTo>
                  <a:pt x="4161874" y="125418"/>
                  <a:pt x="4034692" y="88075"/>
                  <a:pt x="3785090" y="100858"/>
                </a:cubicBezTo>
                <a:cubicBezTo>
                  <a:pt x="3535488" y="113641"/>
                  <a:pt x="3268145" y="127343"/>
                  <a:pt x="3048741" y="100858"/>
                </a:cubicBezTo>
                <a:cubicBezTo>
                  <a:pt x="2829337" y="74373"/>
                  <a:pt x="2716602" y="116061"/>
                  <a:pt x="2448036" y="100858"/>
                </a:cubicBezTo>
                <a:cubicBezTo>
                  <a:pt x="2179471" y="85655"/>
                  <a:pt x="2121956" y="79974"/>
                  <a:pt x="1847330" y="100858"/>
                </a:cubicBezTo>
                <a:cubicBezTo>
                  <a:pt x="1572704" y="121742"/>
                  <a:pt x="1403660" y="77886"/>
                  <a:pt x="1291839" y="100858"/>
                </a:cubicBezTo>
                <a:cubicBezTo>
                  <a:pt x="1180018" y="123830"/>
                  <a:pt x="947854" y="90269"/>
                  <a:pt x="691134" y="100858"/>
                </a:cubicBezTo>
                <a:cubicBezTo>
                  <a:pt x="434414" y="111447"/>
                  <a:pt x="153264" y="117364"/>
                  <a:pt x="0" y="100858"/>
                </a:cubicBezTo>
                <a:cubicBezTo>
                  <a:pt x="1042" y="70595"/>
                  <a:pt x="167" y="2333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apel De Pão Banco de Imagens e Fotos de Stock - iStock">
            <a:extLst>
              <a:ext uri="{FF2B5EF4-FFF2-40B4-BE49-F238E27FC236}">
                <a16:creationId xmlns:a16="http://schemas.microsoft.com/office/drawing/2014/main" id="{825ABA92-E178-610A-C225-788E3C29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10" y="1485900"/>
            <a:ext cx="7679906" cy="51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B4706F-1AD9-B92E-D996-29FD03245615}"/>
              </a:ext>
            </a:extLst>
          </p:cNvPr>
          <p:cNvSpPr txBox="1"/>
          <p:nvPr/>
        </p:nvSpPr>
        <p:spPr>
          <a:xfrm>
            <a:off x="146151" y="252163"/>
            <a:ext cx="114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Requisitos</a:t>
            </a:r>
          </a:p>
        </p:txBody>
      </p:sp>
      <p:pic>
        <p:nvPicPr>
          <p:cNvPr id="3" name="Imagem 2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C711E2C4-419D-AF96-5F11-8985EDBA6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BF9DDAFD-4314-D0E9-AF62-E74F63C9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99715D-E4C8-A51A-E46E-876F250966B8}"/>
              </a:ext>
            </a:extLst>
          </p:cNvPr>
          <p:cNvSpPr txBox="1"/>
          <p:nvPr/>
        </p:nvSpPr>
        <p:spPr>
          <a:xfrm>
            <a:off x="2592531" y="1506711"/>
            <a:ext cx="7486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1 – Registrar todas as execuções;</a:t>
            </a:r>
          </a:p>
          <a:p>
            <a:r>
              <a:rPr lang="pt-BR" sz="3600" dirty="0">
                <a:latin typeface="Impact" panose="020B0806030902050204" pitchFamily="34" charset="0"/>
              </a:rPr>
              <a:t>2 – Status; </a:t>
            </a:r>
          </a:p>
          <a:p>
            <a:r>
              <a:rPr lang="pt-BR" sz="3600" dirty="0">
                <a:latin typeface="Impact" panose="020B0806030902050204" pitchFamily="34" charset="0"/>
              </a:rPr>
              <a:t>3 – Quando foi executado;</a:t>
            </a:r>
          </a:p>
          <a:p>
            <a:r>
              <a:rPr lang="pt-BR" sz="3600" dirty="0">
                <a:latin typeface="Impact" panose="020B0806030902050204" pitchFamily="34" charset="0"/>
              </a:rPr>
              <a:t>4 – Identificar o grupo que o ETL pertence;</a:t>
            </a:r>
          </a:p>
          <a:p>
            <a:r>
              <a:rPr lang="pt-BR" sz="3600" dirty="0">
                <a:latin typeface="Impact" panose="020B0806030902050204" pitchFamily="34" charset="0"/>
              </a:rPr>
              <a:t>5 – Em caso de falha ou expurgo, esse evento precisa ser identificado;</a:t>
            </a:r>
          </a:p>
          <a:p>
            <a:r>
              <a:rPr lang="pt-BR" sz="3600" dirty="0">
                <a:latin typeface="Impact" panose="020B0806030902050204" pitchFamily="34" charset="0"/>
              </a:rPr>
              <a:t>6 – Registrar a quantidade de novos registros e registros atualizados.</a:t>
            </a:r>
            <a:endParaRPr lang="pt-BR" sz="4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4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30763AF-DC89-0130-0963-C1A0B1C7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1" y="1916432"/>
            <a:ext cx="8448675" cy="24765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B4706F-1AD9-B92E-D996-29FD03245615}"/>
              </a:ext>
            </a:extLst>
          </p:cNvPr>
          <p:cNvSpPr txBox="1"/>
          <p:nvPr/>
        </p:nvSpPr>
        <p:spPr>
          <a:xfrm>
            <a:off x="146151" y="252163"/>
            <a:ext cx="114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Estrutura Banco de Log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99715D-E4C8-A51A-E46E-876F250966B8}"/>
              </a:ext>
            </a:extLst>
          </p:cNvPr>
          <p:cNvSpPr txBox="1"/>
          <p:nvPr/>
        </p:nvSpPr>
        <p:spPr>
          <a:xfrm>
            <a:off x="5119690" y="3506723"/>
            <a:ext cx="5868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Impact" panose="020B0806030902050204" pitchFamily="34" charset="0"/>
              </a:rPr>
              <a:t>Requisitos:</a:t>
            </a:r>
          </a:p>
          <a:p>
            <a:endParaRPr lang="pt-BR" sz="28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1 – Registrar todas as execuções;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2 – Status; 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3 – Quando foi executado;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4 – Identificar o grupo que o ETL pertence;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5 – Em caso de falha ou expurgo, esse evento precisa ser identificado;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6 – Registrar a quantidade de novos registros e registros atualizados.</a:t>
            </a:r>
            <a:endParaRPr lang="pt-BR" sz="2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3F98D7-92DA-A7F7-422D-FAEB1B808F3B}"/>
              </a:ext>
            </a:extLst>
          </p:cNvPr>
          <p:cNvSpPr txBox="1"/>
          <p:nvPr/>
        </p:nvSpPr>
        <p:spPr>
          <a:xfrm>
            <a:off x="252912" y="4845083"/>
            <a:ext cx="35704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1.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Alguma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informação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deveria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ser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capturada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. Qual?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43CAF18-6011-FC88-A2F2-C4FC480D56D5}"/>
              </a:ext>
            </a:extLst>
          </p:cNvPr>
          <p:cNvSpPr/>
          <p:nvPr/>
        </p:nvSpPr>
        <p:spPr>
          <a:xfrm>
            <a:off x="4143917" y="4841771"/>
            <a:ext cx="659376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C711E2C4-419D-AF96-5F11-8985EDBA6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BF9DDAFD-4314-D0E9-AF62-E74F63C9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9E4BD1-29DD-AC54-EE18-87409452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99" y="1883820"/>
            <a:ext cx="5526046" cy="3268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F03A59-D28D-9602-F355-B99BE5A3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" y="4535557"/>
            <a:ext cx="3313608" cy="21352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CFB850-8F42-7D59-CB74-8FDECBE3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52" y="5368579"/>
            <a:ext cx="8029693" cy="1302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3C687E-E97D-669F-D859-B350C244021D}"/>
              </a:ext>
            </a:extLst>
          </p:cNvPr>
          <p:cNvSpPr txBox="1"/>
          <p:nvPr/>
        </p:nvSpPr>
        <p:spPr>
          <a:xfrm>
            <a:off x="146591" y="256114"/>
            <a:ext cx="8723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Analisando um ETL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0FF74C-D5DE-AA7B-0E7D-414F6050F14A}"/>
              </a:ext>
            </a:extLst>
          </p:cNvPr>
          <p:cNvSpPr/>
          <p:nvPr/>
        </p:nvSpPr>
        <p:spPr>
          <a:xfrm>
            <a:off x="6556399" y="2346960"/>
            <a:ext cx="2917008" cy="2316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0D458C3-18C2-D340-96BB-6AD007AA9A31}"/>
              </a:ext>
            </a:extLst>
          </p:cNvPr>
          <p:cNvCxnSpPr>
            <a:cxnSpLocks/>
            <a:stCxn id="12" idx="1"/>
            <a:endCxn id="7" idx="0"/>
          </p:cNvCxnSpPr>
          <p:nvPr/>
        </p:nvCxnSpPr>
        <p:spPr>
          <a:xfrm rot="10800000" flipV="1">
            <a:off x="1736059" y="3505199"/>
            <a:ext cx="4820340" cy="10303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5B8CD2-EAAD-E2D8-FA72-83A3861FDB7A}"/>
              </a:ext>
            </a:extLst>
          </p:cNvPr>
          <p:cNvSpPr/>
          <p:nvPr/>
        </p:nvSpPr>
        <p:spPr>
          <a:xfrm>
            <a:off x="6882607" y="2525760"/>
            <a:ext cx="2123440" cy="1761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69034DB-3DC8-FA26-61DF-B6D5B86EC1D7}"/>
              </a:ext>
            </a:extLst>
          </p:cNvPr>
          <p:cNvSpPr/>
          <p:nvPr/>
        </p:nvSpPr>
        <p:spPr>
          <a:xfrm>
            <a:off x="9635967" y="3772669"/>
            <a:ext cx="2285999" cy="408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2DF40EC-2850-A8C8-A81D-626B7FBA25B0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 flipV="1">
            <a:off x="4052753" y="3505200"/>
            <a:ext cx="2503647" cy="2514514"/>
          </a:xfrm>
          <a:prstGeom prst="bentConnector3">
            <a:avLst>
              <a:gd name="adj1" fmla="val 1091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2D66A794-8F16-F7FA-A9C9-5A074CE03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73" y="1761640"/>
            <a:ext cx="1623484" cy="1998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A760922-BB44-3AD5-3265-2F2193F76AAD}"/>
              </a:ext>
            </a:extLst>
          </p:cNvPr>
          <p:cNvSpPr/>
          <p:nvPr/>
        </p:nvSpPr>
        <p:spPr>
          <a:xfrm>
            <a:off x="7961587" y="1971040"/>
            <a:ext cx="389933" cy="261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737AF635-E596-9181-9F6E-DD4D17FDD19C}"/>
              </a:ext>
            </a:extLst>
          </p:cNvPr>
          <p:cNvCxnSpPr>
            <a:stCxn id="38" idx="0"/>
            <a:endCxn id="28" idx="0"/>
          </p:cNvCxnSpPr>
          <p:nvPr/>
        </p:nvCxnSpPr>
        <p:spPr>
          <a:xfrm rot="16200000" flipV="1">
            <a:off x="4435735" y="-1749780"/>
            <a:ext cx="209400" cy="7232239"/>
          </a:xfrm>
          <a:prstGeom prst="bentConnector3">
            <a:avLst>
              <a:gd name="adj1" fmla="val 2091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26356C1-16BB-559A-4B50-7E566AA8DBFE}"/>
              </a:ext>
            </a:extLst>
          </p:cNvPr>
          <p:cNvCxnSpPr/>
          <p:nvPr/>
        </p:nvCxnSpPr>
        <p:spPr>
          <a:xfrm flipH="1">
            <a:off x="1452880" y="5252720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DDFDE07-5229-7031-B82E-5752349207F7}"/>
              </a:ext>
            </a:extLst>
          </p:cNvPr>
          <p:cNvCxnSpPr/>
          <p:nvPr/>
        </p:nvCxnSpPr>
        <p:spPr>
          <a:xfrm flipH="1">
            <a:off x="3082727" y="5992622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69D79C7-23B0-8A79-1C77-D29141DC6402}"/>
              </a:ext>
            </a:extLst>
          </p:cNvPr>
          <p:cNvCxnSpPr/>
          <p:nvPr/>
        </p:nvCxnSpPr>
        <p:spPr>
          <a:xfrm flipH="1">
            <a:off x="9804400" y="5341487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38BCEAD-CFB5-3585-BC7D-D654722EF204}"/>
              </a:ext>
            </a:extLst>
          </p:cNvPr>
          <p:cNvCxnSpPr/>
          <p:nvPr/>
        </p:nvCxnSpPr>
        <p:spPr>
          <a:xfrm flipH="1">
            <a:off x="7624287" y="6266606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A4055F1-16CA-45CB-5484-5EB3D9A18086}"/>
              </a:ext>
            </a:extLst>
          </p:cNvPr>
          <p:cNvCxnSpPr/>
          <p:nvPr/>
        </p:nvCxnSpPr>
        <p:spPr>
          <a:xfrm flipH="1">
            <a:off x="11362126" y="3685098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3E9D9E1-41EB-3DF9-F0F3-85043A02E46D}"/>
              </a:ext>
            </a:extLst>
          </p:cNvPr>
          <p:cNvSpPr txBox="1"/>
          <p:nvPr/>
        </p:nvSpPr>
        <p:spPr>
          <a:xfrm>
            <a:off x="2718593" y="2010575"/>
            <a:ext cx="2912689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2. Como </a:t>
            </a:r>
            <a:r>
              <a:rPr lang="en-US" sz="2400" dirty="0" err="1"/>
              <a:t>capturar</a:t>
            </a:r>
            <a:r>
              <a:rPr lang="en-US" sz="2400" dirty="0"/>
              <a:t>?</a:t>
            </a:r>
            <a:endParaRPr lang="en-US" sz="2400" b="1" dirty="0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57664ECF-3DCF-2F29-76EE-6A15D60FEE5D}"/>
              </a:ext>
            </a:extLst>
          </p:cNvPr>
          <p:cNvSpPr/>
          <p:nvPr/>
        </p:nvSpPr>
        <p:spPr>
          <a:xfrm rot="10800000">
            <a:off x="1886714" y="1908780"/>
            <a:ext cx="659376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A4BFA525-B61A-1F74-E01A-A078E304E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252446"/>
            <a:ext cx="2128484" cy="440961"/>
          </a:xfrm>
          <a:prstGeom prst="rect">
            <a:avLst/>
          </a:prstGeom>
        </p:spPr>
      </p:pic>
      <p:sp>
        <p:nvSpPr>
          <p:cNvPr id="4" name="sketchy line">
            <a:extLst>
              <a:ext uri="{FF2B5EF4-FFF2-40B4-BE49-F238E27FC236}">
                <a16:creationId xmlns:a16="http://schemas.microsoft.com/office/drawing/2014/main" id="{FE2B6AB5-68FC-F0EC-4203-295AE5C07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2597969-18E9-41D8-0ADF-6446395E3CFC}"/>
              </a:ext>
            </a:extLst>
          </p:cNvPr>
          <p:cNvCxnSpPr/>
          <p:nvPr/>
        </p:nvCxnSpPr>
        <p:spPr>
          <a:xfrm flipH="1">
            <a:off x="9159380" y="1712547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3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zure SQL Database Logo Download Vector">
            <a:extLst>
              <a:ext uri="{FF2B5EF4-FFF2-40B4-BE49-F238E27FC236}">
                <a16:creationId xmlns:a16="http://schemas.microsoft.com/office/drawing/2014/main" id="{D6BB229D-F55E-9401-3AD3-304CB06E2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60" y="3620389"/>
            <a:ext cx="9194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bela de Banco de dados, ícone - PNG,ICO,ICNS Download">
            <a:extLst>
              <a:ext uri="{FF2B5EF4-FFF2-40B4-BE49-F238E27FC236}">
                <a16:creationId xmlns:a16="http://schemas.microsoft.com/office/drawing/2014/main" id="{DC624DA2-B757-1F2C-B3C7-063B475E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29" y="18915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abela de Banco de dados, ícone - PNG,ICO,ICNS Download">
            <a:extLst>
              <a:ext uri="{FF2B5EF4-FFF2-40B4-BE49-F238E27FC236}">
                <a16:creationId xmlns:a16="http://schemas.microsoft.com/office/drawing/2014/main" id="{36E74B9D-3E45-6AA9-2250-4733F4DE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29" y="35991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abela de Banco de dados, ícone - PNG,ICO,ICNS Download">
            <a:extLst>
              <a:ext uri="{FF2B5EF4-FFF2-40B4-BE49-F238E27FC236}">
                <a16:creationId xmlns:a16="http://schemas.microsoft.com/office/drawing/2014/main" id="{B259A3CB-D938-C01B-B9AE-D98A414F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29" y="54768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A54C18-EB82-5863-5214-88952B55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6" y="1809419"/>
            <a:ext cx="3303736" cy="476968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2CA39C-5293-B67F-0349-D1AAB6028376}"/>
              </a:ext>
            </a:extLst>
          </p:cNvPr>
          <p:cNvCxnSpPr>
            <a:stCxn id="2" idx="3"/>
            <a:endCxn id="3076" idx="1"/>
          </p:cNvCxnSpPr>
          <p:nvPr/>
        </p:nvCxnSpPr>
        <p:spPr>
          <a:xfrm flipV="1">
            <a:off x="2081340" y="2501116"/>
            <a:ext cx="2564889" cy="172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596162-D9AA-D58D-E4BA-4D5BCC9C14F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081340" y="4208723"/>
            <a:ext cx="2564889" cy="2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662712C-0AE5-84CF-7E7C-857D7CA37980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081340" y="4229989"/>
            <a:ext cx="2564889" cy="185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0644E07-91F7-A7C8-D0A7-049F137E0FF5}"/>
              </a:ext>
            </a:extLst>
          </p:cNvPr>
          <p:cNvSpPr/>
          <p:nvPr/>
        </p:nvSpPr>
        <p:spPr>
          <a:xfrm>
            <a:off x="6381750" y="2192498"/>
            <a:ext cx="1219200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5F3FDDA-034E-14D8-489D-8F7431205FF1}"/>
              </a:ext>
            </a:extLst>
          </p:cNvPr>
          <p:cNvSpPr/>
          <p:nvPr/>
        </p:nvSpPr>
        <p:spPr>
          <a:xfrm>
            <a:off x="6400800" y="4044998"/>
            <a:ext cx="1219200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BCAB18B-81FA-651F-403C-13E4ACD32857}"/>
              </a:ext>
            </a:extLst>
          </p:cNvPr>
          <p:cNvSpPr/>
          <p:nvPr/>
        </p:nvSpPr>
        <p:spPr>
          <a:xfrm>
            <a:off x="6410325" y="5734687"/>
            <a:ext cx="1219200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10EF56-11DF-A38A-C88F-A1245207887B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Estrutura Banco de Log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06CF0-D0E6-5C83-AEC7-2029FDF797A1}"/>
              </a:ext>
            </a:extLst>
          </p:cNvPr>
          <p:cNvSpPr txBox="1"/>
          <p:nvPr/>
        </p:nvSpPr>
        <p:spPr>
          <a:xfrm>
            <a:off x="1164199" y="4834162"/>
            <a:ext cx="91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DBLOG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F0A5B1-FF46-F35A-2137-C9222AA536E2}"/>
              </a:ext>
            </a:extLst>
          </p:cNvPr>
          <p:cNvSpPr txBox="1"/>
          <p:nvPr/>
        </p:nvSpPr>
        <p:spPr>
          <a:xfrm>
            <a:off x="327340" y="1767505"/>
            <a:ext cx="2662084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2400" b="1"/>
            </a:lvl1pPr>
          </a:lstStyle>
          <a:p>
            <a:pPr marL="285750" indent="0">
              <a:buNone/>
            </a:pP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3.- </a:t>
            </a:r>
            <a:r>
              <a:rPr lang="en-US" b="0" dirty="0" err="1">
                <a:solidFill>
                  <a:schemeClr val="accent1"/>
                </a:solidFill>
                <a:latin typeface="Impact" panose="020B0806030902050204" pitchFamily="34" charset="0"/>
              </a:rPr>
              <a:t>Onde</a:t>
            </a: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b="0" dirty="0" err="1">
                <a:solidFill>
                  <a:schemeClr val="accent1"/>
                </a:solidFill>
                <a:latin typeface="Impact" panose="020B0806030902050204" pitchFamily="34" charset="0"/>
              </a:rPr>
              <a:t>Armazenar</a:t>
            </a: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b="0" dirty="0" err="1">
                <a:solidFill>
                  <a:schemeClr val="accent1"/>
                </a:solidFill>
                <a:latin typeface="Impact" panose="020B0806030902050204" pitchFamily="34" charset="0"/>
              </a:rPr>
              <a:t>os</a:t>
            </a: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 Dados?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21A1C8C-3912-E02E-B7D2-525819A80FC8}"/>
              </a:ext>
            </a:extLst>
          </p:cNvPr>
          <p:cNvSpPr/>
          <p:nvPr/>
        </p:nvSpPr>
        <p:spPr>
          <a:xfrm rot="5400000">
            <a:off x="1328693" y="2976340"/>
            <a:ext cx="659376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3EA81A91-E70D-4113-7D8B-113F06D70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CA4566CE-52B8-03EF-896F-A928AE109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nds holding each other's wrists and interlinked to form a circle">
            <a:extLst>
              <a:ext uri="{FF2B5EF4-FFF2-40B4-BE49-F238E27FC236}">
                <a16:creationId xmlns:a16="http://schemas.microsoft.com/office/drawing/2014/main" id="{A2C879E7-DCA1-8D02-8845-60EBC4D78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12622" r="2" b="459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312922-03F9-54B9-3675-23D5E847FC3F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Bora pro hands on!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C49988-DF5A-AA8E-2680-72C3483C5A71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Cenários Propostos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E699BC7C-F8A3-32F4-D209-AC9FC873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2627E1-12A2-4E7B-A7BD-2A52CCE4067A}"/>
              </a:ext>
            </a:extLst>
          </p:cNvPr>
          <p:cNvSpPr txBox="1"/>
          <p:nvPr/>
        </p:nvSpPr>
        <p:spPr>
          <a:xfrm>
            <a:off x="393291" y="2139181"/>
            <a:ext cx="1166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1 – Importação de um arquivo CSV para uma tabela;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2 – Importação de um arquivo CSV para uma tabela realizando um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lookup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(relacionamento –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left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Join) com outra tabela;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3 – Importação de um arquivo CSV para uma tabela realizando um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lookup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(relacionamento –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inner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Join) com outra tabela;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4 – Solução final para o nosso projeto de BI.</a:t>
            </a:r>
          </a:p>
          <a:p>
            <a:endParaRPr lang="pt-BR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1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764015-E385-156B-7450-0F3870114483}"/>
              </a:ext>
            </a:extLst>
          </p:cNvPr>
          <p:cNvSpPr txBox="1"/>
          <p:nvPr/>
        </p:nvSpPr>
        <p:spPr>
          <a:xfrm>
            <a:off x="4862043" y="557981"/>
            <a:ext cx="699231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Quem Sou Eu?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1697039B-63ED-5819-CCAB-56058662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70" y="1725484"/>
            <a:ext cx="4857135" cy="122982"/>
          </a:xfrm>
          <a:custGeom>
            <a:avLst/>
            <a:gdLst>
              <a:gd name="connsiteX0" fmla="*/ 0 w 4857135"/>
              <a:gd name="connsiteY0" fmla="*/ 0 h 122982"/>
              <a:gd name="connsiteX1" fmla="*/ 791019 w 4857135"/>
              <a:gd name="connsiteY1" fmla="*/ 0 h 122982"/>
              <a:gd name="connsiteX2" fmla="*/ 1387753 w 4857135"/>
              <a:gd name="connsiteY2" fmla="*/ 0 h 122982"/>
              <a:gd name="connsiteX3" fmla="*/ 2130201 w 4857135"/>
              <a:gd name="connsiteY3" fmla="*/ 0 h 122982"/>
              <a:gd name="connsiteX4" fmla="*/ 2775506 w 4857135"/>
              <a:gd name="connsiteY4" fmla="*/ 0 h 122982"/>
              <a:gd name="connsiteX5" fmla="*/ 3566525 w 4857135"/>
              <a:gd name="connsiteY5" fmla="*/ 0 h 122982"/>
              <a:gd name="connsiteX6" fmla="*/ 4163259 w 4857135"/>
              <a:gd name="connsiteY6" fmla="*/ 0 h 122982"/>
              <a:gd name="connsiteX7" fmla="*/ 4857135 w 4857135"/>
              <a:gd name="connsiteY7" fmla="*/ 0 h 122982"/>
              <a:gd name="connsiteX8" fmla="*/ 4857135 w 4857135"/>
              <a:gd name="connsiteY8" fmla="*/ 122982 h 122982"/>
              <a:gd name="connsiteX9" fmla="*/ 4163259 w 4857135"/>
              <a:gd name="connsiteY9" fmla="*/ 122982 h 122982"/>
              <a:gd name="connsiteX10" fmla="*/ 3469382 w 4857135"/>
              <a:gd name="connsiteY10" fmla="*/ 122982 h 122982"/>
              <a:gd name="connsiteX11" fmla="*/ 2824077 w 4857135"/>
              <a:gd name="connsiteY11" fmla="*/ 122982 h 122982"/>
              <a:gd name="connsiteX12" fmla="*/ 2275915 w 4857135"/>
              <a:gd name="connsiteY12" fmla="*/ 122982 h 122982"/>
              <a:gd name="connsiteX13" fmla="*/ 1679181 w 4857135"/>
              <a:gd name="connsiteY13" fmla="*/ 122982 h 122982"/>
              <a:gd name="connsiteX14" fmla="*/ 985305 w 4857135"/>
              <a:gd name="connsiteY14" fmla="*/ 122982 h 122982"/>
              <a:gd name="connsiteX15" fmla="*/ 0 w 4857135"/>
              <a:gd name="connsiteY15" fmla="*/ 122982 h 122982"/>
              <a:gd name="connsiteX16" fmla="*/ 0 w 4857135"/>
              <a:gd name="connsiteY16" fmla="*/ 0 h 1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57135" h="122982" fill="none" extrusionOk="0">
                <a:moveTo>
                  <a:pt x="0" y="0"/>
                </a:moveTo>
                <a:cubicBezTo>
                  <a:pt x="338912" y="24473"/>
                  <a:pt x="574930" y="-12721"/>
                  <a:pt x="791019" y="0"/>
                </a:cubicBezTo>
                <a:cubicBezTo>
                  <a:pt x="1007108" y="12721"/>
                  <a:pt x="1216214" y="23163"/>
                  <a:pt x="1387753" y="0"/>
                </a:cubicBezTo>
                <a:cubicBezTo>
                  <a:pt x="1559292" y="-23163"/>
                  <a:pt x="1862668" y="29998"/>
                  <a:pt x="2130201" y="0"/>
                </a:cubicBezTo>
                <a:cubicBezTo>
                  <a:pt x="2397734" y="-29998"/>
                  <a:pt x="2453354" y="-856"/>
                  <a:pt x="2775506" y="0"/>
                </a:cubicBezTo>
                <a:cubicBezTo>
                  <a:pt x="3097658" y="856"/>
                  <a:pt x="3388217" y="-11225"/>
                  <a:pt x="3566525" y="0"/>
                </a:cubicBezTo>
                <a:cubicBezTo>
                  <a:pt x="3744833" y="11225"/>
                  <a:pt x="3902008" y="-4348"/>
                  <a:pt x="4163259" y="0"/>
                </a:cubicBezTo>
                <a:cubicBezTo>
                  <a:pt x="4424510" y="4348"/>
                  <a:pt x="4534148" y="2912"/>
                  <a:pt x="4857135" y="0"/>
                </a:cubicBezTo>
                <a:cubicBezTo>
                  <a:pt x="4863194" y="42877"/>
                  <a:pt x="4853555" y="69532"/>
                  <a:pt x="4857135" y="122982"/>
                </a:cubicBezTo>
                <a:cubicBezTo>
                  <a:pt x="4583624" y="154336"/>
                  <a:pt x="4305189" y="121295"/>
                  <a:pt x="4163259" y="122982"/>
                </a:cubicBezTo>
                <a:cubicBezTo>
                  <a:pt x="4021329" y="124669"/>
                  <a:pt x="3812177" y="112879"/>
                  <a:pt x="3469382" y="122982"/>
                </a:cubicBezTo>
                <a:cubicBezTo>
                  <a:pt x="3126587" y="133085"/>
                  <a:pt x="3144828" y="144181"/>
                  <a:pt x="2824077" y="122982"/>
                </a:cubicBezTo>
                <a:cubicBezTo>
                  <a:pt x="2503326" y="101783"/>
                  <a:pt x="2454997" y="127147"/>
                  <a:pt x="2275915" y="122982"/>
                </a:cubicBezTo>
                <a:cubicBezTo>
                  <a:pt x="2096833" y="118817"/>
                  <a:pt x="1846068" y="121351"/>
                  <a:pt x="1679181" y="122982"/>
                </a:cubicBezTo>
                <a:cubicBezTo>
                  <a:pt x="1512294" y="124613"/>
                  <a:pt x="1308619" y="126391"/>
                  <a:pt x="985305" y="122982"/>
                </a:cubicBezTo>
                <a:cubicBezTo>
                  <a:pt x="661991" y="119573"/>
                  <a:pt x="454708" y="79261"/>
                  <a:pt x="0" y="122982"/>
                </a:cubicBezTo>
                <a:cubicBezTo>
                  <a:pt x="3272" y="90035"/>
                  <a:pt x="4216" y="31335"/>
                  <a:pt x="0" y="0"/>
                </a:cubicBezTo>
                <a:close/>
              </a:path>
              <a:path w="4857135" h="122982" stroke="0" extrusionOk="0">
                <a:moveTo>
                  <a:pt x="0" y="0"/>
                </a:moveTo>
                <a:cubicBezTo>
                  <a:pt x="168791" y="-27336"/>
                  <a:pt x="429240" y="-10311"/>
                  <a:pt x="596734" y="0"/>
                </a:cubicBezTo>
                <a:cubicBezTo>
                  <a:pt x="764228" y="10311"/>
                  <a:pt x="1071375" y="-38050"/>
                  <a:pt x="1387753" y="0"/>
                </a:cubicBezTo>
                <a:cubicBezTo>
                  <a:pt x="1704131" y="38050"/>
                  <a:pt x="1744078" y="1005"/>
                  <a:pt x="1935915" y="0"/>
                </a:cubicBezTo>
                <a:cubicBezTo>
                  <a:pt x="2127752" y="-1005"/>
                  <a:pt x="2342786" y="25880"/>
                  <a:pt x="2484078" y="0"/>
                </a:cubicBezTo>
                <a:cubicBezTo>
                  <a:pt x="2625370" y="-25880"/>
                  <a:pt x="2845647" y="19724"/>
                  <a:pt x="3177954" y="0"/>
                </a:cubicBezTo>
                <a:cubicBezTo>
                  <a:pt x="3510261" y="-19724"/>
                  <a:pt x="3663056" y="30330"/>
                  <a:pt x="3823259" y="0"/>
                </a:cubicBezTo>
                <a:cubicBezTo>
                  <a:pt x="3983462" y="-30330"/>
                  <a:pt x="4440418" y="35678"/>
                  <a:pt x="4857135" y="0"/>
                </a:cubicBezTo>
                <a:cubicBezTo>
                  <a:pt x="4861291" y="55214"/>
                  <a:pt x="4851681" y="86731"/>
                  <a:pt x="4857135" y="122982"/>
                </a:cubicBezTo>
                <a:cubicBezTo>
                  <a:pt x="4552672" y="160299"/>
                  <a:pt x="4455133" y="116073"/>
                  <a:pt x="4066116" y="122982"/>
                </a:cubicBezTo>
                <a:cubicBezTo>
                  <a:pt x="3677099" y="129891"/>
                  <a:pt x="3527040" y="92307"/>
                  <a:pt x="3275097" y="122982"/>
                </a:cubicBezTo>
                <a:cubicBezTo>
                  <a:pt x="3023154" y="153657"/>
                  <a:pt x="2850645" y="121996"/>
                  <a:pt x="2629792" y="122982"/>
                </a:cubicBezTo>
                <a:cubicBezTo>
                  <a:pt x="2408939" y="123968"/>
                  <a:pt x="2246947" y="120851"/>
                  <a:pt x="1984487" y="122982"/>
                </a:cubicBezTo>
                <a:cubicBezTo>
                  <a:pt x="1722028" y="125113"/>
                  <a:pt x="1576389" y="121691"/>
                  <a:pt x="1387753" y="122982"/>
                </a:cubicBezTo>
                <a:cubicBezTo>
                  <a:pt x="1199117" y="124273"/>
                  <a:pt x="902638" y="110755"/>
                  <a:pt x="742448" y="122982"/>
                </a:cubicBezTo>
                <a:cubicBezTo>
                  <a:pt x="582258" y="135209"/>
                  <a:pt x="148657" y="91953"/>
                  <a:pt x="0" y="122982"/>
                </a:cubicBezTo>
                <a:cubicBezTo>
                  <a:pt x="-4163" y="66702"/>
                  <a:pt x="575" y="464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FE9B6C00-496C-8ED7-5A6C-32748F65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D487782-F3FD-A57A-4BBD-AB030B3DE42E}"/>
              </a:ext>
            </a:extLst>
          </p:cNvPr>
          <p:cNvSpPr txBox="1"/>
          <p:nvPr/>
        </p:nvSpPr>
        <p:spPr>
          <a:xfrm>
            <a:off x="705673" y="2884632"/>
            <a:ext cx="41563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  <a:latin typeface="Impact" panose="020B0806030902050204" pitchFamily="34" charset="0"/>
              </a:rPr>
              <a:t>Gabriel Quintella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4061B9-0FD1-086A-6550-614D6A6A2F2A}"/>
              </a:ext>
            </a:extLst>
          </p:cNvPr>
          <p:cNvSpPr txBox="1"/>
          <p:nvPr/>
        </p:nvSpPr>
        <p:spPr>
          <a:xfrm>
            <a:off x="6023808" y="2245730"/>
            <a:ext cx="5821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Formado em Sistemas de Informação</a:t>
            </a:r>
            <a:endParaRPr lang="pt-BR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algn="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Pós Graduado em</a:t>
            </a:r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Desenvolvimento de Sistemas e </a:t>
            </a:r>
          </a:p>
          <a:p>
            <a:pPr algn="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Administração de Banco de Dados, </a:t>
            </a:r>
            <a:r>
              <a:rPr lang="pt-BR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BI, Big Data e </a:t>
            </a:r>
            <a:r>
              <a:rPr lang="pt-BR" b="0" i="0" dirty="0" err="1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Analytics</a:t>
            </a:r>
            <a:r>
              <a:rPr lang="pt-BR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 e Ciência de Dados</a:t>
            </a:r>
          </a:p>
          <a:p>
            <a:pPr algn="r"/>
            <a:endParaRPr lang="pt-BR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algn="r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Carreira iniciada em 2005</a:t>
            </a:r>
          </a:p>
          <a:p>
            <a:pPr algn="r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Durante 7 anos, atuei como Administrador de Bancos de Dados</a:t>
            </a:r>
          </a:p>
          <a:p>
            <a:pPr algn="r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Migrei naturalmente para área de BI</a:t>
            </a:r>
          </a:p>
          <a:p>
            <a:pPr algn="r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Atualmente trabalho com Big Data usando a plataforma cloud da Azure</a:t>
            </a:r>
          </a:p>
          <a:p>
            <a:pPr algn="r"/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Acumulando quase 18 anos na carreira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9E118-4C10-B512-7C8C-D22EF3EC7C25}"/>
              </a:ext>
            </a:extLst>
          </p:cNvPr>
          <p:cNvSpPr txBox="1"/>
          <p:nvPr/>
        </p:nvSpPr>
        <p:spPr>
          <a:xfrm>
            <a:off x="55413" y="4792050"/>
            <a:ext cx="7444844" cy="18066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accent1"/>
                </a:solidFill>
                <a:latin typeface="Impact" panose="020B0806030902050204" pitchFamily="34" charset="0"/>
              </a:rPr>
              <a:t>Contatos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: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  <a:hlinkClick r:id="rId3"/>
              </a:rPr>
              <a:t>dbaassists@gmail.com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  <a:hlinkClick r:id="rId4"/>
              </a:rPr>
              <a:t>https://www.instagram.com/dbaassists/</a:t>
            </a:r>
            <a:endParaRPr lang="en-US" sz="16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  <a:hlinkClick r:id="rId5"/>
              </a:rPr>
              <a:t>https://twitter.com/dbaassists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  <a:hlinkClick r:id="rId6"/>
              </a:rPr>
              <a:t>https://www.linkedin.com/in/gabriel-frederico-lacerda-quintella-12148923/</a:t>
            </a:r>
            <a:endParaRPr lang="en-US" sz="16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www.dbaassists.com.br</a:t>
            </a:r>
          </a:p>
        </p:txBody>
      </p:sp>
      <p:pic>
        <p:nvPicPr>
          <p:cNvPr id="9" name="Picture 4" descr="ícone Gmail, novo, logo em Google new logos">
            <a:extLst>
              <a:ext uri="{FF2B5EF4-FFF2-40B4-BE49-F238E27FC236}">
                <a16:creationId xmlns:a16="http://schemas.microsoft.com/office/drawing/2014/main" id="{F3ABF543-73D6-2EE1-09E4-70459BFA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4" y="5062596"/>
            <a:ext cx="290217" cy="29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nstagram - ícones de social grátis">
            <a:extLst>
              <a:ext uri="{FF2B5EF4-FFF2-40B4-BE49-F238E27FC236}">
                <a16:creationId xmlns:a16="http://schemas.microsoft.com/office/drawing/2014/main" id="{0D252174-D1A2-B138-4446-6D658311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3" y="5381081"/>
            <a:ext cx="245789" cy="2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witter - ícones de mídia social grátis">
            <a:extLst>
              <a:ext uri="{FF2B5EF4-FFF2-40B4-BE49-F238E27FC236}">
                <a16:creationId xmlns:a16="http://schemas.microsoft.com/office/drawing/2014/main" id="{AE27C193-50D2-BF76-CA69-48B2D41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2" y="5668991"/>
            <a:ext cx="239643" cy="2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Linkedin - ícones de mídia social grátis">
            <a:extLst>
              <a:ext uri="{FF2B5EF4-FFF2-40B4-BE49-F238E27FC236}">
                <a16:creationId xmlns:a16="http://schemas.microsoft.com/office/drawing/2014/main" id="{0AB08E32-FC8F-A37D-C8FA-5F4CEFF2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6" y="6000526"/>
            <a:ext cx="233498" cy="2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Homem de barba e óculos escuros&#10;&#10;Descrição gerada automaticamente">
            <a:extLst>
              <a:ext uri="{FF2B5EF4-FFF2-40B4-BE49-F238E27FC236}">
                <a16:creationId xmlns:a16="http://schemas.microsoft.com/office/drawing/2014/main" id="{B6F09F29-0D66-8F3C-01E4-85A0F582CC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07" y="301216"/>
            <a:ext cx="2090569" cy="2484051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061846-0577-DBA0-3498-E78A47D8B8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324" y="3518287"/>
            <a:ext cx="1131493" cy="113149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28F71BD-CFEF-5792-AB3E-5CB5B6BD78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8695" y="3571659"/>
            <a:ext cx="1099887" cy="110620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B1952D0-A172-5019-FD3B-852B9C3D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69" y="3657667"/>
            <a:ext cx="998860" cy="9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0DC5E04-B837-505C-3D9E-906AB9CF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36" y="3649514"/>
            <a:ext cx="998104" cy="9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log - ícones de rede grátis">
            <a:extLst>
              <a:ext uri="{FF2B5EF4-FFF2-40B4-BE49-F238E27FC236}">
                <a16:creationId xmlns:a16="http://schemas.microsoft.com/office/drawing/2014/main" id="{7DE3A453-1EEB-AE14-3607-9381ECCA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8" y="6293632"/>
            <a:ext cx="249558" cy="2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3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78B772-0E55-F8DA-1110-8823CC5B0A0B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01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2AD029DE-7C34-A761-7F07-21150CD0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6416E77C-B7C7-1F06-D115-98F6A0072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5A4A5-7E1C-5111-6364-4B878215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39" y="1360160"/>
            <a:ext cx="7798284" cy="516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2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3640AA-2E94-AE2F-88C8-B79DD008FA70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02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901BC8BB-71C8-5A30-7BAF-EE8872F1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6FEECD67-1E1F-48A5-651D-40E3DB45F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9B5A9-AF35-9AC4-E4ED-74D69B08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55" y="1404937"/>
            <a:ext cx="775335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692AFF-3E64-0586-A52C-8FA02076D16D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03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E5E5865-72E0-A5BA-F89B-D0D32A8C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78937F6D-56BD-2A6E-41E9-3900165C8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0244F-A9AF-C0DA-C254-9307223E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476374"/>
            <a:ext cx="732472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692AFF-3E64-0586-A52C-8FA02076D16D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04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E5E5865-72E0-A5BA-F89B-D0D32A8C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78937F6D-56BD-2A6E-41E9-3900165C8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5332E2-DB2A-B48F-9FE5-BB732927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476378"/>
            <a:ext cx="732472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5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692AFF-3E64-0586-A52C-8FA02076D16D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Dicas de SSIS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E5E5865-72E0-A5BA-F89B-D0D32A8C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78937F6D-56BD-2A6E-41E9-3900165C8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0D1D2-1E61-D575-211E-5F384A97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2" y="1578325"/>
            <a:ext cx="6312929" cy="4943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BB5548-802F-D3A5-17F3-2CA72EB0001D}"/>
              </a:ext>
            </a:extLst>
          </p:cNvPr>
          <p:cNvSpPr txBox="1"/>
          <p:nvPr/>
        </p:nvSpPr>
        <p:spPr>
          <a:xfrm>
            <a:off x="6580992" y="1969525"/>
            <a:ext cx="541451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accent1"/>
                </a:solidFill>
                <a:latin typeface="Impact" panose="020B080603090205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www.dbaassists.com.br</a:t>
            </a:r>
            <a:r>
              <a:rPr lang="en-US" sz="4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54BC41-BBC1-E80D-2698-4C8216419A0D}"/>
              </a:ext>
            </a:extLst>
          </p:cNvPr>
          <p:cNvSpPr txBox="1"/>
          <p:nvPr/>
        </p:nvSpPr>
        <p:spPr>
          <a:xfrm>
            <a:off x="6947999" y="3497389"/>
            <a:ext cx="3570443" cy="21390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Microsoft SQL Server (T-SQL)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Azure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Azure Data Factory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Python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Databricks (2023)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Spark/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PySpark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(2023)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BF4363-5A12-BA09-D6C9-6E0F765E7026}"/>
              </a:ext>
            </a:extLst>
          </p:cNvPr>
          <p:cNvSpPr txBox="1"/>
          <p:nvPr/>
        </p:nvSpPr>
        <p:spPr>
          <a:xfrm>
            <a:off x="6821215" y="2985615"/>
            <a:ext cx="624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Impact" panose="020B0806030902050204" pitchFamily="34" charset="0"/>
              </a:rPr>
              <a:t>Outros </a:t>
            </a:r>
            <a:r>
              <a:rPr lang="en-US" sz="1800" dirty="0" err="1">
                <a:solidFill>
                  <a:schemeClr val="accent1"/>
                </a:solidFill>
                <a:latin typeface="Impact" panose="020B0806030902050204" pitchFamily="34" charset="0"/>
              </a:rPr>
              <a:t>Assuntos</a:t>
            </a:r>
            <a:r>
              <a:rPr lang="en-US" sz="1800" dirty="0">
                <a:solidFill>
                  <a:schemeClr val="accent1"/>
                </a:solidFill>
                <a:latin typeface="Impact" panose="020B0806030902050204" pitchFamily="34" charset="0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5367C0-26D7-23A3-A32A-5DF549F7FAAC}"/>
              </a:ext>
            </a:extLst>
          </p:cNvPr>
          <p:cNvSpPr txBox="1"/>
          <p:nvPr/>
        </p:nvSpPr>
        <p:spPr>
          <a:xfrm>
            <a:off x="383458" y="1069258"/>
            <a:ext cx="699231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fontAlgn="base"/>
            <a:r>
              <a:rPr lang="pt-BR" sz="1150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Muito Obrigado!</a:t>
            </a:r>
            <a:endParaRPr lang="pt-BR" sz="11500" dirty="0">
              <a:solidFill>
                <a:schemeClr val="accent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D43F7A4B-35F4-AAD3-9526-D8492C3D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458" y="4222877"/>
            <a:ext cx="6619836" cy="100858"/>
          </a:xfrm>
          <a:custGeom>
            <a:avLst/>
            <a:gdLst>
              <a:gd name="connsiteX0" fmla="*/ 0 w 6619836"/>
              <a:gd name="connsiteY0" fmla="*/ 0 h 100858"/>
              <a:gd name="connsiteX1" fmla="*/ 595785 w 6619836"/>
              <a:gd name="connsiteY1" fmla="*/ 0 h 100858"/>
              <a:gd name="connsiteX2" fmla="*/ 1125372 w 6619836"/>
              <a:gd name="connsiteY2" fmla="*/ 0 h 100858"/>
              <a:gd name="connsiteX3" fmla="*/ 1853554 w 6619836"/>
              <a:gd name="connsiteY3" fmla="*/ 0 h 100858"/>
              <a:gd name="connsiteX4" fmla="*/ 2581736 w 6619836"/>
              <a:gd name="connsiteY4" fmla="*/ 0 h 100858"/>
              <a:gd name="connsiteX5" fmla="*/ 3243720 w 6619836"/>
              <a:gd name="connsiteY5" fmla="*/ 0 h 100858"/>
              <a:gd name="connsiteX6" fmla="*/ 3707108 w 6619836"/>
              <a:gd name="connsiteY6" fmla="*/ 0 h 100858"/>
              <a:gd name="connsiteX7" fmla="*/ 4435290 w 6619836"/>
              <a:gd name="connsiteY7" fmla="*/ 0 h 100858"/>
              <a:gd name="connsiteX8" fmla="*/ 4898679 w 6619836"/>
              <a:gd name="connsiteY8" fmla="*/ 0 h 100858"/>
              <a:gd name="connsiteX9" fmla="*/ 5362067 w 6619836"/>
              <a:gd name="connsiteY9" fmla="*/ 0 h 100858"/>
              <a:gd name="connsiteX10" fmla="*/ 6619836 w 6619836"/>
              <a:gd name="connsiteY10" fmla="*/ 0 h 100858"/>
              <a:gd name="connsiteX11" fmla="*/ 6619836 w 6619836"/>
              <a:gd name="connsiteY11" fmla="*/ 100858 h 100858"/>
              <a:gd name="connsiteX12" fmla="*/ 5825456 w 6619836"/>
              <a:gd name="connsiteY12" fmla="*/ 100858 h 100858"/>
              <a:gd name="connsiteX13" fmla="*/ 5163472 w 6619836"/>
              <a:gd name="connsiteY13" fmla="*/ 100858 h 100858"/>
              <a:gd name="connsiteX14" fmla="*/ 4369092 w 6619836"/>
              <a:gd name="connsiteY14" fmla="*/ 100858 h 100858"/>
              <a:gd name="connsiteX15" fmla="*/ 3839505 w 6619836"/>
              <a:gd name="connsiteY15" fmla="*/ 100858 h 100858"/>
              <a:gd name="connsiteX16" fmla="*/ 3177521 w 6619836"/>
              <a:gd name="connsiteY16" fmla="*/ 100858 h 100858"/>
              <a:gd name="connsiteX17" fmla="*/ 2383141 w 6619836"/>
              <a:gd name="connsiteY17" fmla="*/ 100858 h 100858"/>
              <a:gd name="connsiteX18" fmla="*/ 1787356 w 6619836"/>
              <a:gd name="connsiteY18" fmla="*/ 100858 h 100858"/>
              <a:gd name="connsiteX19" fmla="*/ 992975 w 6619836"/>
              <a:gd name="connsiteY19" fmla="*/ 100858 h 100858"/>
              <a:gd name="connsiteX20" fmla="*/ 0 w 6619836"/>
              <a:gd name="connsiteY20" fmla="*/ 100858 h 100858"/>
              <a:gd name="connsiteX21" fmla="*/ 0 w 6619836"/>
              <a:gd name="connsiteY21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19836" h="100858" fill="none" extrusionOk="0">
                <a:moveTo>
                  <a:pt x="0" y="0"/>
                </a:moveTo>
                <a:cubicBezTo>
                  <a:pt x="244503" y="18833"/>
                  <a:pt x="324751" y="25408"/>
                  <a:pt x="595785" y="0"/>
                </a:cubicBezTo>
                <a:cubicBezTo>
                  <a:pt x="866820" y="-25408"/>
                  <a:pt x="1002885" y="9652"/>
                  <a:pt x="1125372" y="0"/>
                </a:cubicBezTo>
                <a:cubicBezTo>
                  <a:pt x="1247859" y="-9652"/>
                  <a:pt x="1620910" y="-13811"/>
                  <a:pt x="1853554" y="0"/>
                </a:cubicBezTo>
                <a:cubicBezTo>
                  <a:pt x="2086198" y="13811"/>
                  <a:pt x="2346640" y="-32107"/>
                  <a:pt x="2581736" y="0"/>
                </a:cubicBezTo>
                <a:cubicBezTo>
                  <a:pt x="2816832" y="32107"/>
                  <a:pt x="2928269" y="4222"/>
                  <a:pt x="3243720" y="0"/>
                </a:cubicBezTo>
                <a:cubicBezTo>
                  <a:pt x="3559171" y="-4222"/>
                  <a:pt x="3534425" y="1789"/>
                  <a:pt x="3707108" y="0"/>
                </a:cubicBezTo>
                <a:cubicBezTo>
                  <a:pt x="3879791" y="-1789"/>
                  <a:pt x="4262223" y="1262"/>
                  <a:pt x="4435290" y="0"/>
                </a:cubicBezTo>
                <a:cubicBezTo>
                  <a:pt x="4608357" y="-1262"/>
                  <a:pt x="4795989" y="-3566"/>
                  <a:pt x="4898679" y="0"/>
                </a:cubicBezTo>
                <a:cubicBezTo>
                  <a:pt x="5001369" y="3566"/>
                  <a:pt x="5209430" y="19374"/>
                  <a:pt x="5362067" y="0"/>
                </a:cubicBezTo>
                <a:cubicBezTo>
                  <a:pt x="5514704" y="-19374"/>
                  <a:pt x="6225741" y="-62067"/>
                  <a:pt x="6619836" y="0"/>
                </a:cubicBezTo>
                <a:cubicBezTo>
                  <a:pt x="6619436" y="43044"/>
                  <a:pt x="6618914" y="74410"/>
                  <a:pt x="6619836" y="100858"/>
                </a:cubicBezTo>
                <a:cubicBezTo>
                  <a:pt x="6301967" y="63672"/>
                  <a:pt x="6076034" y="68189"/>
                  <a:pt x="5825456" y="100858"/>
                </a:cubicBezTo>
                <a:cubicBezTo>
                  <a:pt x="5574878" y="133527"/>
                  <a:pt x="5341316" y="105586"/>
                  <a:pt x="5163472" y="100858"/>
                </a:cubicBezTo>
                <a:cubicBezTo>
                  <a:pt x="4985628" y="96130"/>
                  <a:pt x="4650210" y="94055"/>
                  <a:pt x="4369092" y="100858"/>
                </a:cubicBezTo>
                <a:cubicBezTo>
                  <a:pt x="4087974" y="107661"/>
                  <a:pt x="4087923" y="119726"/>
                  <a:pt x="3839505" y="100858"/>
                </a:cubicBezTo>
                <a:cubicBezTo>
                  <a:pt x="3591087" y="81990"/>
                  <a:pt x="3414665" y="109596"/>
                  <a:pt x="3177521" y="100858"/>
                </a:cubicBezTo>
                <a:cubicBezTo>
                  <a:pt x="2940377" y="92120"/>
                  <a:pt x="2768720" y="63782"/>
                  <a:pt x="2383141" y="100858"/>
                </a:cubicBezTo>
                <a:cubicBezTo>
                  <a:pt x="1997562" y="137934"/>
                  <a:pt x="1977958" y="82043"/>
                  <a:pt x="1787356" y="100858"/>
                </a:cubicBezTo>
                <a:cubicBezTo>
                  <a:pt x="1596755" y="119673"/>
                  <a:pt x="1308683" y="82227"/>
                  <a:pt x="992975" y="100858"/>
                </a:cubicBezTo>
                <a:cubicBezTo>
                  <a:pt x="677267" y="119489"/>
                  <a:pt x="477019" y="136459"/>
                  <a:pt x="0" y="100858"/>
                </a:cubicBezTo>
                <a:cubicBezTo>
                  <a:pt x="1690" y="59826"/>
                  <a:pt x="-1725" y="26094"/>
                  <a:pt x="0" y="0"/>
                </a:cubicBezTo>
                <a:close/>
              </a:path>
              <a:path w="6619836" h="100858" stroke="0" extrusionOk="0">
                <a:moveTo>
                  <a:pt x="0" y="0"/>
                </a:moveTo>
                <a:cubicBezTo>
                  <a:pt x="163960" y="7549"/>
                  <a:pt x="380244" y="20596"/>
                  <a:pt x="529587" y="0"/>
                </a:cubicBezTo>
                <a:cubicBezTo>
                  <a:pt x="678930" y="-20596"/>
                  <a:pt x="1064335" y="18675"/>
                  <a:pt x="1323967" y="0"/>
                </a:cubicBezTo>
                <a:cubicBezTo>
                  <a:pt x="1583599" y="-18675"/>
                  <a:pt x="1652039" y="6257"/>
                  <a:pt x="1787356" y="0"/>
                </a:cubicBezTo>
                <a:cubicBezTo>
                  <a:pt x="1922673" y="-6257"/>
                  <a:pt x="2027600" y="16923"/>
                  <a:pt x="2250744" y="0"/>
                </a:cubicBezTo>
                <a:cubicBezTo>
                  <a:pt x="2473888" y="-16923"/>
                  <a:pt x="2619316" y="-27203"/>
                  <a:pt x="2912728" y="0"/>
                </a:cubicBezTo>
                <a:cubicBezTo>
                  <a:pt x="3206140" y="27203"/>
                  <a:pt x="3339747" y="19161"/>
                  <a:pt x="3508513" y="0"/>
                </a:cubicBezTo>
                <a:cubicBezTo>
                  <a:pt x="3677280" y="-19161"/>
                  <a:pt x="4074555" y="25767"/>
                  <a:pt x="4236695" y="0"/>
                </a:cubicBezTo>
                <a:cubicBezTo>
                  <a:pt x="4398835" y="-25767"/>
                  <a:pt x="4555964" y="17191"/>
                  <a:pt x="4766282" y="0"/>
                </a:cubicBezTo>
                <a:cubicBezTo>
                  <a:pt x="4976600" y="-17191"/>
                  <a:pt x="5347264" y="26410"/>
                  <a:pt x="5560662" y="0"/>
                </a:cubicBezTo>
                <a:cubicBezTo>
                  <a:pt x="5774060" y="-26410"/>
                  <a:pt x="6097830" y="31052"/>
                  <a:pt x="6619836" y="0"/>
                </a:cubicBezTo>
                <a:cubicBezTo>
                  <a:pt x="6620995" y="39049"/>
                  <a:pt x="6616004" y="72410"/>
                  <a:pt x="6619836" y="100858"/>
                </a:cubicBezTo>
                <a:cubicBezTo>
                  <a:pt x="6444938" y="122050"/>
                  <a:pt x="6297478" y="88767"/>
                  <a:pt x="6090249" y="100858"/>
                </a:cubicBezTo>
                <a:cubicBezTo>
                  <a:pt x="5883020" y="112949"/>
                  <a:pt x="5763916" y="91993"/>
                  <a:pt x="5560662" y="100858"/>
                </a:cubicBezTo>
                <a:cubicBezTo>
                  <a:pt x="5357408" y="109723"/>
                  <a:pt x="5094309" y="98138"/>
                  <a:pt x="4964877" y="100858"/>
                </a:cubicBezTo>
                <a:cubicBezTo>
                  <a:pt x="4835446" y="103578"/>
                  <a:pt x="4607320" y="93486"/>
                  <a:pt x="4501488" y="100858"/>
                </a:cubicBezTo>
                <a:cubicBezTo>
                  <a:pt x="4395656" y="108230"/>
                  <a:pt x="4100222" y="90858"/>
                  <a:pt x="3905703" y="100858"/>
                </a:cubicBezTo>
                <a:cubicBezTo>
                  <a:pt x="3711184" y="110858"/>
                  <a:pt x="3523989" y="104154"/>
                  <a:pt x="3376116" y="100858"/>
                </a:cubicBezTo>
                <a:cubicBezTo>
                  <a:pt x="3228243" y="97562"/>
                  <a:pt x="2748164" y="88033"/>
                  <a:pt x="2581736" y="100858"/>
                </a:cubicBezTo>
                <a:cubicBezTo>
                  <a:pt x="2415308" y="113683"/>
                  <a:pt x="2067154" y="111007"/>
                  <a:pt x="1853554" y="100858"/>
                </a:cubicBezTo>
                <a:cubicBezTo>
                  <a:pt x="1639954" y="90709"/>
                  <a:pt x="1592019" y="93050"/>
                  <a:pt x="1390166" y="100858"/>
                </a:cubicBezTo>
                <a:cubicBezTo>
                  <a:pt x="1188313" y="108666"/>
                  <a:pt x="924636" y="112239"/>
                  <a:pt x="728182" y="100858"/>
                </a:cubicBezTo>
                <a:cubicBezTo>
                  <a:pt x="531728" y="89477"/>
                  <a:pt x="199847" y="66155"/>
                  <a:pt x="0" y="100858"/>
                </a:cubicBezTo>
                <a:cubicBezTo>
                  <a:pt x="-4285" y="56089"/>
                  <a:pt x="-4231" y="4060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122" name="Picture 2" descr="Valeu a Dica - YouTube">
            <a:extLst>
              <a:ext uri="{FF2B5EF4-FFF2-40B4-BE49-F238E27FC236}">
                <a16:creationId xmlns:a16="http://schemas.microsoft.com/office/drawing/2014/main" id="{DAACBA8D-9E16-4E5D-B4CF-978AA4FD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07" y="714461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26568278-9CFC-CD20-98A0-77EF66133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962140-8D9E-DAB1-FB09-5109793C9036}"/>
              </a:ext>
            </a:extLst>
          </p:cNvPr>
          <p:cNvSpPr txBox="1"/>
          <p:nvPr/>
        </p:nvSpPr>
        <p:spPr>
          <a:xfrm>
            <a:off x="0" y="4719218"/>
            <a:ext cx="9270124" cy="17851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Contatos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: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  <a:hlinkClick r:id="rId4"/>
              </a:rPr>
              <a:t>dbaassists@gmail.com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  <a:hlinkClick r:id="rId5"/>
              </a:rPr>
              <a:t>https://www.instagram.com/dbaassists/</a:t>
            </a:r>
            <a:endParaRPr lang="en-US" sz="20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  <a:hlinkClick r:id="rId6"/>
              </a:rPr>
              <a:t>https://twitter.com/dbaassists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          https://www.linkedin.com/in/gabriel-frederico-lacerda-quintella-12148923/</a:t>
            </a:r>
          </a:p>
        </p:txBody>
      </p:sp>
      <p:pic>
        <p:nvPicPr>
          <p:cNvPr id="5124" name="Picture 4" descr="ícone Gmail, novo, logo em Google new logos">
            <a:extLst>
              <a:ext uri="{FF2B5EF4-FFF2-40B4-BE49-F238E27FC236}">
                <a16:creationId xmlns:a16="http://schemas.microsoft.com/office/drawing/2014/main" id="{B8005F42-5200-FC73-84FB-6C3FC371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1" y="5043934"/>
            <a:ext cx="351163" cy="3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stagram - ícones de social grátis">
            <a:extLst>
              <a:ext uri="{FF2B5EF4-FFF2-40B4-BE49-F238E27FC236}">
                <a16:creationId xmlns:a16="http://schemas.microsoft.com/office/drawing/2014/main" id="{D23D0539-3A2D-C8CB-9DB9-56E52383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85" y="5414905"/>
            <a:ext cx="327145" cy="32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witter - ícones de mídia social grátis">
            <a:extLst>
              <a:ext uri="{FF2B5EF4-FFF2-40B4-BE49-F238E27FC236}">
                <a16:creationId xmlns:a16="http://schemas.microsoft.com/office/drawing/2014/main" id="{5E25FCD1-5F1A-41B2-8011-85951A78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1" y="5777774"/>
            <a:ext cx="318965" cy="3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inkedin - ícones de mídia social grátis">
            <a:extLst>
              <a:ext uri="{FF2B5EF4-FFF2-40B4-BE49-F238E27FC236}">
                <a16:creationId xmlns:a16="http://schemas.microsoft.com/office/drawing/2014/main" id="{EBF72C0F-5729-6697-61D7-2DC402B1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2" y="6140354"/>
            <a:ext cx="310786" cy="3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764015-E385-156B-7450-0F3870114483}"/>
              </a:ext>
            </a:extLst>
          </p:cNvPr>
          <p:cNvSpPr txBox="1"/>
          <p:nvPr/>
        </p:nvSpPr>
        <p:spPr>
          <a:xfrm>
            <a:off x="393291" y="557981"/>
            <a:ext cx="1166105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Resumo da Palestra: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1697039B-63ED-5819-CCAB-56058662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028" y="1597668"/>
            <a:ext cx="10411701" cy="122982"/>
          </a:xfrm>
          <a:custGeom>
            <a:avLst/>
            <a:gdLst>
              <a:gd name="connsiteX0" fmla="*/ 0 w 10411701"/>
              <a:gd name="connsiteY0" fmla="*/ 0 h 122982"/>
              <a:gd name="connsiteX1" fmla="*/ 694113 w 10411701"/>
              <a:gd name="connsiteY1" fmla="*/ 0 h 122982"/>
              <a:gd name="connsiteX2" fmla="*/ 1075876 w 10411701"/>
              <a:gd name="connsiteY2" fmla="*/ 0 h 122982"/>
              <a:gd name="connsiteX3" fmla="*/ 1665872 w 10411701"/>
              <a:gd name="connsiteY3" fmla="*/ 0 h 122982"/>
              <a:gd name="connsiteX4" fmla="*/ 2047635 w 10411701"/>
              <a:gd name="connsiteY4" fmla="*/ 0 h 122982"/>
              <a:gd name="connsiteX5" fmla="*/ 2845865 w 10411701"/>
              <a:gd name="connsiteY5" fmla="*/ 0 h 122982"/>
              <a:gd name="connsiteX6" fmla="*/ 3748212 w 10411701"/>
              <a:gd name="connsiteY6" fmla="*/ 0 h 122982"/>
              <a:gd name="connsiteX7" fmla="*/ 4442326 w 10411701"/>
              <a:gd name="connsiteY7" fmla="*/ 0 h 122982"/>
              <a:gd name="connsiteX8" fmla="*/ 4928205 w 10411701"/>
              <a:gd name="connsiteY8" fmla="*/ 0 h 122982"/>
              <a:gd name="connsiteX9" fmla="*/ 5309968 w 10411701"/>
              <a:gd name="connsiteY9" fmla="*/ 0 h 122982"/>
              <a:gd name="connsiteX10" fmla="*/ 6212315 w 10411701"/>
              <a:gd name="connsiteY10" fmla="*/ 0 h 122982"/>
              <a:gd name="connsiteX11" fmla="*/ 6802311 w 10411701"/>
              <a:gd name="connsiteY11" fmla="*/ 0 h 122982"/>
              <a:gd name="connsiteX12" fmla="*/ 7704659 w 10411701"/>
              <a:gd name="connsiteY12" fmla="*/ 0 h 122982"/>
              <a:gd name="connsiteX13" fmla="*/ 8086421 w 10411701"/>
              <a:gd name="connsiteY13" fmla="*/ 0 h 122982"/>
              <a:gd name="connsiteX14" fmla="*/ 8572300 w 10411701"/>
              <a:gd name="connsiteY14" fmla="*/ 0 h 122982"/>
              <a:gd name="connsiteX15" fmla="*/ 9474648 w 10411701"/>
              <a:gd name="connsiteY15" fmla="*/ 0 h 122982"/>
              <a:gd name="connsiteX16" fmla="*/ 10411701 w 10411701"/>
              <a:gd name="connsiteY16" fmla="*/ 0 h 122982"/>
              <a:gd name="connsiteX17" fmla="*/ 10411701 w 10411701"/>
              <a:gd name="connsiteY17" fmla="*/ 122982 h 122982"/>
              <a:gd name="connsiteX18" fmla="*/ 9613471 w 10411701"/>
              <a:gd name="connsiteY18" fmla="*/ 122982 h 122982"/>
              <a:gd name="connsiteX19" fmla="*/ 8919357 w 10411701"/>
              <a:gd name="connsiteY19" fmla="*/ 122982 h 122982"/>
              <a:gd name="connsiteX20" fmla="*/ 8433478 w 10411701"/>
              <a:gd name="connsiteY20" fmla="*/ 122982 h 122982"/>
              <a:gd name="connsiteX21" fmla="*/ 7843481 w 10411701"/>
              <a:gd name="connsiteY21" fmla="*/ 122982 h 122982"/>
              <a:gd name="connsiteX22" fmla="*/ 7461719 w 10411701"/>
              <a:gd name="connsiteY22" fmla="*/ 122982 h 122982"/>
              <a:gd name="connsiteX23" fmla="*/ 6975840 w 10411701"/>
              <a:gd name="connsiteY23" fmla="*/ 122982 h 122982"/>
              <a:gd name="connsiteX24" fmla="*/ 6177609 w 10411701"/>
              <a:gd name="connsiteY24" fmla="*/ 122982 h 122982"/>
              <a:gd name="connsiteX25" fmla="*/ 5691730 w 10411701"/>
              <a:gd name="connsiteY25" fmla="*/ 122982 h 122982"/>
              <a:gd name="connsiteX26" fmla="*/ 5101733 w 10411701"/>
              <a:gd name="connsiteY26" fmla="*/ 122982 h 122982"/>
              <a:gd name="connsiteX27" fmla="*/ 4199386 w 10411701"/>
              <a:gd name="connsiteY27" fmla="*/ 122982 h 122982"/>
              <a:gd name="connsiteX28" fmla="*/ 3817624 w 10411701"/>
              <a:gd name="connsiteY28" fmla="*/ 122982 h 122982"/>
              <a:gd name="connsiteX29" fmla="*/ 3435861 w 10411701"/>
              <a:gd name="connsiteY29" fmla="*/ 122982 h 122982"/>
              <a:gd name="connsiteX30" fmla="*/ 3054099 w 10411701"/>
              <a:gd name="connsiteY30" fmla="*/ 122982 h 122982"/>
              <a:gd name="connsiteX31" fmla="*/ 2255869 w 10411701"/>
              <a:gd name="connsiteY31" fmla="*/ 122982 h 122982"/>
              <a:gd name="connsiteX32" fmla="*/ 1769989 w 10411701"/>
              <a:gd name="connsiteY32" fmla="*/ 122982 h 122982"/>
              <a:gd name="connsiteX33" fmla="*/ 971759 w 10411701"/>
              <a:gd name="connsiteY33" fmla="*/ 122982 h 122982"/>
              <a:gd name="connsiteX34" fmla="*/ 0 w 10411701"/>
              <a:gd name="connsiteY34" fmla="*/ 122982 h 122982"/>
              <a:gd name="connsiteX35" fmla="*/ 0 w 10411701"/>
              <a:gd name="connsiteY35" fmla="*/ 0 h 1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411701" h="122982" fill="none" extrusionOk="0">
                <a:moveTo>
                  <a:pt x="0" y="0"/>
                </a:moveTo>
                <a:cubicBezTo>
                  <a:pt x="201470" y="-17740"/>
                  <a:pt x="536494" y="12490"/>
                  <a:pt x="694113" y="0"/>
                </a:cubicBezTo>
                <a:cubicBezTo>
                  <a:pt x="851732" y="-12490"/>
                  <a:pt x="892976" y="-9413"/>
                  <a:pt x="1075876" y="0"/>
                </a:cubicBezTo>
                <a:cubicBezTo>
                  <a:pt x="1258776" y="9413"/>
                  <a:pt x="1399599" y="28644"/>
                  <a:pt x="1665872" y="0"/>
                </a:cubicBezTo>
                <a:cubicBezTo>
                  <a:pt x="1932145" y="-28644"/>
                  <a:pt x="1958979" y="4926"/>
                  <a:pt x="2047635" y="0"/>
                </a:cubicBezTo>
                <a:cubicBezTo>
                  <a:pt x="2136291" y="-4926"/>
                  <a:pt x="2527537" y="32209"/>
                  <a:pt x="2845865" y="0"/>
                </a:cubicBezTo>
                <a:cubicBezTo>
                  <a:pt x="3164193" y="-32209"/>
                  <a:pt x="3319093" y="38919"/>
                  <a:pt x="3748212" y="0"/>
                </a:cubicBezTo>
                <a:cubicBezTo>
                  <a:pt x="4177331" y="-38919"/>
                  <a:pt x="4209461" y="5851"/>
                  <a:pt x="4442326" y="0"/>
                </a:cubicBezTo>
                <a:cubicBezTo>
                  <a:pt x="4675191" y="-5851"/>
                  <a:pt x="4759192" y="12899"/>
                  <a:pt x="4928205" y="0"/>
                </a:cubicBezTo>
                <a:cubicBezTo>
                  <a:pt x="5097218" y="-12899"/>
                  <a:pt x="5138557" y="-6845"/>
                  <a:pt x="5309968" y="0"/>
                </a:cubicBezTo>
                <a:cubicBezTo>
                  <a:pt x="5481379" y="6845"/>
                  <a:pt x="5852340" y="-43078"/>
                  <a:pt x="6212315" y="0"/>
                </a:cubicBezTo>
                <a:cubicBezTo>
                  <a:pt x="6572290" y="43078"/>
                  <a:pt x="6648019" y="-11033"/>
                  <a:pt x="6802311" y="0"/>
                </a:cubicBezTo>
                <a:cubicBezTo>
                  <a:pt x="6956603" y="11033"/>
                  <a:pt x="7393893" y="8277"/>
                  <a:pt x="7704659" y="0"/>
                </a:cubicBezTo>
                <a:cubicBezTo>
                  <a:pt x="8015425" y="-8277"/>
                  <a:pt x="8002991" y="-10318"/>
                  <a:pt x="8086421" y="0"/>
                </a:cubicBezTo>
                <a:cubicBezTo>
                  <a:pt x="8169851" y="10318"/>
                  <a:pt x="8463887" y="-16511"/>
                  <a:pt x="8572300" y="0"/>
                </a:cubicBezTo>
                <a:cubicBezTo>
                  <a:pt x="8680713" y="16511"/>
                  <a:pt x="9100834" y="-9646"/>
                  <a:pt x="9474648" y="0"/>
                </a:cubicBezTo>
                <a:cubicBezTo>
                  <a:pt x="9848462" y="9646"/>
                  <a:pt x="10039232" y="-327"/>
                  <a:pt x="10411701" y="0"/>
                </a:cubicBezTo>
                <a:cubicBezTo>
                  <a:pt x="10416872" y="34692"/>
                  <a:pt x="10407793" y="82515"/>
                  <a:pt x="10411701" y="122982"/>
                </a:cubicBezTo>
                <a:cubicBezTo>
                  <a:pt x="10205581" y="93575"/>
                  <a:pt x="9932893" y="123603"/>
                  <a:pt x="9613471" y="122982"/>
                </a:cubicBezTo>
                <a:cubicBezTo>
                  <a:pt x="9294049" y="122362"/>
                  <a:pt x="9070365" y="94002"/>
                  <a:pt x="8919357" y="122982"/>
                </a:cubicBezTo>
                <a:cubicBezTo>
                  <a:pt x="8768349" y="151962"/>
                  <a:pt x="8541347" y="129179"/>
                  <a:pt x="8433478" y="122982"/>
                </a:cubicBezTo>
                <a:cubicBezTo>
                  <a:pt x="8325609" y="116785"/>
                  <a:pt x="7974376" y="136689"/>
                  <a:pt x="7843481" y="122982"/>
                </a:cubicBezTo>
                <a:cubicBezTo>
                  <a:pt x="7712586" y="109275"/>
                  <a:pt x="7556338" y="105196"/>
                  <a:pt x="7461719" y="122982"/>
                </a:cubicBezTo>
                <a:cubicBezTo>
                  <a:pt x="7367100" y="140768"/>
                  <a:pt x="7134860" y="112620"/>
                  <a:pt x="6975840" y="122982"/>
                </a:cubicBezTo>
                <a:cubicBezTo>
                  <a:pt x="6816820" y="133344"/>
                  <a:pt x="6373876" y="145432"/>
                  <a:pt x="6177609" y="122982"/>
                </a:cubicBezTo>
                <a:cubicBezTo>
                  <a:pt x="5981342" y="100532"/>
                  <a:pt x="5807551" y="139357"/>
                  <a:pt x="5691730" y="122982"/>
                </a:cubicBezTo>
                <a:cubicBezTo>
                  <a:pt x="5575909" y="106607"/>
                  <a:pt x="5306955" y="148454"/>
                  <a:pt x="5101733" y="122982"/>
                </a:cubicBezTo>
                <a:cubicBezTo>
                  <a:pt x="4896511" y="97510"/>
                  <a:pt x="4443667" y="110803"/>
                  <a:pt x="4199386" y="122982"/>
                </a:cubicBezTo>
                <a:cubicBezTo>
                  <a:pt x="3955105" y="135161"/>
                  <a:pt x="3989208" y="104271"/>
                  <a:pt x="3817624" y="122982"/>
                </a:cubicBezTo>
                <a:cubicBezTo>
                  <a:pt x="3646040" y="141693"/>
                  <a:pt x="3512664" y="104901"/>
                  <a:pt x="3435861" y="122982"/>
                </a:cubicBezTo>
                <a:cubicBezTo>
                  <a:pt x="3359058" y="141063"/>
                  <a:pt x="3187242" y="115000"/>
                  <a:pt x="3054099" y="122982"/>
                </a:cubicBezTo>
                <a:cubicBezTo>
                  <a:pt x="2920956" y="130964"/>
                  <a:pt x="2453144" y="83853"/>
                  <a:pt x="2255869" y="122982"/>
                </a:cubicBezTo>
                <a:cubicBezTo>
                  <a:pt x="2058594" y="162112"/>
                  <a:pt x="1900007" y="123872"/>
                  <a:pt x="1769989" y="122982"/>
                </a:cubicBezTo>
                <a:cubicBezTo>
                  <a:pt x="1639971" y="122092"/>
                  <a:pt x="1163116" y="85166"/>
                  <a:pt x="971759" y="122982"/>
                </a:cubicBezTo>
                <a:cubicBezTo>
                  <a:pt x="780402" y="160799"/>
                  <a:pt x="478255" y="130686"/>
                  <a:pt x="0" y="122982"/>
                </a:cubicBezTo>
                <a:cubicBezTo>
                  <a:pt x="-1114" y="62568"/>
                  <a:pt x="-1522" y="38609"/>
                  <a:pt x="0" y="0"/>
                </a:cubicBezTo>
                <a:close/>
              </a:path>
              <a:path w="10411701" h="122982" stroke="0" extrusionOk="0">
                <a:moveTo>
                  <a:pt x="0" y="0"/>
                </a:moveTo>
                <a:cubicBezTo>
                  <a:pt x="151852" y="4801"/>
                  <a:pt x="308930" y="-3085"/>
                  <a:pt x="485879" y="0"/>
                </a:cubicBezTo>
                <a:cubicBezTo>
                  <a:pt x="662828" y="3085"/>
                  <a:pt x="989876" y="2713"/>
                  <a:pt x="1388227" y="0"/>
                </a:cubicBezTo>
                <a:cubicBezTo>
                  <a:pt x="1786578" y="-2713"/>
                  <a:pt x="1628362" y="12661"/>
                  <a:pt x="1769989" y="0"/>
                </a:cubicBezTo>
                <a:cubicBezTo>
                  <a:pt x="1911616" y="-12661"/>
                  <a:pt x="2047754" y="-9364"/>
                  <a:pt x="2151752" y="0"/>
                </a:cubicBezTo>
                <a:cubicBezTo>
                  <a:pt x="2255750" y="9364"/>
                  <a:pt x="2597534" y="-15809"/>
                  <a:pt x="2845865" y="0"/>
                </a:cubicBezTo>
                <a:cubicBezTo>
                  <a:pt x="3094196" y="15809"/>
                  <a:pt x="3268768" y="15375"/>
                  <a:pt x="3435861" y="0"/>
                </a:cubicBezTo>
                <a:cubicBezTo>
                  <a:pt x="3602954" y="-15375"/>
                  <a:pt x="3873247" y="29824"/>
                  <a:pt x="4234092" y="0"/>
                </a:cubicBezTo>
                <a:cubicBezTo>
                  <a:pt x="4594937" y="-29824"/>
                  <a:pt x="4497159" y="-10779"/>
                  <a:pt x="4719971" y="0"/>
                </a:cubicBezTo>
                <a:cubicBezTo>
                  <a:pt x="4942783" y="10779"/>
                  <a:pt x="5422736" y="-3454"/>
                  <a:pt x="5622319" y="0"/>
                </a:cubicBezTo>
                <a:cubicBezTo>
                  <a:pt x="5821902" y="3454"/>
                  <a:pt x="5968749" y="17235"/>
                  <a:pt x="6212315" y="0"/>
                </a:cubicBezTo>
                <a:cubicBezTo>
                  <a:pt x="6455881" y="-17235"/>
                  <a:pt x="6557916" y="8313"/>
                  <a:pt x="6698194" y="0"/>
                </a:cubicBezTo>
                <a:cubicBezTo>
                  <a:pt x="6838472" y="-8313"/>
                  <a:pt x="7036680" y="7171"/>
                  <a:pt x="7184074" y="0"/>
                </a:cubicBezTo>
                <a:cubicBezTo>
                  <a:pt x="7331468" y="-7171"/>
                  <a:pt x="7615599" y="-24376"/>
                  <a:pt x="7774070" y="0"/>
                </a:cubicBezTo>
                <a:cubicBezTo>
                  <a:pt x="7932541" y="24376"/>
                  <a:pt x="8118997" y="-16234"/>
                  <a:pt x="8259949" y="0"/>
                </a:cubicBezTo>
                <a:cubicBezTo>
                  <a:pt x="8400901" y="16234"/>
                  <a:pt x="8624956" y="-21781"/>
                  <a:pt x="8954063" y="0"/>
                </a:cubicBezTo>
                <a:cubicBezTo>
                  <a:pt x="9283170" y="21781"/>
                  <a:pt x="9164952" y="10389"/>
                  <a:pt x="9335825" y="0"/>
                </a:cubicBezTo>
                <a:cubicBezTo>
                  <a:pt x="9506698" y="-10389"/>
                  <a:pt x="10042891" y="1796"/>
                  <a:pt x="10411701" y="0"/>
                </a:cubicBezTo>
                <a:cubicBezTo>
                  <a:pt x="10411126" y="39646"/>
                  <a:pt x="10416012" y="85634"/>
                  <a:pt x="10411701" y="122982"/>
                </a:cubicBezTo>
                <a:cubicBezTo>
                  <a:pt x="10272711" y="126850"/>
                  <a:pt x="10140026" y="111941"/>
                  <a:pt x="9925822" y="122982"/>
                </a:cubicBezTo>
                <a:cubicBezTo>
                  <a:pt x="9711618" y="134023"/>
                  <a:pt x="9676420" y="114887"/>
                  <a:pt x="9544059" y="122982"/>
                </a:cubicBezTo>
                <a:cubicBezTo>
                  <a:pt x="9411698" y="131077"/>
                  <a:pt x="9046912" y="122648"/>
                  <a:pt x="8849946" y="122982"/>
                </a:cubicBezTo>
                <a:cubicBezTo>
                  <a:pt x="8652980" y="123316"/>
                  <a:pt x="8462065" y="105065"/>
                  <a:pt x="8155832" y="122982"/>
                </a:cubicBezTo>
                <a:cubicBezTo>
                  <a:pt x="7849599" y="140899"/>
                  <a:pt x="7881042" y="116358"/>
                  <a:pt x="7774070" y="122982"/>
                </a:cubicBezTo>
                <a:cubicBezTo>
                  <a:pt x="7667098" y="129606"/>
                  <a:pt x="7316330" y="104321"/>
                  <a:pt x="6871723" y="122982"/>
                </a:cubicBezTo>
                <a:cubicBezTo>
                  <a:pt x="6427116" y="141643"/>
                  <a:pt x="6407819" y="110135"/>
                  <a:pt x="6177609" y="122982"/>
                </a:cubicBezTo>
                <a:cubicBezTo>
                  <a:pt x="5947399" y="135829"/>
                  <a:pt x="5457263" y="128466"/>
                  <a:pt x="5275262" y="122982"/>
                </a:cubicBezTo>
                <a:cubicBezTo>
                  <a:pt x="5093261" y="117498"/>
                  <a:pt x="4732433" y="94745"/>
                  <a:pt x="4581148" y="122982"/>
                </a:cubicBezTo>
                <a:cubicBezTo>
                  <a:pt x="4429863" y="151219"/>
                  <a:pt x="4339065" y="105263"/>
                  <a:pt x="4199386" y="122982"/>
                </a:cubicBezTo>
                <a:cubicBezTo>
                  <a:pt x="4059707" y="140701"/>
                  <a:pt x="3717145" y="89556"/>
                  <a:pt x="3297039" y="122982"/>
                </a:cubicBezTo>
                <a:cubicBezTo>
                  <a:pt x="2876933" y="156408"/>
                  <a:pt x="2935150" y="112914"/>
                  <a:pt x="2811159" y="122982"/>
                </a:cubicBezTo>
                <a:cubicBezTo>
                  <a:pt x="2687168" y="133050"/>
                  <a:pt x="2556062" y="117094"/>
                  <a:pt x="2429397" y="122982"/>
                </a:cubicBezTo>
                <a:cubicBezTo>
                  <a:pt x="2302732" y="128870"/>
                  <a:pt x="2090160" y="135325"/>
                  <a:pt x="1839401" y="122982"/>
                </a:cubicBezTo>
                <a:cubicBezTo>
                  <a:pt x="1588642" y="110639"/>
                  <a:pt x="1140616" y="95825"/>
                  <a:pt x="937053" y="122982"/>
                </a:cubicBezTo>
                <a:cubicBezTo>
                  <a:pt x="733490" y="150139"/>
                  <a:pt x="438619" y="128004"/>
                  <a:pt x="0" y="122982"/>
                </a:cubicBezTo>
                <a:cubicBezTo>
                  <a:pt x="-2732" y="94942"/>
                  <a:pt x="-53" y="2988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64EB1C65-67C9-4DCD-EE13-266CD0AE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56C410-CB24-6464-BC77-047233CB972B}"/>
              </a:ext>
            </a:extLst>
          </p:cNvPr>
          <p:cNvSpPr txBox="1"/>
          <p:nvPr/>
        </p:nvSpPr>
        <p:spPr>
          <a:xfrm>
            <a:off x="393291" y="2139181"/>
            <a:ext cx="1166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1 –Microsoft SQL Server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Integration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Services, o que é, para que serve e o que podemos fazer com ele?;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2 – Cenário Proposto, apresentar o desafio;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3 – O que foi determinado (Quais requisitos), como pensamos e como chegamos na solução;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4 – Hand-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On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.</a:t>
            </a:r>
          </a:p>
          <a:p>
            <a:endParaRPr lang="pt-BR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32C99-5615-24B1-FD42-85C818BCA34F}"/>
              </a:ext>
            </a:extLst>
          </p:cNvPr>
          <p:cNvSpPr txBox="1"/>
          <p:nvPr/>
        </p:nvSpPr>
        <p:spPr>
          <a:xfrm>
            <a:off x="7326962" y="722076"/>
            <a:ext cx="4589734" cy="3427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Vamos</a:t>
            </a:r>
            <a:r>
              <a:rPr lang="en-US" sz="54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começar</a:t>
            </a:r>
            <a:r>
              <a:rPr lang="en-US" sz="54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Corda amarrada em trilhos de madeira antigos">
            <a:extLst>
              <a:ext uri="{FF2B5EF4-FFF2-40B4-BE49-F238E27FC236}">
                <a16:creationId xmlns:a16="http://schemas.microsoft.com/office/drawing/2014/main" id="{3C831374-61AB-4F38-F004-A2DE685CA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50" r="354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AC2BCA8C-0CC3-4994-83F1-FF2E12DB3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9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764015-E385-156B-7450-0F3870114483}"/>
              </a:ext>
            </a:extLst>
          </p:cNvPr>
          <p:cNvSpPr txBox="1"/>
          <p:nvPr/>
        </p:nvSpPr>
        <p:spPr>
          <a:xfrm>
            <a:off x="393291" y="557981"/>
            <a:ext cx="1166105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O que é o Microsoft SQL Server </a:t>
            </a:r>
            <a:r>
              <a:rPr lang="pt-BR" sz="6600" dirty="0" err="1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Integration</a:t>
            </a:r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 Services?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1697039B-63ED-5819-CCAB-56058662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92" y="2718544"/>
            <a:ext cx="10411701" cy="122982"/>
          </a:xfrm>
          <a:custGeom>
            <a:avLst/>
            <a:gdLst>
              <a:gd name="connsiteX0" fmla="*/ 0 w 10411701"/>
              <a:gd name="connsiteY0" fmla="*/ 0 h 122982"/>
              <a:gd name="connsiteX1" fmla="*/ 694113 w 10411701"/>
              <a:gd name="connsiteY1" fmla="*/ 0 h 122982"/>
              <a:gd name="connsiteX2" fmla="*/ 1075876 w 10411701"/>
              <a:gd name="connsiteY2" fmla="*/ 0 h 122982"/>
              <a:gd name="connsiteX3" fmla="*/ 1665872 w 10411701"/>
              <a:gd name="connsiteY3" fmla="*/ 0 h 122982"/>
              <a:gd name="connsiteX4" fmla="*/ 2047635 w 10411701"/>
              <a:gd name="connsiteY4" fmla="*/ 0 h 122982"/>
              <a:gd name="connsiteX5" fmla="*/ 2845865 w 10411701"/>
              <a:gd name="connsiteY5" fmla="*/ 0 h 122982"/>
              <a:gd name="connsiteX6" fmla="*/ 3748212 w 10411701"/>
              <a:gd name="connsiteY6" fmla="*/ 0 h 122982"/>
              <a:gd name="connsiteX7" fmla="*/ 4442326 w 10411701"/>
              <a:gd name="connsiteY7" fmla="*/ 0 h 122982"/>
              <a:gd name="connsiteX8" fmla="*/ 4928205 w 10411701"/>
              <a:gd name="connsiteY8" fmla="*/ 0 h 122982"/>
              <a:gd name="connsiteX9" fmla="*/ 5309968 w 10411701"/>
              <a:gd name="connsiteY9" fmla="*/ 0 h 122982"/>
              <a:gd name="connsiteX10" fmla="*/ 6212315 w 10411701"/>
              <a:gd name="connsiteY10" fmla="*/ 0 h 122982"/>
              <a:gd name="connsiteX11" fmla="*/ 6802311 w 10411701"/>
              <a:gd name="connsiteY11" fmla="*/ 0 h 122982"/>
              <a:gd name="connsiteX12" fmla="*/ 7704659 w 10411701"/>
              <a:gd name="connsiteY12" fmla="*/ 0 h 122982"/>
              <a:gd name="connsiteX13" fmla="*/ 8086421 w 10411701"/>
              <a:gd name="connsiteY13" fmla="*/ 0 h 122982"/>
              <a:gd name="connsiteX14" fmla="*/ 8572300 w 10411701"/>
              <a:gd name="connsiteY14" fmla="*/ 0 h 122982"/>
              <a:gd name="connsiteX15" fmla="*/ 9474648 w 10411701"/>
              <a:gd name="connsiteY15" fmla="*/ 0 h 122982"/>
              <a:gd name="connsiteX16" fmla="*/ 10411701 w 10411701"/>
              <a:gd name="connsiteY16" fmla="*/ 0 h 122982"/>
              <a:gd name="connsiteX17" fmla="*/ 10411701 w 10411701"/>
              <a:gd name="connsiteY17" fmla="*/ 122982 h 122982"/>
              <a:gd name="connsiteX18" fmla="*/ 9613471 w 10411701"/>
              <a:gd name="connsiteY18" fmla="*/ 122982 h 122982"/>
              <a:gd name="connsiteX19" fmla="*/ 8919357 w 10411701"/>
              <a:gd name="connsiteY19" fmla="*/ 122982 h 122982"/>
              <a:gd name="connsiteX20" fmla="*/ 8433478 w 10411701"/>
              <a:gd name="connsiteY20" fmla="*/ 122982 h 122982"/>
              <a:gd name="connsiteX21" fmla="*/ 7843481 w 10411701"/>
              <a:gd name="connsiteY21" fmla="*/ 122982 h 122982"/>
              <a:gd name="connsiteX22" fmla="*/ 7461719 w 10411701"/>
              <a:gd name="connsiteY22" fmla="*/ 122982 h 122982"/>
              <a:gd name="connsiteX23" fmla="*/ 6975840 w 10411701"/>
              <a:gd name="connsiteY23" fmla="*/ 122982 h 122982"/>
              <a:gd name="connsiteX24" fmla="*/ 6177609 w 10411701"/>
              <a:gd name="connsiteY24" fmla="*/ 122982 h 122982"/>
              <a:gd name="connsiteX25" fmla="*/ 5691730 w 10411701"/>
              <a:gd name="connsiteY25" fmla="*/ 122982 h 122982"/>
              <a:gd name="connsiteX26" fmla="*/ 5101733 w 10411701"/>
              <a:gd name="connsiteY26" fmla="*/ 122982 h 122982"/>
              <a:gd name="connsiteX27" fmla="*/ 4199386 w 10411701"/>
              <a:gd name="connsiteY27" fmla="*/ 122982 h 122982"/>
              <a:gd name="connsiteX28" fmla="*/ 3817624 w 10411701"/>
              <a:gd name="connsiteY28" fmla="*/ 122982 h 122982"/>
              <a:gd name="connsiteX29" fmla="*/ 3435861 w 10411701"/>
              <a:gd name="connsiteY29" fmla="*/ 122982 h 122982"/>
              <a:gd name="connsiteX30" fmla="*/ 3054099 w 10411701"/>
              <a:gd name="connsiteY30" fmla="*/ 122982 h 122982"/>
              <a:gd name="connsiteX31" fmla="*/ 2255869 w 10411701"/>
              <a:gd name="connsiteY31" fmla="*/ 122982 h 122982"/>
              <a:gd name="connsiteX32" fmla="*/ 1769989 w 10411701"/>
              <a:gd name="connsiteY32" fmla="*/ 122982 h 122982"/>
              <a:gd name="connsiteX33" fmla="*/ 971759 w 10411701"/>
              <a:gd name="connsiteY33" fmla="*/ 122982 h 122982"/>
              <a:gd name="connsiteX34" fmla="*/ 0 w 10411701"/>
              <a:gd name="connsiteY34" fmla="*/ 122982 h 122982"/>
              <a:gd name="connsiteX35" fmla="*/ 0 w 10411701"/>
              <a:gd name="connsiteY35" fmla="*/ 0 h 1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411701" h="122982" fill="none" extrusionOk="0">
                <a:moveTo>
                  <a:pt x="0" y="0"/>
                </a:moveTo>
                <a:cubicBezTo>
                  <a:pt x="201470" y="-17740"/>
                  <a:pt x="536494" y="12490"/>
                  <a:pt x="694113" y="0"/>
                </a:cubicBezTo>
                <a:cubicBezTo>
                  <a:pt x="851732" y="-12490"/>
                  <a:pt x="892976" y="-9413"/>
                  <a:pt x="1075876" y="0"/>
                </a:cubicBezTo>
                <a:cubicBezTo>
                  <a:pt x="1258776" y="9413"/>
                  <a:pt x="1399599" y="28644"/>
                  <a:pt x="1665872" y="0"/>
                </a:cubicBezTo>
                <a:cubicBezTo>
                  <a:pt x="1932145" y="-28644"/>
                  <a:pt x="1958979" y="4926"/>
                  <a:pt x="2047635" y="0"/>
                </a:cubicBezTo>
                <a:cubicBezTo>
                  <a:pt x="2136291" y="-4926"/>
                  <a:pt x="2527537" y="32209"/>
                  <a:pt x="2845865" y="0"/>
                </a:cubicBezTo>
                <a:cubicBezTo>
                  <a:pt x="3164193" y="-32209"/>
                  <a:pt x="3319093" y="38919"/>
                  <a:pt x="3748212" y="0"/>
                </a:cubicBezTo>
                <a:cubicBezTo>
                  <a:pt x="4177331" y="-38919"/>
                  <a:pt x="4209461" y="5851"/>
                  <a:pt x="4442326" y="0"/>
                </a:cubicBezTo>
                <a:cubicBezTo>
                  <a:pt x="4675191" y="-5851"/>
                  <a:pt x="4759192" y="12899"/>
                  <a:pt x="4928205" y="0"/>
                </a:cubicBezTo>
                <a:cubicBezTo>
                  <a:pt x="5097218" y="-12899"/>
                  <a:pt x="5138557" y="-6845"/>
                  <a:pt x="5309968" y="0"/>
                </a:cubicBezTo>
                <a:cubicBezTo>
                  <a:pt x="5481379" y="6845"/>
                  <a:pt x="5852340" y="-43078"/>
                  <a:pt x="6212315" y="0"/>
                </a:cubicBezTo>
                <a:cubicBezTo>
                  <a:pt x="6572290" y="43078"/>
                  <a:pt x="6648019" y="-11033"/>
                  <a:pt x="6802311" y="0"/>
                </a:cubicBezTo>
                <a:cubicBezTo>
                  <a:pt x="6956603" y="11033"/>
                  <a:pt x="7393893" y="8277"/>
                  <a:pt x="7704659" y="0"/>
                </a:cubicBezTo>
                <a:cubicBezTo>
                  <a:pt x="8015425" y="-8277"/>
                  <a:pt x="8002991" y="-10318"/>
                  <a:pt x="8086421" y="0"/>
                </a:cubicBezTo>
                <a:cubicBezTo>
                  <a:pt x="8169851" y="10318"/>
                  <a:pt x="8463887" y="-16511"/>
                  <a:pt x="8572300" y="0"/>
                </a:cubicBezTo>
                <a:cubicBezTo>
                  <a:pt x="8680713" y="16511"/>
                  <a:pt x="9100834" y="-9646"/>
                  <a:pt x="9474648" y="0"/>
                </a:cubicBezTo>
                <a:cubicBezTo>
                  <a:pt x="9848462" y="9646"/>
                  <a:pt x="10039232" y="-327"/>
                  <a:pt x="10411701" y="0"/>
                </a:cubicBezTo>
                <a:cubicBezTo>
                  <a:pt x="10416872" y="34692"/>
                  <a:pt x="10407793" y="82515"/>
                  <a:pt x="10411701" y="122982"/>
                </a:cubicBezTo>
                <a:cubicBezTo>
                  <a:pt x="10205581" y="93575"/>
                  <a:pt x="9932893" y="123603"/>
                  <a:pt x="9613471" y="122982"/>
                </a:cubicBezTo>
                <a:cubicBezTo>
                  <a:pt x="9294049" y="122362"/>
                  <a:pt x="9070365" y="94002"/>
                  <a:pt x="8919357" y="122982"/>
                </a:cubicBezTo>
                <a:cubicBezTo>
                  <a:pt x="8768349" y="151962"/>
                  <a:pt x="8541347" y="129179"/>
                  <a:pt x="8433478" y="122982"/>
                </a:cubicBezTo>
                <a:cubicBezTo>
                  <a:pt x="8325609" y="116785"/>
                  <a:pt x="7974376" y="136689"/>
                  <a:pt x="7843481" y="122982"/>
                </a:cubicBezTo>
                <a:cubicBezTo>
                  <a:pt x="7712586" y="109275"/>
                  <a:pt x="7556338" y="105196"/>
                  <a:pt x="7461719" y="122982"/>
                </a:cubicBezTo>
                <a:cubicBezTo>
                  <a:pt x="7367100" y="140768"/>
                  <a:pt x="7134860" y="112620"/>
                  <a:pt x="6975840" y="122982"/>
                </a:cubicBezTo>
                <a:cubicBezTo>
                  <a:pt x="6816820" y="133344"/>
                  <a:pt x="6373876" y="145432"/>
                  <a:pt x="6177609" y="122982"/>
                </a:cubicBezTo>
                <a:cubicBezTo>
                  <a:pt x="5981342" y="100532"/>
                  <a:pt x="5807551" y="139357"/>
                  <a:pt x="5691730" y="122982"/>
                </a:cubicBezTo>
                <a:cubicBezTo>
                  <a:pt x="5575909" y="106607"/>
                  <a:pt x="5306955" y="148454"/>
                  <a:pt x="5101733" y="122982"/>
                </a:cubicBezTo>
                <a:cubicBezTo>
                  <a:pt x="4896511" y="97510"/>
                  <a:pt x="4443667" y="110803"/>
                  <a:pt x="4199386" y="122982"/>
                </a:cubicBezTo>
                <a:cubicBezTo>
                  <a:pt x="3955105" y="135161"/>
                  <a:pt x="3989208" y="104271"/>
                  <a:pt x="3817624" y="122982"/>
                </a:cubicBezTo>
                <a:cubicBezTo>
                  <a:pt x="3646040" y="141693"/>
                  <a:pt x="3512664" y="104901"/>
                  <a:pt x="3435861" y="122982"/>
                </a:cubicBezTo>
                <a:cubicBezTo>
                  <a:pt x="3359058" y="141063"/>
                  <a:pt x="3187242" y="115000"/>
                  <a:pt x="3054099" y="122982"/>
                </a:cubicBezTo>
                <a:cubicBezTo>
                  <a:pt x="2920956" y="130964"/>
                  <a:pt x="2453144" y="83853"/>
                  <a:pt x="2255869" y="122982"/>
                </a:cubicBezTo>
                <a:cubicBezTo>
                  <a:pt x="2058594" y="162112"/>
                  <a:pt x="1900007" y="123872"/>
                  <a:pt x="1769989" y="122982"/>
                </a:cubicBezTo>
                <a:cubicBezTo>
                  <a:pt x="1639971" y="122092"/>
                  <a:pt x="1163116" y="85166"/>
                  <a:pt x="971759" y="122982"/>
                </a:cubicBezTo>
                <a:cubicBezTo>
                  <a:pt x="780402" y="160799"/>
                  <a:pt x="478255" y="130686"/>
                  <a:pt x="0" y="122982"/>
                </a:cubicBezTo>
                <a:cubicBezTo>
                  <a:pt x="-1114" y="62568"/>
                  <a:pt x="-1522" y="38609"/>
                  <a:pt x="0" y="0"/>
                </a:cubicBezTo>
                <a:close/>
              </a:path>
              <a:path w="10411701" h="122982" stroke="0" extrusionOk="0">
                <a:moveTo>
                  <a:pt x="0" y="0"/>
                </a:moveTo>
                <a:cubicBezTo>
                  <a:pt x="151852" y="4801"/>
                  <a:pt x="308930" y="-3085"/>
                  <a:pt x="485879" y="0"/>
                </a:cubicBezTo>
                <a:cubicBezTo>
                  <a:pt x="662828" y="3085"/>
                  <a:pt x="989876" y="2713"/>
                  <a:pt x="1388227" y="0"/>
                </a:cubicBezTo>
                <a:cubicBezTo>
                  <a:pt x="1786578" y="-2713"/>
                  <a:pt x="1628362" y="12661"/>
                  <a:pt x="1769989" y="0"/>
                </a:cubicBezTo>
                <a:cubicBezTo>
                  <a:pt x="1911616" y="-12661"/>
                  <a:pt x="2047754" y="-9364"/>
                  <a:pt x="2151752" y="0"/>
                </a:cubicBezTo>
                <a:cubicBezTo>
                  <a:pt x="2255750" y="9364"/>
                  <a:pt x="2597534" y="-15809"/>
                  <a:pt x="2845865" y="0"/>
                </a:cubicBezTo>
                <a:cubicBezTo>
                  <a:pt x="3094196" y="15809"/>
                  <a:pt x="3268768" y="15375"/>
                  <a:pt x="3435861" y="0"/>
                </a:cubicBezTo>
                <a:cubicBezTo>
                  <a:pt x="3602954" y="-15375"/>
                  <a:pt x="3873247" y="29824"/>
                  <a:pt x="4234092" y="0"/>
                </a:cubicBezTo>
                <a:cubicBezTo>
                  <a:pt x="4594937" y="-29824"/>
                  <a:pt x="4497159" y="-10779"/>
                  <a:pt x="4719971" y="0"/>
                </a:cubicBezTo>
                <a:cubicBezTo>
                  <a:pt x="4942783" y="10779"/>
                  <a:pt x="5422736" y="-3454"/>
                  <a:pt x="5622319" y="0"/>
                </a:cubicBezTo>
                <a:cubicBezTo>
                  <a:pt x="5821902" y="3454"/>
                  <a:pt x="5968749" y="17235"/>
                  <a:pt x="6212315" y="0"/>
                </a:cubicBezTo>
                <a:cubicBezTo>
                  <a:pt x="6455881" y="-17235"/>
                  <a:pt x="6557916" y="8313"/>
                  <a:pt x="6698194" y="0"/>
                </a:cubicBezTo>
                <a:cubicBezTo>
                  <a:pt x="6838472" y="-8313"/>
                  <a:pt x="7036680" y="7171"/>
                  <a:pt x="7184074" y="0"/>
                </a:cubicBezTo>
                <a:cubicBezTo>
                  <a:pt x="7331468" y="-7171"/>
                  <a:pt x="7615599" y="-24376"/>
                  <a:pt x="7774070" y="0"/>
                </a:cubicBezTo>
                <a:cubicBezTo>
                  <a:pt x="7932541" y="24376"/>
                  <a:pt x="8118997" y="-16234"/>
                  <a:pt x="8259949" y="0"/>
                </a:cubicBezTo>
                <a:cubicBezTo>
                  <a:pt x="8400901" y="16234"/>
                  <a:pt x="8624956" y="-21781"/>
                  <a:pt x="8954063" y="0"/>
                </a:cubicBezTo>
                <a:cubicBezTo>
                  <a:pt x="9283170" y="21781"/>
                  <a:pt x="9164952" y="10389"/>
                  <a:pt x="9335825" y="0"/>
                </a:cubicBezTo>
                <a:cubicBezTo>
                  <a:pt x="9506698" y="-10389"/>
                  <a:pt x="10042891" y="1796"/>
                  <a:pt x="10411701" y="0"/>
                </a:cubicBezTo>
                <a:cubicBezTo>
                  <a:pt x="10411126" y="39646"/>
                  <a:pt x="10416012" y="85634"/>
                  <a:pt x="10411701" y="122982"/>
                </a:cubicBezTo>
                <a:cubicBezTo>
                  <a:pt x="10272711" y="126850"/>
                  <a:pt x="10140026" y="111941"/>
                  <a:pt x="9925822" y="122982"/>
                </a:cubicBezTo>
                <a:cubicBezTo>
                  <a:pt x="9711618" y="134023"/>
                  <a:pt x="9676420" y="114887"/>
                  <a:pt x="9544059" y="122982"/>
                </a:cubicBezTo>
                <a:cubicBezTo>
                  <a:pt x="9411698" y="131077"/>
                  <a:pt x="9046912" y="122648"/>
                  <a:pt x="8849946" y="122982"/>
                </a:cubicBezTo>
                <a:cubicBezTo>
                  <a:pt x="8652980" y="123316"/>
                  <a:pt x="8462065" y="105065"/>
                  <a:pt x="8155832" y="122982"/>
                </a:cubicBezTo>
                <a:cubicBezTo>
                  <a:pt x="7849599" y="140899"/>
                  <a:pt x="7881042" y="116358"/>
                  <a:pt x="7774070" y="122982"/>
                </a:cubicBezTo>
                <a:cubicBezTo>
                  <a:pt x="7667098" y="129606"/>
                  <a:pt x="7316330" y="104321"/>
                  <a:pt x="6871723" y="122982"/>
                </a:cubicBezTo>
                <a:cubicBezTo>
                  <a:pt x="6427116" y="141643"/>
                  <a:pt x="6407819" y="110135"/>
                  <a:pt x="6177609" y="122982"/>
                </a:cubicBezTo>
                <a:cubicBezTo>
                  <a:pt x="5947399" y="135829"/>
                  <a:pt x="5457263" y="128466"/>
                  <a:pt x="5275262" y="122982"/>
                </a:cubicBezTo>
                <a:cubicBezTo>
                  <a:pt x="5093261" y="117498"/>
                  <a:pt x="4732433" y="94745"/>
                  <a:pt x="4581148" y="122982"/>
                </a:cubicBezTo>
                <a:cubicBezTo>
                  <a:pt x="4429863" y="151219"/>
                  <a:pt x="4339065" y="105263"/>
                  <a:pt x="4199386" y="122982"/>
                </a:cubicBezTo>
                <a:cubicBezTo>
                  <a:pt x="4059707" y="140701"/>
                  <a:pt x="3717145" y="89556"/>
                  <a:pt x="3297039" y="122982"/>
                </a:cubicBezTo>
                <a:cubicBezTo>
                  <a:pt x="2876933" y="156408"/>
                  <a:pt x="2935150" y="112914"/>
                  <a:pt x="2811159" y="122982"/>
                </a:cubicBezTo>
                <a:cubicBezTo>
                  <a:pt x="2687168" y="133050"/>
                  <a:pt x="2556062" y="117094"/>
                  <a:pt x="2429397" y="122982"/>
                </a:cubicBezTo>
                <a:cubicBezTo>
                  <a:pt x="2302732" y="128870"/>
                  <a:pt x="2090160" y="135325"/>
                  <a:pt x="1839401" y="122982"/>
                </a:cubicBezTo>
                <a:cubicBezTo>
                  <a:pt x="1588642" y="110639"/>
                  <a:pt x="1140616" y="95825"/>
                  <a:pt x="937053" y="122982"/>
                </a:cubicBezTo>
                <a:cubicBezTo>
                  <a:pt x="733490" y="150139"/>
                  <a:pt x="438619" y="128004"/>
                  <a:pt x="0" y="122982"/>
                </a:cubicBezTo>
                <a:cubicBezTo>
                  <a:pt x="-2732" y="94942"/>
                  <a:pt x="-53" y="2988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64EB1C65-67C9-4DCD-EE13-266CD0AE7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pic>
        <p:nvPicPr>
          <p:cNvPr id="18434" name="Picture 2" descr="Error the ssis runtime version is too low for this Oracle connector -  Datasource Expert | Blog Oficial">
            <a:extLst>
              <a:ext uri="{FF2B5EF4-FFF2-40B4-BE49-F238E27FC236}">
                <a16:creationId xmlns:a16="http://schemas.microsoft.com/office/drawing/2014/main" id="{537E4800-72FD-AB58-1EA5-46B6E8EF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00" y="4089384"/>
            <a:ext cx="3000318" cy="10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5453D4-4027-4C20-0495-0365C2962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2"/>
          <a:stretch/>
        </p:blipFill>
        <p:spPr bwMode="auto">
          <a:xfrm>
            <a:off x="565692" y="3458351"/>
            <a:ext cx="2815461" cy="19907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18438" name="Picture 6" descr="Official Azure Icon Set">
            <a:extLst>
              <a:ext uri="{FF2B5EF4-FFF2-40B4-BE49-F238E27FC236}">
                <a16:creationId xmlns:a16="http://schemas.microsoft.com/office/drawing/2014/main" id="{2E0BBBF6-815A-D153-0128-F38C57BC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904" y="33059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32C99-5615-24B1-FD42-85C818BCA34F}"/>
              </a:ext>
            </a:extLst>
          </p:cNvPr>
          <p:cNvSpPr txBox="1"/>
          <p:nvPr/>
        </p:nvSpPr>
        <p:spPr>
          <a:xfrm>
            <a:off x="838199" y="3990205"/>
            <a:ext cx="10518776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Como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evoluiu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ao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longo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do tempo?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4856A22-BB16-CE70-5E6B-D919CD718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21" b="5690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39" name="Group 2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Imagem 1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1D5AC1DB-2555-F29D-61EB-9F26707F6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1D2EFC7-B394-8BA2-B969-B8B81599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816479"/>
              </p:ext>
            </p:extLst>
          </p:nvPr>
        </p:nvGraphicFramePr>
        <p:xfrm>
          <a:off x="419907" y="674389"/>
          <a:ext cx="116918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F8627FC-9EC1-8AB5-F9E3-6A752A55C972}"/>
              </a:ext>
            </a:extLst>
          </p:cNvPr>
          <p:cNvSpPr/>
          <p:nvPr/>
        </p:nvSpPr>
        <p:spPr>
          <a:xfrm>
            <a:off x="268062" y="1935923"/>
            <a:ext cx="3571875" cy="28765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E19C63-24E0-7170-34D9-0F379CD362C3}"/>
              </a:ext>
            </a:extLst>
          </p:cNvPr>
          <p:cNvSpPr/>
          <p:nvPr/>
        </p:nvSpPr>
        <p:spPr>
          <a:xfrm>
            <a:off x="4097113" y="1935923"/>
            <a:ext cx="1533524" cy="28765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166242-7E28-3C6F-B05E-642D5331D2EE}"/>
              </a:ext>
            </a:extLst>
          </p:cNvPr>
          <p:cNvSpPr/>
          <p:nvPr/>
        </p:nvSpPr>
        <p:spPr>
          <a:xfrm>
            <a:off x="5887812" y="1935923"/>
            <a:ext cx="4914899" cy="28765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6CC765-5571-54CD-2454-94206636FDCF}"/>
              </a:ext>
            </a:extLst>
          </p:cNvPr>
          <p:cNvSpPr txBox="1"/>
          <p:nvPr/>
        </p:nvSpPr>
        <p:spPr>
          <a:xfrm>
            <a:off x="1830528" y="1370324"/>
            <a:ext cx="58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DTS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E204F9-A546-9E42-29F3-66CD30ECED95}"/>
              </a:ext>
            </a:extLst>
          </p:cNvPr>
          <p:cNvSpPr txBox="1"/>
          <p:nvPr/>
        </p:nvSpPr>
        <p:spPr>
          <a:xfrm>
            <a:off x="4494271" y="1370324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BIDS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9E7AE8-B01E-99C4-ED89-6902B44A4EAF}"/>
              </a:ext>
            </a:extLst>
          </p:cNvPr>
          <p:cNvSpPr txBox="1"/>
          <p:nvPr/>
        </p:nvSpPr>
        <p:spPr>
          <a:xfrm>
            <a:off x="6944531" y="1370324"/>
            <a:ext cx="254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SSDT + VISUAL STUDIO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32C99-5615-24B1-FD42-85C818BCA34F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Como foi sua evolução?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64F4FDBD-0CD5-41FF-3B32-D930D23FD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1AC54E3-FC17-AC51-81CE-735A3D887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pic>
        <p:nvPicPr>
          <p:cNvPr id="13314" name="Picture 2" descr="Vlog Rubro-Negro: Pontapé inicial - Flamengo - Notícias e jogo do Flamengo  - Coluna do Fla">
            <a:extLst>
              <a:ext uri="{FF2B5EF4-FFF2-40B4-BE49-F238E27FC236}">
                <a16:creationId xmlns:a16="http://schemas.microsoft.com/office/drawing/2014/main" id="{BFAF0F27-0602-9226-425A-25BDEAB9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8" y="5097891"/>
            <a:ext cx="831808" cy="5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BEBC7F4-4DEF-5EB9-1546-8717EC1FFF5C}"/>
              </a:ext>
            </a:extLst>
          </p:cNvPr>
          <p:cNvCxnSpPr/>
          <p:nvPr/>
        </p:nvCxnSpPr>
        <p:spPr>
          <a:xfrm>
            <a:off x="409274" y="5986118"/>
            <a:ext cx="10382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DACF2EB-00E4-D49D-A271-D7B82297E7F3}"/>
              </a:ext>
            </a:extLst>
          </p:cNvPr>
          <p:cNvSpPr/>
          <p:nvPr/>
        </p:nvSpPr>
        <p:spPr>
          <a:xfrm>
            <a:off x="409274" y="5793460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3B772BC-179E-52E0-21C3-ADAF04E23EC5}"/>
              </a:ext>
            </a:extLst>
          </p:cNvPr>
          <p:cNvSpPr/>
          <p:nvPr/>
        </p:nvSpPr>
        <p:spPr>
          <a:xfrm>
            <a:off x="2320534" y="5793460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B99667-715B-368F-D12B-23F43B8D3321}"/>
              </a:ext>
            </a:extLst>
          </p:cNvPr>
          <p:cNvSpPr/>
          <p:nvPr/>
        </p:nvSpPr>
        <p:spPr>
          <a:xfrm>
            <a:off x="4162595" y="5793459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4C7CA48-C385-CDCC-8191-9420119FB57F}"/>
              </a:ext>
            </a:extLst>
          </p:cNvPr>
          <p:cNvSpPr/>
          <p:nvPr/>
        </p:nvSpPr>
        <p:spPr>
          <a:xfrm>
            <a:off x="6004656" y="5793458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2EC023-9A18-EDEC-8CCF-98F908615C3F}"/>
              </a:ext>
            </a:extLst>
          </p:cNvPr>
          <p:cNvSpPr/>
          <p:nvPr/>
        </p:nvSpPr>
        <p:spPr>
          <a:xfrm>
            <a:off x="7955706" y="5793458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789A3F6-CDDA-6FDF-6520-56DB711EFE81}"/>
              </a:ext>
            </a:extLst>
          </p:cNvPr>
          <p:cNvSpPr/>
          <p:nvPr/>
        </p:nvSpPr>
        <p:spPr>
          <a:xfrm>
            <a:off x="9912048" y="5781150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899C42-AA8A-836E-86E7-045533D42AC5}"/>
              </a:ext>
            </a:extLst>
          </p:cNvPr>
          <p:cNvSpPr txBox="1"/>
          <p:nvPr/>
        </p:nvSpPr>
        <p:spPr>
          <a:xfrm>
            <a:off x="324602" y="6301074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077239-C247-1BB7-59F1-D129E9E09563}"/>
              </a:ext>
            </a:extLst>
          </p:cNvPr>
          <p:cNvSpPr txBox="1"/>
          <p:nvPr/>
        </p:nvSpPr>
        <p:spPr>
          <a:xfrm>
            <a:off x="2186333" y="5424126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67B3FF-F605-38CA-93A0-8507BC01F4E8}"/>
              </a:ext>
            </a:extLst>
          </p:cNvPr>
          <p:cNvSpPr txBox="1"/>
          <p:nvPr/>
        </p:nvSpPr>
        <p:spPr>
          <a:xfrm>
            <a:off x="4076967" y="6233053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CEF580-82FA-D869-FC57-AD02CA4DEB71}"/>
              </a:ext>
            </a:extLst>
          </p:cNvPr>
          <p:cNvSpPr txBox="1"/>
          <p:nvPr/>
        </p:nvSpPr>
        <p:spPr>
          <a:xfrm>
            <a:off x="5847980" y="5410745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324A73-CAFF-FA75-4187-BC986F7F2129}"/>
              </a:ext>
            </a:extLst>
          </p:cNvPr>
          <p:cNvSpPr txBox="1"/>
          <p:nvPr/>
        </p:nvSpPr>
        <p:spPr>
          <a:xfrm>
            <a:off x="7851657" y="6233053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617259-CDED-217D-38A9-3844B39FDE6F}"/>
              </a:ext>
            </a:extLst>
          </p:cNvPr>
          <p:cNvSpPr txBox="1"/>
          <p:nvPr/>
        </p:nvSpPr>
        <p:spPr>
          <a:xfrm>
            <a:off x="9755372" y="5406400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2022</a:t>
            </a:r>
          </a:p>
        </p:txBody>
      </p:sp>
      <p:pic>
        <p:nvPicPr>
          <p:cNvPr id="27" name="Gráfico 26" descr="Marcador com preenchimento sólido">
            <a:extLst>
              <a:ext uri="{FF2B5EF4-FFF2-40B4-BE49-F238E27FC236}">
                <a16:creationId xmlns:a16="http://schemas.microsoft.com/office/drawing/2014/main" id="{6ADF1B5B-9578-272C-FDFF-F71165C38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3473" y="4811818"/>
            <a:ext cx="738653" cy="738653"/>
          </a:xfrm>
          <a:prstGeom prst="rect">
            <a:avLst/>
          </a:prstGeom>
        </p:spPr>
      </p:pic>
      <p:pic>
        <p:nvPicPr>
          <p:cNvPr id="29" name="Gráfico 28" descr="Rocket">
            <a:extLst>
              <a:ext uri="{FF2B5EF4-FFF2-40B4-BE49-F238E27FC236}">
                <a16:creationId xmlns:a16="http://schemas.microsoft.com/office/drawing/2014/main" id="{E35EEE74-315E-31AE-E882-4FF5A5582E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68219" y="6178772"/>
            <a:ext cx="622005" cy="622005"/>
          </a:xfrm>
          <a:prstGeom prst="rect">
            <a:avLst/>
          </a:prstGeom>
        </p:spPr>
      </p:pic>
      <p:pic>
        <p:nvPicPr>
          <p:cNvPr id="31" name="Gráfico 30" descr="Rosto com estrelas com preenchimento sólido com preenchimento sólido">
            <a:extLst>
              <a:ext uri="{FF2B5EF4-FFF2-40B4-BE49-F238E27FC236}">
                <a16:creationId xmlns:a16="http://schemas.microsoft.com/office/drawing/2014/main" id="{D6BC9C66-3C53-D524-97FB-91B7676E2C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58731" y="5145780"/>
            <a:ext cx="633029" cy="633029"/>
          </a:xfrm>
          <a:prstGeom prst="rect">
            <a:avLst/>
          </a:prstGeom>
        </p:spPr>
      </p:pic>
      <p:pic>
        <p:nvPicPr>
          <p:cNvPr id="33" name="Gráfico 32" descr="Na mosca com preenchimento sólido">
            <a:extLst>
              <a:ext uri="{FF2B5EF4-FFF2-40B4-BE49-F238E27FC236}">
                <a16:creationId xmlns:a16="http://schemas.microsoft.com/office/drawing/2014/main" id="{F7B51695-4DC5-8226-B3A1-2E4317496F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16670" y="6203393"/>
            <a:ext cx="633029" cy="633029"/>
          </a:xfrm>
          <a:prstGeom prst="rect">
            <a:avLst/>
          </a:prstGeom>
        </p:spPr>
      </p:pic>
      <p:pic>
        <p:nvPicPr>
          <p:cNvPr id="35" name="Gráfico 34" descr="Aspiração com preenchimento sólido">
            <a:extLst>
              <a:ext uri="{FF2B5EF4-FFF2-40B4-BE49-F238E27FC236}">
                <a16:creationId xmlns:a16="http://schemas.microsoft.com/office/drawing/2014/main" id="{13DB1A95-3FCC-C9DF-3052-77F13439D4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07334" y="5090253"/>
            <a:ext cx="653572" cy="653572"/>
          </a:xfrm>
          <a:prstGeom prst="rect">
            <a:avLst/>
          </a:prstGeom>
        </p:spPr>
      </p:pic>
      <p:pic>
        <p:nvPicPr>
          <p:cNvPr id="7170" name="Picture 2" descr="Malhando silhueta - ícones de pessoas grátis">
            <a:extLst>
              <a:ext uri="{FF2B5EF4-FFF2-40B4-BE49-F238E27FC236}">
                <a16:creationId xmlns:a16="http://schemas.microsoft.com/office/drawing/2014/main" id="{DC1D486E-D83A-80B0-2575-CBF8656E3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6" y="3898408"/>
            <a:ext cx="866833" cy="8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omem levantando peso - ícones de esportes grátis">
            <a:extLst>
              <a:ext uri="{FF2B5EF4-FFF2-40B4-BE49-F238E27FC236}">
                <a16:creationId xmlns:a16="http://schemas.microsoft.com/office/drawing/2014/main" id="{5F799ACE-D2B8-1AE9-83BB-2C43E608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70" y="3898408"/>
            <a:ext cx="913410" cy="9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 descr="Imagem em preto e branco&#10;&#10;Descrição gerada automaticamente">
            <a:extLst>
              <a:ext uri="{FF2B5EF4-FFF2-40B4-BE49-F238E27FC236}">
                <a16:creationId xmlns:a16="http://schemas.microsoft.com/office/drawing/2014/main" id="{B78EDA1D-299A-9B60-C119-DDE4688AF3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18" y="3961070"/>
            <a:ext cx="1651085" cy="6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matização de DTS (SQL) após importação dados do IBM AS400 |  JGInformática – Jorge Gomes">
            <a:extLst>
              <a:ext uri="{FF2B5EF4-FFF2-40B4-BE49-F238E27FC236}">
                <a16:creationId xmlns:a16="http://schemas.microsoft.com/office/drawing/2014/main" id="{8D38DC61-D144-591F-8637-97BDE43C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48" y="1740696"/>
            <a:ext cx="3766998" cy="20949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5D3B8DF-8B27-ED77-FEE2-0F06FCB5F4EC}"/>
              </a:ext>
            </a:extLst>
          </p:cNvPr>
          <p:cNvSpPr txBox="1"/>
          <p:nvPr/>
        </p:nvSpPr>
        <p:spPr>
          <a:xfrm>
            <a:off x="2722611" y="1340586"/>
            <a:ext cx="58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DTS</a:t>
            </a:r>
          </a:p>
        </p:txBody>
      </p:sp>
      <p:pic>
        <p:nvPicPr>
          <p:cNvPr id="1028" name="Picture 4" descr="SSIS Tutorial: Packages">
            <a:extLst>
              <a:ext uri="{FF2B5EF4-FFF2-40B4-BE49-F238E27FC236}">
                <a16:creationId xmlns:a16="http://schemas.microsoft.com/office/drawing/2014/main" id="{C9712DF7-4F82-4D73-8B76-B07521CD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29996"/>
          <a:stretch/>
        </p:blipFill>
        <p:spPr bwMode="auto">
          <a:xfrm>
            <a:off x="3759826" y="2748788"/>
            <a:ext cx="4764493" cy="2880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9380B4-AA07-8C80-40A0-2F062ECEBC47}"/>
              </a:ext>
            </a:extLst>
          </p:cNvPr>
          <p:cNvSpPr txBox="1"/>
          <p:nvPr/>
        </p:nvSpPr>
        <p:spPr>
          <a:xfrm>
            <a:off x="5818115" y="234867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BIDS</a:t>
            </a:r>
          </a:p>
        </p:txBody>
      </p:sp>
      <p:pic>
        <p:nvPicPr>
          <p:cNvPr id="1030" name="Picture 6" descr="SQL SERVER DATA TOOLS – INTEGRATION SERVICES | SQL Server">
            <a:extLst>
              <a:ext uri="{FF2B5EF4-FFF2-40B4-BE49-F238E27FC236}">
                <a16:creationId xmlns:a16="http://schemas.microsoft.com/office/drawing/2014/main" id="{67181CE2-EEBA-4ADE-684B-7B7D405C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79" y="3856236"/>
            <a:ext cx="5331837" cy="28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2DA5D67-6999-B0D9-6AAF-02087B382751}"/>
              </a:ext>
            </a:extLst>
          </p:cNvPr>
          <p:cNvSpPr txBox="1"/>
          <p:nvPr/>
        </p:nvSpPr>
        <p:spPr>
          <a:xfrm>
            <a:off x="8896493" y="3429000"/>
            <a:ext cx="254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SSDT + VISUAL STUDIO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A84DFA-0BEA-4348-9589-4A418DDB5EA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Como foi sua evolução?</a:t>
            </a:r>
          </a:p>
        </p:txBody>
      </p:sp>
      <p:pic>
        <p:nvPicPr>
          <p:cNvPr id="10" name="Imagem 9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673BCA43-2057-47DE-F58D-A4037968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B86DD582-6574-B1F5-6251-11A8E43F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bra-cabeça branco com uma peça vermelha">
            <a:extLst>
              <a:ext uri="{FF2B5EF4-FFF2-40B4-BE49-F238E27FC236}">
                <a16:creationId xmlns:a16="http://schemas.microsoft.com/office/drawing/2014/main" id="{1C20CEAD-514D-41BB-8E82-0F370FD38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" r="242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ECB705-062D-031C-BBF7-071BEF96BE08}"/>
              </a:ext>
            </a:extLst>
          </p:cNvPr>
          <p:cNvSpPr txBox="1"/>
          <p:nvPr/>
        </p:nvSpPr>
        <p:spPr>
          <a:xfrm>
            <a:off x="477981" y="1122363"/>
            <a:ext cx="650088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Como que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funciona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nossa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rotina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de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processamento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956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10468</TotalTime>
  <Words>773</Words>
  <Application>Microsoft Office PowerPoint</Application>
  <PresentationFormat>Widescreen</PresentationFormat>
  <Paragraphs>137</Paragraphs>
  <Slides>25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Impact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1</cp:revision>
  <dcterms:created xsi:type="dcterms:W3CDTF">2023-01-04T02:29:08Z</dcterms:created>
  <dcterms:modified xsi:type="dcterms:W3CDTF">2023-01-17T17:10:06Z</dcterms:modified>
</cp:coreProperties>
</file>