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4" r:id="rId2"/>
    <p:sldId id="256" r:id="rId3"/>
    <p:sldId id="265" r:id="rId4"/>
    <p:sldId id="271" r:id="rId5"/>
    <p:sldId id="275" r:id="rId6"/>
    <p:sldId id="283" r:id="rId7"/>
    <p:sldId id="284" r:id="rId8"/>
    <p:sldId id="266" r:id="rId9"/>
    <p:sldId id="270" r:id="rId10"/>
    <p:sldId id="272" r:id="rId11"/>
    <p:sldId id="279" r:id="rId12"/>
    <p:sldId id="261" r:id="rId13"/>
    <p:sldId id="262" r:id="rId14"/>
    <p:sldId id="280" r:id="rId15"/>
    <p:sldId id="268" r:id="rId16"/>
    <p:sldId id="278" r:id="rId17"/>
    <p:sldId id="277" r:id="rId18"/>
    <p:sldId id="267" r:id="rId19"/>
    <p:sldId id="269" r:id="rId20"/>
    <p:sldId id="276" r:id="rId21"/>
    <p:sldId id="281" r:id="rId22"/>
    <p:sldId id="259" r:id="rId23"/>
    <p:sldId id="282" r:id="rId24"/>
    <p:sldId id="263" r:id="rId25"/>
    <p:sldId id="260" r:id="rId26"/>
    <p:sldId id="264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ADC1A6-171E-433A-817D-58E9CC51A307}" v="176" dt="2023-08-14T04:17:39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574" autoAdjust="0"/>
  </p:normalViewPr>
  <p:slideViewPr>
    <p:cSldViewPr snapToGrid="0">
      <p:cViewPr varScale="1">
        <p:scale>
          <a:sx n="61" d="100"/>
          <a:sy n="61" d="100"/>
        </p:scale>
        <p:origin x="7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Quintella" userId="0401f16030b3bbcc" providerId="LiveId" clId="{F266282F-9079-40DC-9AA1-AD9F633F40CF}"/>
    <pc:docChg chg="undo custSel addSld modSld">
      <pc:chgData name="Gabriel Quintella" userId="0401f16030b3bbcc" providerId="LiveId" clId="{F266282F-9079-40DC-9AA1-AD9F633F40CF}" dt="2023-01-22T00:56:57.604" v="1385"/>
      <pc:docMkLst>
        <pc:docMk/>
      </pc:docMkLst>
      <pc:sldChg chg="addSp delSp modSp mod">
        <pc:chgData name="Gabriel Quintella" userId="0401f16030b3bbcc" providerId="LiveId" clId="{F266282F-9079-40DC-9AA1-AD9F633F40CF}" dt="2023-01-22T00:43:41.312" v="1000" actId="1036"/>
        <pc:sldMkLst>
          <pc:docMk/>
          <pc:sldMk cId="2271570557" sldId="256"/>
        </pc:sldMkLst>
        <pc:picChg chg="del">
          <ac:chgData name="Gabriel Quintella" userId="0401f16030b3bbcc" providerId="LiveId" clId="{F266282F-9079-40DC-9AA1-AD9F633F40CF}" dt="2023-01-22T00:43:17.629" v="955" actId="478"/>
          <ac:picMkLst>
            <pc:docMk/>
            <pc:sldMk cId="2271570557" sldId="256"/>
            <ac:picMk id="4" creationId="{570DE773-9B5C-F4FC-9336-7E44C4BC409A}"/>
          </ac:picMkLst>
        </pc:picChg>
        <pc:picChg chg="add mod">
          <ac:chgData name="Gabriel Quintella" userId="0401f16030b3bbcc" providerId="LiveId" clId="{F266282F-9079-40DC-9AA1-AD9F633F40CF}" dt="2023-01-22T00:43:30.758" v="971" actId="1035"/>
          <ac:picMkLst>
            <pc:docMk/>
            <pc:sldMk cId="2271570557" sldId="256"/>
            <ac:picMk id="8" creationId="{290682A3-6596-8001-C314-C58550B0579E}"/>
          </ac:picMkLst>
        </pc:picChg>
        <pc:picChg chg="add mod">
          <ac:chgData name="Gabriel Quintella" userId="0401f16030b3bbcc" providerId="LiveId" clId="{F266282F-9079-40DC-9AA1-AD9F633F40CF}" dt="2023-01-22T00:43:41.312" v="1000" actId="1036"/>
          <ac:picMkLst>
            <pc:docMk/>
            <pc:sldMk cId="2271570557" sldId="256"/>
            <ac:picMk id="9" creationId="{98E9B972-E883-2580-A2D6-3EBE83E6F568}"/>
          </ac:picMkLst>
        </pc:picChg>
      </pc:sldChg>
      <pc:sldChg chg="addSp modSp">
        <pc:chgData name="Gabriel Quintella" userId="0401f16030b3bbcc" providerId="LiveId" clId="{F266282F-9079-40DC-9AA1-AD9F633F40CF}" dt="2023-01-22T00:28:08.804" v="0"/>
        <pc:sldMkLst>
          <pc:docMk/>
          <pc:sldMk cId="1056102283" sldId="258"/>
        </pc:sldMkLst>
        <pc:spChg chg="add mod">
          <ac:chgData name="Gabriel Quintella" userId="0401f16030b3bbcc" providerId="LiveId" clId="{F266282F-9079-40DC-9AA1-AD9F633F40CF}" dt="2023-01-22T00:28:08.804" v="0"/>
          <ac:spMkLst>
            <pc:docMk/>
            <pc:sldMk cId="1056102283" sldId="258"/>
            <ac:spMk id="2" creationId="{DBF1E5A0-2A8B-F7A1-BBCC-0039E48B7B12}"/>
          </ac:spMkLst>
        </pc:spChg>
        <pc:spChg chg="add mod">
          <ac:chgData name="Gabriel Quintella" userId="0401f16030b3bbcc" providerId="LiveId" clId="{F266282F-9079-40DC-9AA1-AD9F633F40CF}" dt="2023-01-22T00:28:08.804" v="0"/>
          <ac:spMkLst>
            <pc:docMk/>
            <pc:sldMk cId="1056102283" sldId="258"/>
            <ac:spMk id="4" creationId="{4B67728A-C674-CBCB-0FD7-5393306684F8}"/>
          </ac:spMkLst>
        </pc:spChg>
        <pc:spChg chg="add mod">
          <ac:chgData name="Gabriel Quintella" userId="0401f16030b3bbcc" providerId="LiveId" clId="{F266282F-9079-40DC-9AA1-AD9F633F40CF}" dt="2023-01-22T00:28:08.804" v="0"/>
          <ac:spMkLst>
            <pc:docMk/>
            <pc:sldMk cId="1056102283" sldId="258"/>
            <ac:spMk id="5" creationId="{CEFB85FD-DD6D-8493-D153-4DE952BBE217}"/>
          </ac:spMkLst>
        </pc:spChg>
        <pc:spChg chg="add mod">
          <ac:chgData name="Gabriel Quintella" userId="0401f16030b3bbcc" providerId="LiveId" clId="{F266282F-9079-40DC-9AA1-AD9F633F40CF}" dt="2023-01-22T00:28:08.804" v="0"/>
          <ac:spMkLst>
            <pc:docMk/>
            <pc:sldMk cId="1056102283" sldId="258"/>
            <ac:spMk id="6" creationId="{3E3AD52C-BDE2-FC88-A421-0819D9B59750}"/>
          </ac:spMkLst>
        </pc:spChg>
        <pc:spChg chg="add mod">
          <ac:chgData name="Gabriel Quintella" userId="0401f16030b3bbcc" providerId="LiveId" clId="{F266282F-9079-40DC-9AA1-AD9F633F40CF}" dt="2023-01-22T00:28:08.804" v="0"/>
          <ac:spMkLst>
            <pc:docMk/>
            <pc:sldMk cId="1056102283" sldId="258"/>
            <ac:spMk id="7" creationId="{AB86318A-B27A-4E9C-F93E-99168D33C3BD}"/>
          </ac:spMkLst>
        </pc:spChg>
        <pc:picChg chg="add mod">
          <ac:chgData name="Gabriel Quintella" userId="0401f16030b3bbcc" providerId="LiveId" clId="{F266282F-9079-40DC-9AA1-AD9F633F40CF}" dt="2023-01-22T00:28:08.804" v="0"/>
          <ac:picMkLst>
            <pc:docMk/>
            <pc:sldMk cId="1056102283" sldId="258"/>
            <ac:picMk id="3" creationId="{2F02ECF8-3D9C-D5D5-7F00-B907A210D944}"/>
          </ac:picMkLst>
        </pc:picChg>
        <pc:picChg chg="add mod">
          <ac:chgData name="Gabriel Quintella" userId="0401f16030b3bbcc" providerId="LiveId" clId="{F266282F-9079-40DC-9AA1-AD9F633F40CF}" dt="2023-01-22T00:28:08.804" v="0"/>
          <ac:picMkLst>
            <pc:docMk/>
            <pc:sldMk cId="1056102283" sldId="258"/>
            <ac:picMk id="8" creationId="{53D92446-157C-024E-8784-83D0DC96F303}"/>
          </ac:picMkLst>
        </pc:picChg>
      </pc:sldChg>
      <pc:sldChg chg="addSp delSp modSp mod modAnim">
        <pc:chgData name="Gabriel Quintella" userId="0401f16030b3bbcc" providerId="LiveId" clId="{F266282F-9079-40DC-9AA1-AD9F633F40CF}" dt="2023-01-22T00:55:18.404" v="1380" actId="14100"/>
        <pc:sldMkLst>
          <pc:docMk/>
          <pc:sldMk cId="3936968260" sldId="259"/>
        </pc:sldMkLst>
        <pc:spChg chg="add del mod">
          <ac:chgData name="Gabriel Quintella" userId="0401f16030b3bbcc" providerId="LiveId" clId="{F266282F-9079-40DC-9AA1-AD9F633F40CF}" dt="2023-01-22T00:29:08.468" v="2"/>
          <ac:spMkLst>
            <pc:docMk/>
            <pc:sldMk cId="3936968260" sldId="259"/>
            <ac:spMk id="2" creationId="{314F04A2-FDAA-38D6-E17C-23842C9603FE}"/>
          </ac:spMkLst>
        </pc:spChg>
        <pc:spChg chg="add del mod">
          <ac:chgData name="Gabriel Quintella" userId="0401f16030b3bbcc" providerId="LiveId" clId="{F266282F-9079-40DC-9AA1-AD9F633F40CF}" dt="2023-01-22T00:29:08.468" v="2"/>
          <ac:spMkLst>
            <pc:docMk/>
            <pc:sldMk cId="3936968260" sldId="259"/>
            <ac:spMk id="3" creationId="{BF1D119C-EF62-510E-453F-82C937FA103F}"/>
          </ac:spMkLst>
        </pc:spChg>
        <pc:spChg chg="add mod">
          <ac:chgData name="Gabriel Quintella" userId="0401f16030b3bbcc" providerId="LiveId" clId="{F266282F-9079-40DC-9AA1-AD9F633F40CF}" dt="2023-01-22T00:29:40.574" v="50" actId="1035"/>
          <ac:spMkLst>
            <pc:docMk/>
            <pc:sldMk cId="3936968260" sldId="259"/>
            <ac:spMk id="4" creationId="{527DCD5D-AA3E-A293-D723-922608F52721}"/>
          </ac:spMkLst>
        </pc:spChg>
        <pc:spChg chg="add del mod">
          <ac:chgData name="Gabriel Quintella" userId="0401f16030b3bbcc" providerId="LiveId" clId="{F266282F-9079-40DC-9AA1-AD9F633F40CF}" dt="2023-01-22T00:29:20.294" v="4" actId="478"/>
          <ac:spMkLst>
            <pc:docMk/>
            <pc:sldMk cId="3936968260" sldId="259"/>
            <ac:spMk id="5" creationId="{AEC4AE21-84FE-A32B-ABCE-EA7BABBC7C21}"/>
          </ac:spMkLst>
        </pc:spChg>
        <pc:spChg chg="add mod">
          <ac:chgData name="Gabriel Quintella" userId="0401f16030b3bbcc" providerId="LiveId" clId="{F266282F-9079-40DC-9AA1-AD9F633F40CF}" dt="2023-01-22T00:29:47.616" v="99" actId="1035"/>
          <ac:spMkLst>
            <pc:docMk/>
            <pc:sldMk cId="3936968260" sldId="259"/>
            <ac:spMk id="6" creationId="{F0B260FB-7E0C-8424-90C5-150323A241AF}"/>
          </ac:spMkLst>
        </pc:spChg>
        <pc:spChg chg="add mod">
          <ac:chgData name="Gabriel Quintella" userId="0401f16030b3bbcc" providerId="LiveId" clId="{F266282F-9079-40DC-9AA1-AD9F633F40CF}" dt="2023-01-22T00:30:26.233" v="228" actId="1037"/>
          <ac:spMkLst>
            <pc:docMk/>
            <pc:sldMk cId="3936968260" sldId="259"/>
            <ac:spMk id="7" creationId="{CC6DA92B-5393-54D9-E6AC-D6838375B65A}"/>
          </ac:spMkLst>
        </pc:spChg>
        <pc:spChg chg="add mod">
          <ac:chgData name="Gabriel Quintella" userId="0401f16030b3bbcc" providerId="LiveId" clId="{F266282F-9079-40DC-9AA1-AD9F633F40CF}" dt="2023-01-22T00:37:11.380" v="397" actId="1038"/>
          <ac:spMkLst>
            <pc:docMk/>
            <pc:sldMk cId="3936968260" sldId="259"/>
            <ac:spMk id="8" creationId="{66FAE20C-D3DD-827F-F062-02590DA6F8F5}"/>
          </ac:spMkLst>
        </pc:spChg>
        <pc:spChg chg="add mod">
          <ac:chgData name="Gabriel Quintella" userId="0401f16030b3bbcc" providerId="LiveId" clId="{F266282F-9079-40DC-9AA1-AD9F633F40CF}" dt="2023-01-22T00:31:24.713" v="316" actId="207"/>
          <ac:spMkLst>
            <pc:docMk/>
            <pc:sldMk cId="3936968260" sldId="259"/>
            <ac:spMk id="9" creationId="{D2A64BEE-7863-B152-374E-F68116CF53C4}"/>
          </ac:spMkLst>
        </pc:spChg>
        <pc:spChg chg="add mod">
          <ac:chgData name="Gabriel Quintella" userId="0401f16030b3bbcc" providerId="LiveId" clId="{F266282F-9079-40DC-9AA1-AD9F633F40CF}" dt="2023-01-22T00:31:24.713" v="316" actId="207"/>
          <ac:spMkLst>
            <pc:docMk/>
            <pc:sldMk cId="3936968260" sldId="259"/>
            <ac:spMk id="10" creationId="{F57D50E0-1FB4-0730-AAD7-B6AEFD716500}"/>
          </ac:spMkLst>
        </pc:spChg>
        <pc:spChg chg="add del mod">
          <ac:chgData name="Gabriel Quintella" userId="0401f16030b3bbcc" providerId="LiveId" clId="{F266282F-9079-40DC-9AA1-AD9F633F40CF}" dt="2023-01-22T00:35:56.498" v="366" actId="478"/>
          <ac:spMkLst>
            <pc:docMk/>
            <pc:sldMk cId="3936968260" sldId="259"/>
            <ac:spMk id="11" creationId="{41DC5C59-C4EF-5FB7-B9A8-C50AD0F19ADF}"/>
          </ac:spMkLst>
        </pc:spChg>
        <pc:spChg chg="add mod">
          <ac:chgData name="Gabriel Quintella" userId="0401f16030b3bbcc" providerId="LiveId" clId="{F266282F-9079-40DC-9AA1-AD9F633F40CF}" dt="2023-01-22T00:36:19.640" v="373" actId="1076"/>
          <ac:spMkLst>
            <pc:docMk/>
            <pc:sldMk cId="3936968260" sldId="259"/>
            <ac:spMk id="12" creationId="{909A475F-E178-075B-6669-7D7335140F20}"/>
          </ac:spMkLst>
        </pc:spChg>
        <pc:spChg chg="add mod">
          <ac:chgData name="Gabriel Quintella" userId="0401f16030b3bbcc" providerId="LiveId" clId="{F266282F-9079-40DC-9AA1-AD9F633F40CF}" dt="2023-01-22T00:37:07.240" v="384" actId="1076"/>
          <ac:spMkLst>
            <pc:docMk/>
            <pc:sldMk cId="3936968260" sldId="259"/>
            <ac:spMk id="13" creationId="{2A7FDCA8-C154-B950-4131-C553ACAB9806}"/>
          </ac:spMkLst>
        </pc:spChg>
        <pc:spChg chg="add mod">
          <ac:chgData name="Gabriel Quintella" userId="0401f16030b3bbcc" providerId="LiveId" clId="{F266282F-9079-40DC-9AA1-AD9F633F40CF}" dt="2023-01-22T00:38:02.470" v="542" actId="1037"/>
          <ac:spMkLst>
            <pc:docMk/>
            <pc:sldMk cId="3936968260" sldId="259"/>
            <ac:spMk id="14" creationId="{5CEFCB87-842B-AB02-2176-5590381F9B37}"/>
          </ac:spMkLst>
        </pc:spChg>
        <pc:spChg chg="add mod">
          <ac:chgData name="Gabriel Quintella" userId="0401f16030b3bbcc" providerId="LiveId" clId="{F266282F-9079-40DC-9AA1-AD9F633F40CF}" dt="2023-01-22T00:38:54.200" v="764" actId="1035"/>
          <ac:spMkLst>
            <pc:docMk/>
            <pc:sldMk cId="3936968260" sldId="259"/>
            <ac:spMk id="15" creationId="{F681D3DF-6A0E-D248-10D1-B9D763A175B9}"/>
          </ac:spMkLst>
        </pc:spChg>
        <pc:spChg chg="add mod">
          <ac:chgData name="Gabriel Quintella" userId="0401f16030b3bbcc" providerId="LiveId" clId="{F266282F-9079-40DC-9AA1-AD9F633F40CF}" dt="2023-01-22T00:39:19.150" v="770" actId="1076"/>
          <ac:spMkLst>
            <pc:docMk/>
            <pc:sldMk cId="3936968260" sldId="259"/>
            <ac:spMk id="16" creationId="{D648660F-A3BA-6B62-CA38-765D4D540211}"/>
          </ac:spMkLst>
        </pc:spChg>
        <pc:spChg chg="add mod">
          <ac:chgData name="Gabriel Quintella" userId="0401f16030b3bbcc" providerId="LiveId" clId="{F266282F-9079-40DC-9AA1-AD9F633F40CF}" dt="2023-01-22T00:39:59.563" v="884" actId="20577"/>
          <ac:spMkLst>
            <pc:docMk/>
            <pc:sldMk cId="3936968260" sldId="259"/>
            <ac:spMk id="18" creationId="{587FD934-A774-6654-6FD7-113055DEA995}"/>
          </ac:spMkLst>
        </pc:spChg>
        <pc:spChg chg="add mod">
          <ac:chgData name="Gabriel Quintella" userId="0401f16030b3bbcc" providerId="LiveId" clId="{F266282F-9079-40DC-9AA1-AD9F633F40CF}" dt="2023-01-22T00:41:09.473" v="945" actId="20577"/>
          <ac:spMkLst>
            <pc:docMk/>
            <pc:sldMk cId="3936968260" sldId="259"/>
            <ac:spMk id="19" creationId="{961382B2-2E5A-5322-80A4-29B675F861F7}"/>
          </ac:spMkLst>
        </pc:spChg>
        <pc:spChg chg="add mod">
          <ac:chgData name="Gabriel Quintella" userId="0401f16030b3bbcc" providerId="LiveId" clId="{F266282F-9079-40DC-9AA1-AD9F633F40CF}" dt="2023-01-22T00:40:46.448" v="885"/>
          <ac:spMkLst>
            <pc:docMk/>
            <pc:sldMk cId="3936968260" sldId="259"/>
            <ac:spMk id="20" creationId="{39044403-16C0-B33B-2CF5-9FCDE9AC5EAC}"/>
          </ac:spMkLst>
        </pc:spChg>
        <pc:picChg chg="add mod">
          <ac:chgData name="Gabriel Quintella" userId="0401f16030b3bbcc" providerId="LiveId" clId="{F266282F-9079-40DC-9AA1-AD9F633F40CF}" dt="2023-01-22T00:39:28.322" v="773" actId="1076"/>
          <ac:picMkLst>
            <pc:docMk/>
            <pc:sldMk cId="3936968260" sldId="259"/>
            <ac:picMk id="17" creationId="{D7012DD9-AD53-2821-45FE-9B1B4EA3CCAD}"/>
          </ac:picMkLst>
        </pc:picChg>
        <pc:picChg chg="add mod">
          <ac:chgData name="Gabriel Quintella" userId="0401f16030b3bbcc" providerId="LiveId" clId="{F266282F-9079-40DC-9AA1-AD9F633F40CF}" dt="2023-01-22T00:55:18.404" v="1380" actId="14100"/>
          <ac:picMkLst>
            <pc:docMk/>
            <pc:sldMk cId="3936968260" sldId="259"/>
            <ac:picMk id="22" creationId="{088DFED7-FCBF-74A9-C4B4-D96F21EBE155}"/>
          </ac:picMkLst>
        </pc:picChg>
      </pc:sldChg>
      <pc:sldChg chg="addSp modSp mod modAnim">
        <pc:chgData name="Gabriel Quintella" userId="0401f16030b3bbcc" providerId="LiveId" clId="{F266282F-9079-40DC-9AA1-AD9F633F40CF}" dt="2023-01-22T00:42:53.315" v="954" actId="207"/>
        <pc:sldMkLst>
          <pc:docMk/>
          <pc:sldMk cId="646899838" sldId="260"/>
        </pc:sldMkLst>
        <pc:spChg chg="add mod">
          <ac:chgData name="Gabriel Quintella" userId="0401f16030b3bbcc" providerId="LiveId" clId="{F266282F-9079-40DC-9AA1-AD9F633F40CF}" dt="2023-01-22T00:42:47.682" v="952" actId="207"/>
          <ac:spMkLst>
            <pc:docMk/>
            <pc:sldMk cId="646899838" sldId="260"/>
            <ac:spMk id="2" creationId="{7E98A66C-C505-D1B1-76F3-774E5DBCF75B}"/>
          </ac:spMkLst>
        </pc:spChg>
        <pc:spChg chg="add mod">
          <ac:chgData name="Gabriel Quintella" userId="0401f16030b3bbcc" providerId="LiveId" clId="{F266282F-9079-40DC-9AA1-AD9F633F40CF}" dt="2023-01-22T00:42:53.315" v="954" actId="207"/>
          <ac:spMkLst>
            <pc:docMk/>
            <pc:sldMk cId="646899838" sldId="260"/>
            <ac:spMk id="3" creationId="{CE291A49-1769-1936-4362-F17D140E6E03}"/>
          </ac:spMkLst>
        </pc:spChg>
        <pc:spChg chg="add mod">
          <ac:chgData name="Gabriel Quintella" userId="0401f16030b3bbcc" providerId="LiveId" clId="{F266282F-9079-40DC-9AA1-AD9F633F40CF}" dt="2023-01-22T00:41:50.416" v="946"/>
          <ac:spMkLst>
            <pc:docMk/>
            <pc:sldMk cId="646899838" sldId="260"/>
            <ac:spMk id="4" creationId="{C3CFE9B4-E1D4-4AFB-B7AF-4AAF9BE0A13B}"/>
          </ac:spMkLst>
        </pc:spChg>
        <pc:spChg chg="add mod">
          <ac:chgData name="Gabriel Quintella" userId="0401f16030b3bbcc" providerId="LiveId" clId="{F266282F-9079-40DC-9AA1-AD9F633F40CF}" dt="2023-01-22T00:41:50.416" v="946"/>
          <ac:spMkLst>
            <pc:docMk/>
            <pc:sldMk cId="646899838" sldId="260"/>
            <ac:spMk id="5" creationId="{41CD3FD3-C6DF-ABC4-0B35-FEA4ACCBDE22}"/>
          </ac:spMkLst>
        </pc:spChg>
        <pc:spChg chg="add mod">
          <ac:chgData name="Gabriel Quintella" userId="0401f16030b3bbcc" providerId="LiveId" clId="{F266282F-9079-40DC-9AA1-AD9F633F40CF}" dt="2023-01-22T00:41:50.416" v="946"/>
          <ac:spMkLst>
            <pc:docMk/>
            <pc:sldMk cId="646899838" sldId="260"/>
            <ac:spMk id="6" creationId="{4EA6C231-3183-535D-A1F7-B61C792EEAC6}"/>
          </ac:spMkLst>
        </pc:spChg>
        <pc:spChg chg="add mod">
          <ac:chgData name="Gabriel Quintella" userId="0401f16030b3bbcc" providerId="LiveId" clId="{F266282F-9079-40DC-9AA1-AD9F633F40CF}" dt="2023-01-22T00:42:27.887" v="950" actId="2711"/>
          <ac:spMkLst>
            <pc:docMk/>
            <pc:sldMk cId="646899838" sldId="260"/>
            <ac:spMk id="10" creationId="{0343CB2C-D412-7B80-4D7B-9A555D815283}"/>
          </ac:spMkLst>
        </pc:spChg>
        <pc:spChg chg="add mod">
          <ac:chgData name="Gabriel Quintella" userId="0401f16030b3bbcc" providerId="LiveId" clId="{F266282F-9079-40DC-9AA1-AD9F633F40CF}" dt="2023-01-22T00:42:12.329" v="947"/>
          <ac:spMkLst>
            <pc:docMk/>
            <pc:sldMk cId="646899838" sldId="260"/>
            <ac:spMk id="11" creationId="{27C1E0A3-E41E-8F54-4D63-E4B69C631840}"/>
          </ac:spMkLst>
        </pc:spChg>
        <pc:picChg chg="add mod">
          <ac:chgData name="Gabriel Quintella" userId="0401f16030b3bbcc" providerId="LiveId" clId="{F266282F-9079-40DC-9AA1-AD9F633F40CF}" dt="2023-01-22T00:41:50.416" v="946"/>
          <ac:picMkLst>
            <pc:docMk/>
            <pc:sldMk cId="646899838" sldId="260"/>
            <ac:picMk id="7" creationId="{D21FABAF-B877-5F98-A9C0-3DF46252C33E}"/>
          </ac:picMkLst>
        </pc:picChg>
        <pc:picChg chg="add mod">
          <ac:chgData name="Gabriel Quintella" userId="0401f16030b3bbcc" providerId="LiveId" clId="{F266282F-9079-40DC-9AA1-AD9F633F40CF}" dt="2023-01-22T00:41:50.416" v="946"/>
          <ac:picMkLst>
            <pc:docMk/>
            <pc:sldMk cId="646899838" sldId="260"/>
            <ac:picMk id="8" creationId="{658D327E-3570-BC79-4431-6061E2FB6D54}"/>
          </ac:picMkLst>
        </pc:picChg>
        <pc:picChg chg="add mod">
          <ac:chgData name="Gabriel Quintella" userId="0401f16030b3bbcc" providerId="LiveId" clId="{F266282F-9079-40DC-9AA1-AD9F633F40CF}" dt="2023-01-22T00:41:50.416" v="946"/>
          <ac:picMkLst>
            <pc:docMk/>
            <pc:sldMk cId="646899838" sldId="260"/>
            <ac:picMk id="9" creationId="{E4C145FA-8A36-9BA5-15A5-C4547B2A168E}"/>
          </ac:picMkLst>
        </pc:picChg>
      </pc:sldChg>
      <pc:sldChg chg="addSp delSp modSp mod modAnim">
        <pc:chgData name="Gabriel Quintella" userId="0401f16030b3bbcc" providerId="LiveId" clId="{F266282F-9079-40DC-9AA1-AD9F633F40CF}" dt="2023-01-22T00:55:38.647" v="1381"/>
        <pc:sldMkLst>
          <pc:docMk/>
          <pc:sldMk cId="1857210331" sldId="261"/>
        </pc:sldMkLst>
        <pc:spChg chg="add mod">
          <ac:chgData name="Gabriel Quintella" userId="0401f16030b3bbcc" providerId="LiveId" clId="{F266282F-9079-40DC-9AA1-AD9F633F40CF}" dt="2023-01-22T00:44:42.830" v="1001"/>
          <ac:spMkLst>
            <pc:docMk/>
            <pc:sldMk cId="1857210331" sldId="261"/>
            <ac:spMk id="2" creationId="{CBABCADF-6E71-C00E-A1DC-F1D60794ED4B}"/>
          </ac:spMkLst>
        </pc:spChg>
        <pc:spChg chg="add del mod">
          <ac:chgData name="Gabriel Quintella" userId="0401f16030b3bbcc" providerId="LiveId" clId="{F266282F-9079-40DC-9AA1-AD9F633F40CF}" dt="2023-01-22T00:44:48.661" v="1003" actId="478"/>
          <ac:spMkLst>
            <pc:docMk/>
            <pc:sldMk cId="1857210331" sldId="261"/>
            <ac:spMk id="3" creationId="{306D17D9-793E-A003-78E2-845FD6E93ECF}"/>
          </ac:spMkLst>
        </pc:spChg>
        <pc:spChg chg="add del mod">
          <ac:chgData name="Gabriel Quintella" userId="0401f16030b3bbcc" providerId="LiveId" clId="{F266282F-9079-40DC-9AA1-AD9F633F40CF}" dt="2023-01-22T00:44:56.744" v="1004" actId="478"/>
          <ac:spMkLst>
            <pc:docMk/>
            <pc:sldMk cId="1857210331" sldId="261"/>
            <ac:spMk id="4" creationId="{C1174040-4661-99AE-D2EE-918EB9CC24CA}"/>
          </ac:spMkLst>
        </pc:spChg>
        <pc:spChg chg="add mod">
          <ac:chgData name="Gabriel Quintella" userId="0401f16030b3bbcc" providerId="LiveId" clId="{F266282F-9079-40DC-9AA1-AD9F633F40CF}" dt="2023-01-22T00:44:42.830" v="1001"/>
          <ac:spMkLst>
            <pc:docMk/>
            <pc:sldMk cId="1857210331" sldId="261"/>
            <ac:spMk id="5" creationId="{1F533D09-D700-8FCD-7D24-00EE4E4BB058}"/>
          </ac:spMkLst>
        </pc:spChg>
        <pc:spChg chg="add mod">
          <ac:chgData name="Gabriel Quintella" userId="0401f16030b3bbcc" providerId="LiveId" clId="{F266282F-9079-40DC-9AA1-AD9F633F40CF}" dt="2023-01-22T00:44:42.830" v="1001"/>
          <ac:spMkLst>
            <pc:docMk/>
            <pc:sldMk cId="1857210331" sldId="261"/>
            <ac:spMk id="10" creationId="{B26C4A7A-F491-3CEF-D492-EC50B527141E}"/>
          </ac:spMkLst>
        </pc:spChg>
        <pc:spChg chg="add mod">
          <ac:chgData name="Gabriel Quintella" userId="0401f16030b3bbcc" providerId="LiveId" clId="{F266282F-9079-40DC-9AA1-AD9F633F40CF}" dt="2023-01-22T00:44:42.830" v="1001"/>
          <ac:spMkLst>
            <pc:docMk/>
            <pc:sldMk cId="1857210331" sldId="261"/>
            <ac:spMk id="11" creationId="{C099FBAE-C17D-B467-B6E5-83A14FCCD62B}"/>
          </ac:spMkLst>
        </pc:spChg>
        <pc:spChg chg="add mod">
          <ac:chgData name="Gabriel Quintella" userId="0401f16030b3bbcc" providerId="LiveId" clId="{F266282F-9079-40DC-9AA1-AD9F633F40CF}" dt="2023-01-22T00:44:42.830" v="1001"/>
          <ac:spMkLst>
            <pc:docMk/>
            <pc:sldMk cId="1857210331" sldId="261"/>
            <ac:spMk id="12" creationId="{6F5AD7C7-7CFF-B738-3D6F-A499DACB0FE2}"/>
          </ac:spMkLst>
        </pc:spChg>
        <pc:spChg chg="add mod">
          <ac:chgData name="Gabriel Quintella" userId="0401f16030b3bbcc" providerId="LiveId" clId="{F266282F-9079-40DC-9AA1-AD9F633F40CF}" dt="2023-01-22T00:44:42.830" v="1001"/>
          <ac:spMkLst>
            <pc:docMk/>
            <pc:sldMk cId="1857210331" sldId="261"/>
            <ac:spMk id="13" creationId="{CDA51810-113B-307A-BFA3-379F4EC7E23C}"/>
          </ac:spMkLst>
        </pc:spChg>
        <pc:spChg chg="add mod">
          <ac:chgData name="Gabriel Quintella" userId="0401f16030b3bbcc" providerId="LiveId" clId="{F266282F-9079-40DC-9AA1-AD9F633F40CF}" dt="2023-01-22T00:44:42.830" v="1001"/>
          <ac:spMkLst>
            <pc:docMk/>
            <pc:sldMk cId="1857210331" sldId="261"/>
            <ac:spMk id="14" creationId="{0269D837-2061-54CF-88B4-74A2267FD055}"/>
          </ac:spMkLst>
        </pc:spChg>
        <pc:spChg chg="add mod">
          <ac:chgData name="Gabriel Quintella" userId="0401f16030b3bbcc" providerId="LiveId" clId="{F266282F-9079-40DC-9AA1-AD9F633F40CF}" dt="2023-01-22T00:44:42.830" v="1001"/>
          <ac:spMkLst>
            <pc:docMk/>
            <pc:sldMk cId="1857210331" sldId="261"/>
            <ac:spMk id="15" creationId="{E7565AFE-D326-A6FB-259F-EC9A9683EC54}"/>
          </ac:spMkLst>
        </pc:spChg>
        <pc:spChg chg="add mod">
          <ac:chgData name="Gabriel Quintella" userId="0401f16030b3bbcc" providerId="LiveId" clId="{F266282F-9079-40DC-9AA1-AD9F633F40CF}" dt="2023-01-22T00:44:42.830" v="1001"/>
          <ac:spMkLst>
            <pc:docMk/>
            <pc:sldMk cId="1857210331" sldId="261"/>
            <ac:spMk id="16" creationId="{D57ABBB3-7315-5B80-E9F7-6174FC9BC8FF}"/>
          </ac:spMkLst>
        </pc:spChg>
        <pc:spChg chg="add mod">
          <ac:chgData name="Gabriel Quintella" userId="0401f16030b3bbcc" providerId="LiveId" clId="{F266282F-9079-40DC-9AA1-AD9F633F40CF}" dt="2023-01-22T00:44:42.830" v="1001"/>
          <ac:spMkLst>
            <pc:docMk/>
            <pc:sldMk cId="1857210331" sldId="261"/>
            <ac:spMk id="17" creationId="{24486300-CF75-C679-863A-2D21783BB0E5}"/>
          </ac:spMkLst>
        </pc:spChg>
        <pc:spChg chg="add mod">
          <ac:chgData name="Gabriel Quintella" userId="0401f16030b3bbcc" providerId="LiveId" clId="{F266282F-9079-40DC-9AA1-AD9F633F40CF}" dt="2023-01-22T00:44:42.830" v="1001"/>
          <ac:spMkLst>
            <pc:docMk/>
            <pc:sldMk cId="1857210331" sldId="261"/>
            <ac:spMk id="18" creationId="{4F423022-EB05-9FE2-6D04-F67CAFEF763B}"/>
          </ac:spMkLst>
        </pc:spChg>
        <pc:spChg chg="add del mod">
          <ac:chgData name="Gabriel Quintella" userId="0401f16030b3bbcc" providerId="LiveId" clId="{F266282F-9079-40DC-9AA1-AD9F633F40CF}" dt="2023-01-22T00:45:28.029" v="1027" actId="478"/>
          <ac:spMkLst>
            <pc:docMk/>
            <pc:sldMk cId="1857210331" sldId="261"/>
            <ac:spMk id="19" creationId="{08FC7AFE-6C55-87F4-F965-94D10A19480B}"/>
          </ac:spMkLst>
        </pc:spChg>
        <pc:spChg chg="add mod">
          <ac:chgData name="Gabriel Quintella" userId="0401f16030b3bbcc" providerId="LiveId" clId="{F266282F-9079-40DC-9AA1-AD9F633F40CF}" dt="2023-01-22T00:45:18.686" v="1026" actId="20577"/>
          <ac:spMkLst>
            <pc:docMk/>
            <pc:sldMk cId="1857210331" sldId="261"/>
            <ac:spMk id="20" creationId="{CC54EAD9-837C-77DF-8539-B009024CDFD8}"/>
          </ac:spMkLst>
        </pc:spChg>
        <pc:spChg chg="add mod">
          <ac:chgData name="Gabriel Quintella" userId="0401f16030b3bbcc" providerId="LiveId" clId="{F266282F-9079-40DC-9AA1-AD9F633F40CF}" dt="2023-01-22T00:45:07.044" v="1005"/>
          <ac:spMkLst>
            <pc:docMk/>
            <pc:sldMk cId="1857210331" sldId="261"/>
            <ac:spMk id="21" creationId="{8E424C25-B2F3-1616-D056-5BD90D81AA52}"/>
          </ac:spMkLst>
        </pc:spChg>
        <pc:picChg chg="add mod">
          <ac:chgData name="Gabriel Quintella" userId="0401f16030b3bbcc" providerId="LiveId" clId="{F266282F-9079-40DC-9AA1-AD9F633F40CF}" dt="2023-01-22T00:44:42.830" v="1001"/>
          <ac:picMkLst>
            <pc:docMk/>
            <pc:sldMk cId="1857210331" sldId="261"/>
            <ac:picMk id="6" creationId="{DF584B47-EA82-DA6F-021E-341DA1342E35}"/>
          </ac:picMkLst>
        </pc:picChg>
        <pc:picChg chg="add mod">
          <ac:chgData name="Gabriel Quintella" userId="0401f16030b3bbcc" providerId="LiveId" clId="{F266282F-9079-40DC-9AA1-AD9F633F40CF}" dt="2023-01-22T00:44:42.830" v="1001"/>
          <ac:picMkLst>
            <pc:docMk/>
            <pc:sldMk cId="1857210331" sldId="261"/>
            <ac:picMk id="7" creationId="{7B25A47E-340A-6C75-7581-12131D4794A0}"/>
          </ac:picMkLst>
        </pc:picChg>
        <pc:picChg chg="add mod">
          <ac:chgData name="Gabriel Quintella" userId="0401f16030b3bbcc" providerId="LiveId" clId="{F266282F-9079-40DC-9AA1-AD9F633F40CF}" dt="2023-01-22T00:44:42.830" v="1001"/>
          <ac:picMkLst>
            <pc:docMk/>
            <pc:sldMk cId="1857210331" sldId="261"/>
            <ac:picMk id="8" creationId="{40C58FA5-6BB4-CB8A-D14E-4DCC0EE734BD}"/>
          </ac:picMkLst>
        </pc:picChg>
        <pc:picChg chg="add mod">
          <ac:chgData name="Gabriel Quintella" userId="0401f16030b3bbcc" providerId="LiveId" clId="{F266282F-9079-40DC-9AA1-AD9F633F40CF}" dt="2023-01-22T00:44:42.830" v="1001"/>
          <ac:picMkLst>
            <pc:docMk/>
            <pc:sldMk cId="1857210331" sldId="261"/>
            <ac:picMk id="9" creationId="{B60D9380-FFD2-F058-4700-00A4BD686A82}"/>
          </ac:picMkLst>
        </pc:picChg>
        <pc:picChg chg="add mod">
          <ac:chgData name="Gabriel Quintella" userId="0401f16030b3bbcc" providerId="LiveId" clId="{F266282F-9079-40DC-9AA1-AD9F633F40CF}" dt="2023-01-22T00:55:38.647" v="1381"/>
          <ac:picMkLst>
            <pc:docMk/>
            <pc:sldMk cId="1857210331" sldId="261"/>
            <ac:picMk id="22" creationId="{77B14C4A-1424-2043-905F-FCC87C2771AD}"/>
          </ac:picMkLst>
        </pc:picChg>
      </pc:sldChg>
      <pc:sldChg chg="addSp delSp modSp mod modAnim">
        <pc:chgData name="Gabriel Quintella" userId="0401f16030b3bbcc" providerId="LiveId" clId="{F266282F-9079-40DC-9AA1-AD9F633F40CF}" dt="2023-01-22T00:55:43.329" v="1382"/>
        <pc:sldMkLst>
          <pc:docMk/>
          <pc:sldMk cId="2473257432" sldId="262"/>
        </pc:sldMkLst>
        <pc:spChg chg="add mod">
          <ac:chgData name="Gabriel Quintella" userId="0401f16030b3bbcc" providerId="LiveId" clId="{F266282F-9079-40DC-9AA1-AD9F633F40CF}" dt="2023-01-22T00:45:47.852" v="1065" actId="20577"/>
          <ac:spMkLst>
            <pc:docMk/>
            <pc:sldMk cId="2473257432" sldId="262"/>
            <ac:spMk id="2" creationId="{D141B91A-BF9E-FDB7-4F2E-5348E1C8274E}"/>
          </ac:spMkLst>
        </pc:spChg>
        <pc:spChg chg="add mod">
          <ac:chgData name="Gabriel Quintella" userId="0401f16030b3bbcc" providerId="LiveId" clId="{F266282F-9079-40DC-9AA1-AD9F633F40CF}" dt="2023-01-22T00:45:33.990" v="1028"/>
          <ac:spMkLst>
            <pc:docMk/>
            <pc:sldMk cId="2473257432" sldId="262"/>
            <ac:spMk id="3" creationId="{970ABC5E-B5B0-CEEA-D896-536BA328F39B}"/>
          </ac:spMkLst>
        </pc:spChg>
        <pc:spChg chg="add mod">
          <ac:chgData name="Gabriel Quintella" userId="0401f16030b3bbcc" providerId="LiveId" clId="{F266282F-9079-40DC-9AA1-AD9F633F40CF}" dt="2023-01-22T00:47:35.180" v="1088" actId="14100"/>
          <ac:spMkLst>
            <pc:docMk/>
            <pc:sldMk cId="2473257432" sldId="262"/>
            <ac:spMk id="7" creationId="{7D5B3B8F-3CE3-7D76-A50E-C8F83F55B3DA}"/>
          </ac:spMkLst>
        </pc:spChg>
        <pc:spChg chg="add mod">
          <ac:chgData name="Gabriel Quintella" userId="0401f16030b3bbcc" providerId="LiveId" clId="{F266282F-9079-40DC-9AA1-AD9F633F40CF}" dt="2023-01-22T00:47:26.567" v="1086" actId="1076"/>
          <ac:spMkLst>
            <pc:docMk/>
            <pc:sldMk cId="2473257432" sldId="262"/>
            <ac:spMk id="8" creationId="{B31A6E4A-F930-201F-A147-8C221BE8E10E}"/>
          </ac:spMkLst>
        </pc:spChg>
        <pc:spChg chg="add mod">
          <ac:chgData name="Gabriel Quintella" userId="0401f16030b3bbcc" providerId="LiveId" clId="{F266282F-9079-40DC-9AA1-AD9F633F40CF}" dt="2023-01-22T00:47:26.567" v="1086" actId="1076"/>
          <ac:spMkLst>
            <pc:docMk/>
            <pc:sldMk cId="2473257432" sldId="262"/>
            <ac:spMk id="9" creationId="{88C91C14-AABE-504A-8AAD-748CC4E47A7D}"/>
          </ac:spMkLst>
        </pc:spChg>
        <pc:spChg chg="add mod">
          <ac:chgData name="Gabriel Quintella" userId="0401f16030b3bbcc" providerId="LiveId" clId="{F266282F-9079-40DC-9AA1-AD9F633F40CF}" dt="2023-01-22T00:47:26.567" v="1086" actId="1076"/>
          <ac:spMkLst>
            <pc:docMk/>
            <pc:sldMk cId="2473257432" sldId="262"/>
            <ac:spMk id="10" creationId="{AFC33A9B-2423-83E2-1803-311576D9A30C}"/>
          </ac:spMkLst>
        </pc:spChg>
        <pc:spChg chg="add mod">
          <ac:chgData name="Gabriel Quintella" userId="0401f16030b3bbcc" providerId="LiveId" clId="{F266282F-9079-40DC-9AA1-AD9F633F40CF}" dt="2023-01-22T00:47:26.567" v="1086" actId="1076"/>
          <ac:spMkLst>
            <pc:docMk/>
            <pc:sldMk cId="2473257432" sldId="262"/>
            <ac:spMk id="12" creationId="{54644092-9621-29F1-EE4D-9AE937CBE379}"/>
          </ac:spMkLst>
        </pc:spChg>
        <pc:spChg chg="add mod">
          <ac:chgData name="Gabriel Quintella" userId="0401f16030b3bbcc" providerId="LiveId" clId="{F266282F-9079-40DC-9AA1-AD9F633F40CF}" dt="2023-01-22T00:47:26.567" v="1086" actId="1076"/>
          <ac:spMkLst>
            <pc:docMk/>
            <pc:sldMk cId="2473257432" sldId="262"/>
            <ac:spMk id="13" creationId="{C9409CC8-3D63-3089-B441-63E20409DBBA}"/>
          </ac:spMkLst>
        </pc:spChg>
        <pc:spChg chg="add mod">
          <ac:chgData name="Gabriel Quintella" userId="0401f16030b3bbcc" providerId="LiveId" clId="{F266282F-9079-40DC-9AA1-AD9F633F40CF}" dt="2023-01-22T00:47:26.567" v="1086" actId="1076"/>
          <ac:spMkLst>
            <pc:docMk/>
            <pc:sldMk cId="2473257432" sldId="262"/>
            <ac:spMk id="14" creationId="{233E7B36-C871-F60E-8490-74645D1FE7A5}"/>
          </ac:spMkLst>
        </pc:spChg>
        <pc:spChg chg="add mod">
          <ac:chgData name="Gabriel Quintella" userId="0401f16030b3bbcc" providerId="LiveId" clId="{F266282F-9079-40DC-9AA1-AD9F633F40CF}" dt="2023-01-22T00:47:26.567" v="1086" actId="1076"/>
          <ac:spMkLst>
            <pc:docMk/>
            <pc:sldMk cId="2473257432" sldId="262"/>
            <ac:spMk id="15" creationId="{9F1971E8-F5EB-9D89-D15E-8C46D2D32812}"/>
          </ac:spMkLst>
        </pc:spChg>
        <pc:spChg chg="add mod">
          <ac:chgData name="Gabriel Quintella" userId="0401f16030b3bbcc" providerId="LiveId" clId="{F266282F-9079-40DC-9AA1-AD9F633F40CF}" dt="2023-01-22T00:47:26.567" v="1086" actId="1076"/>
          <ac:spMkLst>
            <pc:docMk/>
            <pc:sldMk cId="2473257432" sldId="262"/>
            <ac:spMk id="16" creationId="{4DA1608E-0C8C-2A58-ECF8-F7217AA3F4E3}"/>
          </ac:spMkLst>
        </pc:spChg>
        <pc:spChg chg="add del mod">
          <ac:chgData name="Gabriel Quintella" userId="0401f16030b3bbcc" providerId="LiveId" clId="{F266282F-9079-40DC-9AA1-AD9F633F40CF}" dt="2023-01-22T00:47:09.558" v="1082" actId="478"/>
          <ac:spMkLst>
            <pc:docMk/>
            <pc:sldMk cId="2473257432" sldId="262"/>
            <ac:spMk id="22" creationId="{399A1FD6-D1FB-0B94-A6B7-178E59EDFAFC}"/>
          </ac:spMkLst>
        </pc:spChg>
        <pc:spChg chg="add del mod">
          <ac:chgData name="Gabriel Quintella" userId="0401f16030b3bbcc" providerId="LiveId" clId="{F266282F-9079-40DC-9AA1-AD9F633F40CF}" dt="2023-01-22T00:46:50.841" v="1079" actId="478"/>
          <ac:spMkLst>
            <pc:docMk/>
            <pc:sldMk cId="2473257432" sldId="262"/>
            <ac:spMk id="23" creationId="{289C0A9A-0188-C208-88D7-6FAE8B6D5C45}"/>
          </ac:spMkLst>
        </pc:spChg>
        <pc:spChg chg="add mod">
          <ac:chgData name="Gabriel Quintella" userId="0401f16030b3bbcc" providerId="LiveId" clId="{F266282F-9079-40DC-9AA1-AD9F633F40CF}" dt="2023-01-22T00:47:40.514" v="1090" actId="14100"/>
          <ac:spMkLst>
            <pc:docMk/>
            <pc:sldMk cId="2473257432" sldId="262"/>
            <ac:spMk id="24" creationId="{DB28A657-676C-C7C7-2DFE-F4A64F70B159}"/>
          </ac:spMkLst>
        </pc:spChg>
        <pc:spChg chg="add del mod">
          <ac:chgData name="Gabriel Quintella" userId="0401f16030b3bbcc" providerId="LiveId" clId="{F266282F-9079-40DC-9AA1-AD9F633F40CF}" dt="2023-01-22T00:46:31.549" v="1070" actId="478"/>
          <ac:spMkLst>
            <pc:docMk/>
            <pc:sldMk cId="2473257432" sldId="262"/>
            <ac:spMk id="31" creationId="{FFBF16A3-9B14-FDC3-0333-0CCF43FC6AE9}"/>
          </ac:spMkLst>
        </pc:spChg>
        <pc:spChg chg="add del mod">
          <ac:chgData name="Gabriel Quintella" userId="0401f16030b3bbcc" providerId="LiveId" clId="{F266282F-9079-40DC-9AA1-AD9F633F40CF}" dt="2023-01-22T00:46:36.021" v="1073" actId="478"/>
          <ac:spMkLst>
            <pc:docMk/>
            <pc:sldMk cId="2473257432" sldId="262"/>
            <ac:spMk id="33" creationId="{D18222B5-F992-7A3D-45BD-1D32AF790F74}"/>
          </ac:spMkLst>
        </pc:spChg>
        <pc:spChg chg="add del mod">
          <ac:chgData name="Gabriel Quintella" userId="0401f16030b3bbcc" providerId="LiveId" clId="{F266282F-9079-40DC-9AA1-AD9F633F40CF}" dt="2023-01-22T00:46:40.894" v="1077" actId="478"/>
          <ac:spMkLst>
            <pc:docMk/>
            <pc:sldMk cId="2473257432" sldId="262"/>
            <ac:spMk id="34" creationId="{CD0DC24A-049C-C31C-681A-329F9BF06277}"/>
          </ac:spMkLst>
        </pc:spChg>
        <pc:spChg chg="add mod">
          <ac:chgData name="Gabriel Quintella" userId="0401f16030b3bbcc" providerId="LiveId" clId="{F266282F-9079-40DC-9AA1-AD9F633F40CF}" dt="2023-01-22T00:47:26.567" v="1086" actId="1076"/>
          <ac:spMkLst>
            <pc:docMk/>
            <pc:sldMk cId="2473257432" sldId="262"/>
            <ac:spMk id="37" creationId="{C4755C55-345F-5097-4802-147257DDF8AD}"/>
          </ac:spMkLst>
        </pc:spChg>
        <pc:picChg chg="add mod">
          <ac:chgData name="Gabriel Quintella" userId="0401f16030b3bbcc" providerId="LiveId" clId="{F266282F-9079-40DC-9AA1-AD9F633F40CF}" dt="2023-01-22T00:47:26.567" v="1086" actId="1076"/>
          <ac:picMkLst>
            <pc:docMk/>
            <pc:sldMk cId="2473257432" sldId="262"/>
            <ac:picMk id="4" creationId="{E37D377C-26CA-271C-A56B-B96BD4AE7F54}"/>
          </ac:picMkLst>
        </pc:picChg>
        <pc:picChg chg="add mod">
          <ac:chgData name="Gabriel Quintella" userId="0401f16030b3bbcc" providerId="LiveId" clId="{F266282F-9079-40DC-9AA1-AD9F633F40CF}" dt="2023-01-22T00:47:26.567" v="1086" actId="1076"/>
          <ac:picMkLst>
            <pc:docMk/>
            <pc:sldMk cId="2473257432" sldId="262"/>
            <ac:picMk id="5" creationId="{969F5D67-7240-E40E-B34F-1CB7BBC3B010}"/>
          </ac:picMkLst>
        </pc:picChg>
        <pc:picChg chg="add mod">
          <ac:chgData name="Gabriel Quintella" userId="0401f16030b3bbcc" providerId="LiveId" clId="{F266282F-9079-40DC-9AA1-AD9F633F40CF}" dt="2023-01-22T00:47:26.567" v="1086" actId="1076"/>
          <ac:picMkLst>
            <pc:docMk/>
            <pc:sldMk cId="2473257432" sldId="262"/>
            <ac:picMk id="6" creationId="{B12A102E-A10F-A8F2-54F7-5C1D4B97C4ED}"/>
          </ac:picMkLst>
        </pc:picChg>
        <pc:picChg chg="add mod">
          <ac:chgData name="Gabriel Quintella" userId="0401f16030b3bbcc" providerId="LiveId" clId="{F266282F-9079-40DC-9AA1-AD9F633F40CF}" dt="2023-01-22T00:48:09.406" v="1119" actId="1036"/>
          <ac:picMkLst>
            <pc:docMk/>
            <pc:sldMk cId="2473257432" sldId="262"/>
            <ac:picMk id="11" creationId="{E787B6B9-487A-5A06-1156-D2D4FFD8F999}"/>
          </ac:picMkLst>
        </pc:picChg>
        <pc:picChg chg="add del mod">
          <ac:chgData name="Gabriel Quintella" userId="0401f16030b3bbcc" providerId="LiveId" clId="{F266282F-9079-40DC-9AA1-AD9F633F40CF}" dt="2023-01-22T00:47:07.382" v="1081" actId="478"/>
          <ac:picMkLst>
            <pc:docMk/>
            <pc:sldMk cId="2473257432" sldId="262"/>
            <ac:picMk id="17" creationId="{DB4EAF9D-3F43-49B3-37D5-D0E7029F4FDC}"/>
          </ac:picMkLst>
        </pc:picChg>
        <pc:picChg chg="add del mod">
          <ac:chgData name="Gabriel Quintella" userId="0401f16030b3bbcc" providerId="LiveId" clId="{F266282F-9079-40DC-9AA1-AD9F633F40CF}" dt="2023-01-22T00:46:46.205" v="1078" actId="478"/>
          <ac:picMkLst>
            <pc:docMk/>
            <pc:sldMk cId="2473257432" sldId="262"/>
            <ac:picMk id="18" creationId="{FCB64692-1C9D-FEA9-9407-D802680D4875}"/>
          </ac:picMkLst>
        </pc:picChg>
        <pc:picChg chg="add mod">
          <ac:chgData name="Gabriel Quintella" userId="0401f16030b3bbcc" providerId="LiveId" clId="{F266282F-9079-40DC-9AA1-AD9F633F40CF}" dt="2023-01-22T00:47:26.567" v="1086" actId="1076"/>
          <ac:picMkLst>
            <pc:docMk/>
            <pc:sldMk cId="2473257432" sldId="262"/>
            <ac:picMk id="21" creationId="{FB29CE87-E2F1-2EA9-ED13-341190AC2C04}"/>
          </ac:picMkLst>
        </pc:picChg>
        <pc:picChg chg="add mod">
          <ac:chgData name="Gabriel Quintella" userId="0401f16030b3bbcc" providerId="LiveId" clId="{F266282F-9079-40DC-9AA1-AD9F633F40CF}" dt="2023-01-22T00:47:26.567" v="1086" actId="1076"/>
          <ac:picMkLst>
            <pc:docMk/>
            <pc:sldMk cId="2473257432" sldId="262"/>
            <ac:picMk id="25" creationId="{C54C1890-893A-8A6E-6C41-65FA129C8E25}"/>
          </ac:picMkLst>
        </pc:picChg>
        <pc:picChg chg="add mod">
          <ac:chgData name="Gabriel Quintella" userId="0401f16030b3bbcc" providerId="LiveId" clId="{F266282F-9079-40DC-9AA1-AD9F633F40CF}" dt="2023-01-22T00:47:26.567" v="1086" actId="1076"/>
          <ac:picMkLst>
            <pc:docMk/>
            <pc:sldMk cId="2473257432" sldId="262"/>
            <ac:picMk id="26" creationId="{DC94F0DE-C1BC-F0C6-4FFA-8275F1E0EB8F}"/>
          </ac:picMkLst>
        </pc:picChg>
        <pc:picChg chg="add mod">
          <ac:chgData name="Gabriel Quintella" userId="0401f16030b3bbcc" providerId="LiveId" clId="{F266282F-9079-40DC-9AA1-AD9F633F40CF}" dt="2023-01-22T00:47:26.567" v="1086" actId="1076"/>
          <ac:picMkLst>
            <pc:docMk/>
            <pc:sldMk cId="2473257432" sldId="262"/>
            <ac:picMk id="27" creationId="{FA7B4056-CAA2-E214-2EB6-13890D82461A}"/>
          </ac:picMkLst>
        </pc:picChg>
        <pc:picChg chg="add mod">
          <ac:chgData name="Gabriel Quintella" userId="0401f16030b3bbcc" providerId="LiveId" clId="{F266282F-9079-40DC-9AA1-AD9F633F40CF}" dt="2023-01-22T00:47:26.567" v="1086" actId="1076"/>
          <ac:picMkLst>
            <pc:docMk/>
            <pc:sldMk cId="2473257432" sldId="262"/>
            <ac:picMk id="28" creationId="{14B04978-F4E5-4967-0683-B8EAC4B2F514}"/>
          </ac:picMkLst>
        </pc:picChg>
        <pc:picChg chg="add del mod">
          <ac:chgData name="Gabriel Quintella" userId="0401f16030b3bbcc" providerId="LiveId" clId="{F266282F-9079-40DC-9AA1-AD9F633F40CF}" dt="2023-01-22T00:46:33.647" v="1071" actId="478"/>
          <ac:picMkLst>
            <pc:docMk/>
            <pc:sldMk cId="2473257432" sldId="262"/>
            <ac:picMk id="29" creationId="{99543808-C1E3-127B-EB6F-79E60D428382}"/>
          </ac:picMkLst>
        </pc:picChg>
        <pc:picChg chg="add del mod">
          <ac:chgData name="Gabriel Quintella" userId="0401f16030b3bbcc" providerId="LiveId" clId="{F266282F-9079-40DC-9AA1-AD9F633F40CF}" dt="2023-01-22T00:46:34.507" v="1072" actId="478"/>
          <ac:picMkLst>
            <pc:docMk/>
            <pc:sldMk cId="2473257432" sldId="262"/>
            <ac:picMk id="30" creationId="{8C3B95A8-DD4B-44D5-02E9-BC0A3D563C48}"/>
          </ac:picMkLst>
        </pc:picChg>
        <pc:picChg chg="add del mod">
          <ac:chgData name="Gabriel Quintella" userId="0401f16030b3bbcc" providerId="LiveId" clId="{F266282F-9079-40DC-9AA1-AD9F633F40CF}" dt="2023-01-22T00:46:37.990" v="1075" actId="478"/>
          <ac:picMkLst>
            <pc:docMk/>
            <pc:sldMk cId="2473257432" sldId="262"/>
            <ac:picMk id="32" creationId="{53360C93-B791-36BA-773D-5BAB989205AB}"/>
          </ac:picMkLst>
        </pc:picChg>
        <pc:picChg chg="add del mod">
          <ac:chgData name="Gabriel Quintella" userId="0401f16030b3bbcc" providerId="LiveId" clId="{F266282F-9079-40DC-9AA1-AD9F633F40CF}" dt="2023-01-22T00:46:36.998" v="1074" actId="478"/>
          <ac:picMkLst>
            <pc:docMk/>
            <pc:sldMk cId="2473257432" sldId="262"/>
            <ac:picMk id="35" creationId="{1033C8E4-2D2F-F3BC-68D0-36391F52797C}"/>
          </ac:picMkLst>
        </pc:picChg>
        <pc:picChg chg="add mod">
          <ac:chgData name="Gabriel Quintella" userId="0401f16030b3bbcc" providerId="LiveId" clId="{F266282F-9079-40DC-9AA1-AD9F633F40CF}" dt="2023-01-22T00:47:26.567" v="1086" actId="1076"/>
          <ac:picMkLst>
            <pc:docMk/>
            <pc:sldMk cId="2473257432" sldId="262"/>
            <ac:picMk id="36" creationId="{D572DA6C-4347-AF1B-81EF-3909C7582AF4}"/>
          </ac:picMkLst>
        </pc:picChg>
        <pc:picChg chg="add mod">
          <ac:chgData name="Gabriel Quintella" userId="0401f16030b3bbcc" providerId="LiveId" clId="{F266282F-9079-40DC-9AA1-AD9F633F40CF}" dt="2023-01-22T00:47:26.567" v="1086" actId="1076"/>
          <ac:picMkLst>
            <pc:docMk/>
            <pc:sldMk cId="2473257432" sldId="262"/>
            <ac:picMk id="38" creationId="{E1FE1FB4-0B04-DC95-8494-F5EBF8D057A3}"/>
          </ac:picMkLst>
        </pc:picChg>
        <pc:picChg chg="add mod">
          <ac:chgData name="Gabriel Quintella" userId="0401f16030b3bbcc" providerId="LiveId" clId="{F266282F-9079-40DC-9AA1-AD9F633F40CF}" dt="2023-01-22T00:48:18.394" v="1149" actId="1036"/>
          <ac:picMkLst>
            <pc:docMk/>
            <pc:sldMk cId="2473257432" sldId="262"/>
            <ac:picMk id="39" creationId="{666BDEF2-76ED-2471-4B37-D0BC003702B7}"/>
          </ac:picMkLst>
        </pc:picChg>
        <pc:picChg chg="add mod">
          <ac:chgData name="Gabriel Quintella" userId="0401f16030b3bbcc" providerId="LiveId" clId="{F266282F-9079-40DC-9AA1-AD9F633F40CF}" dt="2023-01-22T00:48:03.150" v="1116" actId="1036"/>
          <ac:picMkLst>
            <pc:docMk/>
            <pc:sldMk cId="2473257432" sldId="262"/>
            <ac:picMk id="40" creationId="{59C8733D-2EF3-E440-9ECE-F6D6644FC480}"/>
          </ac:picMkLst>
        </pc:picChg>
        <pc:picChg chg="add mod">
          <ac:chgData name="Gabriel Quintella" userId="0401f16030b3bbcc" providerId="LiveId" clId="{F266282F-9079-40DC-9AA1-AD9F633F40CF}" dt="2023-01-22T00:55:43.329" v="1382"/>
          <ac:picMkLst>
            <pc:docMk/>
            <pc:sldMk cId="2473257432" sldId="262"/>
            <ac:picMk id="44" creationId="{6936C935-A5AB-B5EF-DF77-E294FB952FBC}"/>
          </ac:picMkLst>
        </pc:picChg>
        <pc:cxnChg chg="add mod">
          <ac:chgData name="Gabriel Quintella" userId="0401f16030b3bbcc" providerId="LiveId" clId="{F266282F-9079-40DC-9AA1-AD9F633F40CF}" dt="2023-01-22T00:48:09.406" v="1119" actId="1036"/>
          <ac:cxnSpMkLst>
            <pc:docMk/>
            <pc:sldMk cId="2473257432" sldId="262"/>
            <ac:cxnSpMk id="19" creationId="{4BD7CDD5-7C99-AA4C-00EF-97D93D083AAB}"/>
          </ac:cxnSpMkLst>
        </pc:cxnChg>
        <pc:cxnChg chg="add del mod">
          <ac:chgData name="Gabriel Quintella" userId="0401f16030b3bbcc" providerId="LiveId" clId="{F266282F-9079-40DC-9AA1-AD9F633F40CF}" dt="2023-01-22T00:47:05.662" v="1080" actId="478"/>
          <ac:cxnSpMkLst>
            <pc:docMk/>
            <pc:sldMk cId="2473257432" sldId="262"/>
            <ac:cxnSpMk id="20" creationId="{9235888A-CD42-CD6C-B7FE-767366CD7D90}"/>
          </ac:cxnSpMkLst>
        </pc:cxnChg>
      </pc:sldChg>
      <pc:sldChg chg="addSp delSp modSp add mod">
        <pc:chgData name="Gabriel Quintella" userId="0401f16030b3bbcc" providerId="LiveId" clId="{F266282F-9079-40DC-9AA1-AD9F633F40CF}" dt="2023-01-22T00:55:45.313" v="1383"/>
        <pc:sldMkLst>
          <pc:docMk/>
          <pc:sldMk cId="1565503499" sldId="263"/>
        </pc:sldMkLst>
        <pc:spChg chg="mod">
          <ac:chgData name="Gabriel Quintella" userId="0401f16030b3bbcc" providerId="LiveId" clId="{F266282F-9079-40DC-9AA1-AD9F633F40CF}" dt="2023-01-22T00:45:57.844" v="1068" actId="20577"/>
          <ac:spMkLst>
            <pc:docMk/>
            <pc:sldMk cId="1565503499" sldId="263"/>
            <ac:spMk id="2" creationId="{D141B91A-BF9E-FDB7-4F2E-5348E1C8274E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7" creationId="{B40D3EA7-EC39-8B31-5C1C-875D0D862CF0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8" creationId="{DFA2F1EA-EDA7-F5C7-65B9-4F3A5FDF5079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11" creationId="{8E24E6AE-398B-DE51-5A3A-0F6303B2CC48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12" creationId="{1E7F5B59-A871-882F-2A1F-A209167149D4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13" creationId="{2724ABE6-354E-A81D-C664-893DA4CED4D0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14" creationId="{67F959F8-EF94-2184-84FE-6FB76B53398E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23" creationId="{5AFD051F-3C30-6A7F-ACBF-D56C5BD3C45D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24" creationId="{B8CE4A6B-BCFA-1A97-C1D0-3DCE5126C083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25" creationId="{1AD8ED00-E298-C763-1992-A665397EAC47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26" creationId="{619970B6-20C2-8C0E-3531-5AC5EE1834D7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27" creationId="{33B9A8A7-5006-341D-1A89-D9E764C0A8E8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29" creationId="{3CE5A525-7463-140E-8913-804BDA15BC33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47" creationId="{E7E68D04-93B0-8219-AAF0-0A648119FB80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48" creationId="{EC1F12E8-3F4D-C927-8DDC-C8143AF7449D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49" creationId="{4F77667E-462D-D32F-341E-460460928F84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50" creationId="{2DC1FCD2-2AEC-613A-5D7D-02A1A59D38C8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51" creationId="{BE9E41A9-90E3-0327-F9A7-200FF5974EF0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52" creationId="{CB02987E-0AAA-A9FA-28F6-8C7DCB2E39B1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53" creationId="{C1753B31-9E6A-91B3-C985-339A4DDA21EC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54" creationId="{FF79D0C5-6A5D-3F61-A95A-8A4CF1A7CF8A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55" creationId="{E6098AA8-DEE9-E10F-851D-0E31D3EBA08A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56" creationId="{17111814-6252-F1BE-875A-F53203E3470C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71" creationId="{0D63F366-49FA-AABD-88CD-A77F094FAEBC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72" creationId="{897C397A-8FAA-FA14-3B0B-7C93285240DF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74" creationId="{71CDD72E-07CD-558B-8E0C-119ADB8B4028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75" creationId="{6A32C4A9-12EB-4FBC-8DE3-6DE6C2FCF318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76" creationId="{24515FF9-3F63-C686-F960-A0F6A229735C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82" creationId="{7EF476E6-6F93-24A2-DD71-DE382B3ABE45}"/>
          </ac:spMkLst>
        </pc:spChg>
        <pc:spChg chg="add del mod">
          <ac:chgData name="Gabriel Quintella" userId="0401f16030b3bbcc" providerId="LiveId" clId="{F266282F-9079-40DC-9AA1-AD9F633F40CF}" dt="2023-01-22T00:49:17.744" v="1151"/>
          <ac:spMkLst>
            <pc:docMk/>
            <pc:sldMk cId="1565503499" sldId="263"/>
            <ac:spMk id="83" creationId="{DE1AE38A-F14E-69F6-0F45-1DAF4DAA15C8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87" creationId="{59239E66-D281-A1A5-B2B7-E4F6D02AAFB7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88" creationId="{0F4F6B2D-C9A6-CCB9-1B5D-6B7555332310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91" creationId="{45DFDF3F-4EF8-CCB1-A733-EE2DB5C7F70D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92" creationId="{879AEAD8-C108-380A-E3CF-07C014D26D46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93" creationId="{E7092805-452A-AD7F-75D8-33265EA61111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94" creationId="{A5D26BCC-2A08-E7C9-F898-136A714C8766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103" creationId="{04CCB412-3BF7-EC6F-C207-A69E16CEA975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104" creationId="{B31911FA-00BC-1658-5EFF-25B13A47BF32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105" creationId="{B72D6829-8DD6-9922-9743-1405E8FDC2A3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106" creationId="{BFE16AA0-24D7-A0CF-A1B6-00C14757D64F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107" creationId="{EB88C9DE-0F81-C744-7A9A-149D461BA050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109" creationId="{02EEC79E-DD1D-2A45-54F0-E351401202AB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127" creationId="{46DE138E-85FF-F6ED-62A0-4741099B6F47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128" creationId="{10B5F77F-53FC-E1C8-BD50-592B4834BCB4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129" creationId="{C1136434-B9A3-557D-EB1F-FC7290DAAF6B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130" creationId="{7F450158-B52A-23EC-49E1-D22303BF11D5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131" creationId="{7D084005-C7C7-6DF0-58E3-1D2A402DC152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132" creationId="{FC353FEC-DA96-199F-F2F7-CCD0BEBA12FC}"/>
          </ac:spMkLst>
        </pc:spChg>
        <pc:spChg chg="add del mod">
          <ac:chgData name="Gabriel Quintella" userId="0401f16030b3bbcc" providerId="LiveId" clId="{F266282F-9079-40DC-9AA1-AD9F633F40CF}" dt="2023-01-22T00:51:02.961" v="1231" actId="478"/>
          <ac:spMkLst>
            <pc:docMk/>
            <pc:sldMk cId="1565503499" sldId="263"/>
            <ac:spMk id="133" creationId="{7C475B49-AB75-70A4-CC73-20AB083B729C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134" creationId="{643CCA1A-DF79-EE1B-7DB1-DA5F6611B761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135" creationId="{D7823A54-3D09-D82C-DA4D-A26EB10C8D3F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136" creationId="{9ACFFEE7-8CBB-BFAA-5581-D4F8E10F06C8}"/>
          </ac:spMkLst>
        </pc:spChg>
        <pc:spChg chg="add del mod">
          <ac:chgData name="Gabriel Quintella" userId="0401f16030b3bbcc" providerId="LiveId" clId="{F266282F-9079-40DC-9AA1-AD9F633F40CF}" dt="2023-01-22T00:49:40.864" v="1154" actId="478"/>
          <ac:spMkLst>
            <pc:docMk/>
            <pc:sldMk cId="1565503499" sldId="263"/>
            <ac:spMk id="151" creationId="{2088FBF2-AE48-3A6D-23A5-A0D7C8C616BF}"/>
          </ac:spMkLst>
        </pc:spChg>
        <pc:spChg chg="add del mod">
          <ac:chgData name="Gabriel Quintella" userId="0401f16030b3bbcc" providerId="LiveId" clId="{F266282F-9079-40DC-9AA1-AD9F633F40CF}" dt="2023-01-22T00:49:24.434" v="1153" actId="478"/>
          <ac:spMkLst>
            <pc:docMk/>
            <pc:sldMk cId="1565503499" sldId="263"/>
            <ac:spMk id="152" creationId="{33AF20BC-791C-6B78-577D-F34C106053F6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154" creationId="{0F65D1C0-F39D-157D-A361-7BEE1730C589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155" creationId="{246257D2-87CB-0EAF-805E-E88D07E34DF5}"/>
          </ac:spMkLst>
        </pc:spChg>
        <pc:spChg chg="add mod">
          <ac:chgData name="Gabriel Quintella" userId="0401f16030b3bbcc" providerId="LiveId" clId="{F266282F-9079-40DC-9AA1-AD9F633F40CF}" dt="2023-01-22T00:52:23.150" v="1376" actId="1035"/>
          <ac:spMkLst>
            <pc:docMk/>
            <pc:sldMk cId="1565503499" sldId="263"/>
            <ac:spMk id="156" creationId="{C318DA85-33D1-6327-2695-3E95C9567C7A}"/>
          </ac:spMkLst>
        </pc:spChg>
        <pc:spChg chg="add del mod">
          <ac:chgData name="Gabriel Quintella" userId="0401f16030b3bbcc" providerId="LiveId" clId="{F266282F-9079-40DC-9AA1-AD9F633F40CF}" dt="2023-01-22T00:50:47.252" v="1224" actId="478"/>
          <ac:spMkLst>
            <pc:docMk/>
            <pc:sldMk cId="1565503499" sldId="263"/>
            <ac:spMk id="162" creationId="{A46229A0-DE5A-35CC-2719-BF69393A9084}"/>
          </ac:spMkLst>
        </pc:spChg>
        <pc:spChg chg="add del mod">
          <ac:chgData name="Gabriel Quintella" userId="0401f16030b3bbcc" providerId="LiveId" clId="{F266282F-9079-40DC-9AA1-AD9F633F40CF}" dt="2023-01-22T00:50:47.252" v="1224" actId="478"/>
          <ac:spMkLst>
            <pc:docMk/>
            <pc:sldMk cId="1565503499" sldId="263"/>
            <ac:spMk id="163" creationId="{4A513B83-00B7-63D5-5598-6AB62E329695}"/>
          </ac:spMkLst>
        </pc:sp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4" creationId="{FCFBD966-D170-5ACB-3862-15C6B4BAE646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5" creationId="{82BA7AB8-7D05-9B81-418B-6A05F0606ECE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6" creationId="{A6AEB00A-FADE-A6A0-FCCE-91B54D61CE8A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9" creationId="{1E4E8BB4-621C-0847-B01F-B1087BCCB347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10" creationId="{E59B8443-6654-B1B5-D3D1-FB0EEA79F22E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15" creationId="{84865020-8983-DF55-A9E2-FBB6F07DF7BD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16" creationId="{DF44F37D-39CB-992E-4C71-8C5F17A429AB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17" creationId="{BEB05A5C-5ADA-0F2A-64C6-EAC9B2C6502D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18" creationId="{42813977-99A8-BCDC-1BEA-EBA19345860B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19" creationId="{41F23F30-A4B0-339F-0D3E-7E9353CB3B92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20" creationId="{3F556462-9D03-2E50-3759-2B83808EFE74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21" creationId="{BC3A6FF0-12E5-B92D-9C91-CECECA632289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22" creationId="{30AE34A0-95FF-7DB1-D75B-FAA760CC4973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28" creationId="{BF0AF684-3636-826E-A476-19947D343B3B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30" creationId="{DF6DAB5B-6C4F-1FAB-A713-14AE2AFF1141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31" creationId="{CA21743C-17A6-427F-CB43-211075BFE965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45" creationId="{C1A90349-D6CF-2FD4-C518-52E87802E7A4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60" creationId="{558A028C-42BA-D469-1901-8C3C0B657B1E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61" creationId="{53BB1596-16B4-97A2-C745-DD811FC2FAD1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62" creationId="{396D022C-6863-A0AE-EB59-ABC704B34E15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63" creationId="{BC193DEE-1F11-419E-411B-1FABF3E62D31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64" creationId="{4A6F5986-AC8D-452A-860A-279DED1CD802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65" creationId="{C79FC01E-6D74-88FB-2B2D-DE3A29BA3AFD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70" creationId="{17E3D343-24F4-AEE8-C06A-6118ADDB3AB1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77" creationId="{93AED930-D19D-3921-A142-7C9CEEDE63B3}"/>
          </ac:picMkLst>
        </pc:picChg>
        <pc:picChg chg="add del mod">
          <ac:chgData name="Gabriel Quintella" userId="0401f16030b3bbcc" providerId="LiveId" clId="{F266282F-9079-40DC-9AA1-AD9F633F40CF}" dt="2023-01-22T00:49:17.744" v="1151"/>
          <ac:picMkLst>
            <pc:docMk/>
            <pc:sldMk cId="1565503499" sldId="263"/>
            <ac:picMk id="79" creationId="{A4C679A7-6E3A-2DE5-C5F0-6CB0A35BA44D}"/>
          </ac:picMkLst>
        </pc:picChg>
        <pc:picChg chg="add mod">
          <ac:chgData name="Gabriel Quintella" userId="0401f16030b3bbcc" providerId="LiveId" clId="{F266282F-9079-40DC-9AA1-AD9F633F40CF}" dt="2023-01-22T00:52:23.150" v="1376" actId="1035"/>
          <ac:picMkLst>
            <pc:docMk/>
            <pc:sldMk cId="1565503499" sldId="263"/>
            <ac:picMk id="84" creationId="{D9369C7D-51C9-4DA3-BF7B-FF0F46B0FE9D}"/>
          </ac:picMkLst>
        </pc:picChg>
        <pc:picChg chg="add mod">
          <ac:chgData name="Gabriel Quintella" userId="0401f16030b3bbcc" providerId="LiveId" clId="{F266282F-9079-40DC-9AA1-AD9F633F40CF}" dt="2023-01-22T00:52:23.150" v="1376" actId="1035"/>
          <ac:picMkLst>
            <pc:docMk/>
            <pc:sldMk cId="1565503499" sldId="263"/>
            <ac:picMk id="85" creationId="{FE56E6F6-C282-81D5-2DAD-73CC3EE62FD4}"/>
          </ac:picMkLst>
        </pc:picChg>
        <pc:picChg chg="add mod">
          <ac:chgData name="Gabriel Quintella" userId="0401f16030b3bbcc" providerId="LiveId" clId="{F266282F-9079-40DC-9AA1-AD9F633F40CF}" dt="2023-01-22T00:52:23.150" v="1376" actId="1035"/>
          <ac:picMkLst>
            <pc:docMk/>
            <pc:sldMk cId="1565503499" sldId="263"/>
            <ac:picMk id="86" creationId="{9C075F40-C6AD-D0F3-CAF5-9B33962C544C}"/>
          </ac:picMkLst>
        </pc:picChg>
        <pc:picChg chg="add mod">
          <ac:chgData name="Gabriel Quintella" userId="0401f16030b3bbcc" providerId="LiveId" clId="{F266282F-9079-40DC-9AA1-AD9F633F40CF}" dt="2023-01-22T00:52:23.150" v="1376" actId="1035"/>
          <ac:picMkLst>
            <pc:docMk/>
            <pc:sldMk cId="1565503499" sldId="263"/>
            <ac:picMk id="89" creationId="{D14EAC71-D7C0-22F3-7A63-825424A27B9E}"/>
          </ac:picMkLst>
        </pc:picChg>
        <pc:picChg chg="add mod">
          <ac:chgData name="Gabriel Quintella" userId="0401f16030b3bbcc" providerId="LiveId" clId="{F266282F-9079-40DC-9AA1-AD9F633F40CF}" dt="2023-01-22T00:52:23.150" v="1376" actId="1035"/>
          <ac:picMkLst>
            <pc:docMk/>
            <pc:sldMk cId="1565503499" sldId="263"/>
            <ac:picMk id="90" creationId="{D2F1AE5D-FC81-107B-D4D7-0FA6FC1AD2B6}"/>
          </ac:picMkLst>
        </pc:picChg>
        <pc:picChg chg="add mod">
          <ac:chgData name="Gabriel Quintella" userId="0401f16030b3bbcc" providerId="LiveId" clId="{F266282F-9079-40DC-9AA1-AD9F633F40CF}" dt="2023-01-22T00:52:23.150" v="1376" actId="1035"/>
          <ac:picMkLst>
            <pc:docMk/>
            <pc:sldMk cId="1565503499" sldId="263"/>
            <ac:picMk id="95" creationId="{2BD76953-3A6E-B4C7-5653-AC8F829D47C5}"/>
          </ac:picMkLst>
        </pc:picChg>
        <pc:picChg chg="add mod">
          <ac:chgData name="Gabriel Quintella" userId="0401f16030b3bbcc" providerId="LiveId" clId="{F266282F-9079-40DC-9AA1-AD9F633F40CF}" dt="2023-01-22T00:52:23.150" v="1376" actId="1035"/>
          <ac:picMkLst>
            <pc:docMk/>
            <pc:sldMk cId="1565503499" sldId="263"/>
            <ac:picMk id="96" creationId="{478E8062-760B-C114-58B7-7B9D6892CA7B}"/>
          </ac:picMkLst>
        </pc:picChg>
        <pc:picChg chg="add mod">
          <ac:chgData name="Gabriel Quintella" userId="0401f16030b3bbcc" providerId="LiveId" clId="{F266282F-9079-40DC-9AA1-AD9F633F40CF}" dt="2023-01-22T00:52:23.150" v="1376" actId="1035"/>
          <ac:picMkLst>
            <pc:docMk/>
            <pc:sldMk cId="1565503499" sldId="263"/>
            <ac:picMk id="97" creationId="{0AE4697C-456E-306B-EBEB-231615807E2F}"/>
          </ac:picMkLst>
        </pc:picChg>
        <pc:picChg chg="add mod">
          <ac:chgData name="Gabriel Quintella" userId="0401f16030b3bbcc" providerId="LiveId" clId="{F266282F-9079-40DC-9AA1-AD9F633F40CF}" dt="2023-01-22T00:52:23.150" v="1376" actId="1035"/>
          <ac:picMkLst>
            <pc:docMk/>
            <pc:sldMk cId="1565503499" sldId="263"/>
            <ac:picMk id="98" creationId="{B34956C8-E19A-D0BC-240C-18DEB7C0B129}"/>
          </ac:picMkLst>
        </pc:picChg>
        <pc:picChg chg="add mod">
          <ac:chgData name="Gabriel Quintella" userId="0401f16030b3bbcc" providerId="LiveId" clId="{F266282F-9079-40DC-9AA1-AD9F633F40CF}" dt="2023-01-22T00:52:23.150" v="1376" actId="1035"/>
          <ac:picMkLst>
            <pc:docMk/>
            <pc:sldMk cId="1565503499" sldId="263"/>
            <ac:picMk id="99" creationId="{4EF5A1BC-A4F0-F3C6-D9BA-08F294A577D8}"/>
          </ac:picMkLst>
        </pc:picChg>
        <pc:picChg chg="add mod">
          <ac:chgData name="Gabriel Quintella" userId="0401f16030b3bbcc" providerId="LiveId" clId="{F266282F-9079-40DC-9AA1-AD9F633F40CF}" dt="2023-01-22T00:52:23.150" v="1376" actId="1035"/>
          <ac:picMkLst>
            <pc:docMk/>
            <pc:sldMk cId="1565503499" sldId="263"/>
            <ac:picMk id="100" creationId="{D10714E6-2FA3-4D3F-8CBE-EE5A9CD4D4A0}"/>
          </ac:picMkLst>
        </pc:picChg>
        <pc:picChg chg="add mod">
          <ac:chgData name="Gabriel Quintella" userId="0401f16030b3bbcc" providerId="LiveId" clId="{F266282F-9079-40DC-9AA1-AD9F633F40CF}" dt="2023-01-22T00:52:23.150" v="1376" actId="1035"/>
          <ac:picMkLst>
            <pc:docMk/>
            <pc:sldMk cId="1565503499" sldId="263"/>
            <ac:picMk id="101" creationId="{D05BE608-ECCC-9E1E-2FE0-F1BF2C067B0C}"/>
          </ac:picMkLst>
        </pc:picChg>
        <pc:picChg chg="add mod">
          <ac:chgData name="Gabriel Quintella" userId="0401f16030b3bbcc" providerId="LiveId" clId="{F266282F-9079-40DC-9AA1-AD9F633F40CF}" dt="2023-01-22T00:52:23.150" v="1376" actId="1035"/>
          <ac:picMkLst>
            <pc:docMk/>
            <pc:sldMk cId="1565503499" sldId="263"/>
            <ac:picMk id="102" creationId="{BAA4DAB1-576A-B2A6-9BB2-13BB58215CCB}"/>
          </ac:picMkLst>
        </pc:picChg>
        <pc:picChg chg="add mod">
          <ac:chgData name="Gabriel Quintella" userId="0401f16030b3bbcc" providerId="LiveId" clId="{F266282F-9079-40DC-9AA1-AD9F633F40CF}" dt="2023-01-22T00:52:23.150" v="1376" actId="1035"/>
          <ac:picMkLst>
            <pc:docMk/>
            <pc:sldMk cId="1565503499" sldId="263"/>
            <ac:picMk id="108" creationId="{15C0E3AC-8CF6-37BF-992B-CB79728E902B}"/>
          </ac:picMkLst>
        </pc:picChg>
        <pc:picChg chg="add mod">
          <ac:chgData name="Gabriel Quintella" userId="0401f16030b3bbcc" providerId="LiveId" clId="{F266282F-9079-40DC-9AA1-AD9F633F40CF}" dt="2023-01-22T00:52:23.150" v="1376" actId="1035"/>
          <ac:picMkLst>
            <pc:docMk/>
            <pc:sldMk cId="1565503499" sldId="263"/>
            <ac:picMk id="110" creationId="{542814FC-AF67-3A5A-E652-98A15FB6173E}"/>
          </ac:picMkLst>
        </pc:picChg>
        <pc:picChg chg="add del mod">
          <ac:chgData name="Gabriel Quintella" userId="0401f16030b3bbcc" providerId="LiveId" clId="{F266282F-9079-40DC-9AA1-AD9F633F40CF}" dt="2023-01-22T00:50:53.025" v="1225" actId="478"/>
          <ac:picMkLst>
            <pc:docMk/>
            <pc:sldMk cId="1565503499" sldId="263"/>
            <ac:picMk id="111" creationId="{0E64F533-D66F-0B9E-6F13-975175F271B6}"/>
          </ac:picMkLst>
        </pc:picChg>
        <pc:picChg chg="add del mod">
          <ac:chgData name="Gabriel Quintella" userId="0401f16030b3bbcc" providerId="LiveId" clId="{F266282F-9079-40DC-9AA1-AD9F633F40CF}" dt="2023-01-22T00:50:59.462" v="1229" actId="478"/>
          <ac:picMkLst>
            <pc:docMk/>
            <pc:sldMk cId="1565503499" sldId="263"/>
            <ac:picMk id="125" creationId="{BE0FD882-A62A-592A-E92E-7054DB71DABA}"/>
          </ac:picMkLst>
        </pc:picChg>
        <pc:picChg chg="add mod">
          <ac:chgData name="Gabriel Quintella" userId="0401f16030b3bbcc" providerId="LiveId" clId="{F266282F-9079-40DC-9AA1-AD9F633F40CF}" dt="2023-01-22T00:52:23.150" v="1376" actId="1035"/>
          <ac:picMkLst>
            <pc:docMk/>
            <pc:sldMk cId="1565503499" sldId="263"/>
            <ac:picMk id="140" creationId="{9E6DC532-0C1D-2ECB-5C27-45DFED2796C1}"/>
          </ac:picMkLst>
        </pc:picChg>
        <pc:picChg chg="add mod">
          <ac:chgData name="Gabriel Quintella" userId="0401f16030b3bbcc" providerId="LiveId" clId="{F266282F-9079-40DC-9AA1-AD9F633F40CF}" dt="2023-01-22T00:52:23.150" v="1376" actId="1035"/>
          <ac:picMkLst>
            <pc:docMk/>
            <pc:sldMk cId="1565503499" sldId="263"/>
            <ac:picMk id="141" creationId="{88C4392C-FA9F-65BC-EA25-E6C92846E074}"/>
          </ac:picMkLst>
        </pc:picChg>
        <pc:picChg chg="add mod">
          <ac:chgData name="Gabriel Quintella" userId="0401f16030b3bbcc" providerId="LiveId" clId="{F266282F-9079-40DC-9AA1-AD9F633F40CF}" dt="2023-01-22T00:52:23.150" v="1376" actId="1035"/>
          <ac:picMkLst>
            <pc:docMk/>
            <pc:sldMk cId="1565503499" sldId="263"/>
            <ac:picMk id="142" creationId="{F2F2023A-53CF-7F80-5A91-9F18996EA36C}"/>
          </ac:picMkLst>
        </pc:picChg>
        <pc:picChg chg="add mod">
          <ac:chgData name="Gabriel Quintella" userId="0401f16030b3bbcc" providerId="LiveId" clId="{F266282F-9079-40DC-9AA1-AD9F633F40CF}" dt="2023-01-22T00:52:23.150" v="1376" actId="1035"/>
          <ac:picMkLst>
            <pc:docMk/>
            <pc:sldMk cId="1565503499" sldId="263"/>
            <ac:picMk id="143" creationId="{4057DF9B-C9A8-B134-87FF-FEAD77ED6530}"/>
          </ac:picMkLst>
        </pc:picChg>
        <pc:picChg chg="add mod">
          <ac:chgData name="Gabriel Quintella" userId="0401f16030b3bbcc" providerId="LiveId" clId="{F266282F-9079-40DC-9AA1-AD9F633F40CF}" dt="2023-01-22T00:52:23.150" v="1376" actId="1035"/>
          <ac:picMkLst>
            <pc:docMk/>
            <pc:sldMk cId="1565503499" sldId="263"/>
            <ac:picMk id="144" creationId="{5F4977BE-B6A8-B8D9-53C2-9EC99E062F90}"/>
          </ac:picMkLst>
        </pc:picChg>
        <pc:picChg chg="add mod">
          <ac:chgData name="Gabriel Quintella" userId="0401f16030b3bbcc" providerId="LiveId" clId="{F266282F-9079-40DC-9AA1-AD9F633F40CF}" dt="2023-01-22T00:52:23.150" v="1376" actId="1035"/>
          <ac:picMkLst>
            <pc:docMk/>
            <pc:sldMk cId="1565503499" sldId="263"/>
            <ac:picMk id="145" creationId="{B38E2D31-15ED-F053-F6A3-FCC083DD3BB0}"/>
          </ac:picMkLst>
        </pc:picChg>
        <pc:picChg chg="add mod">
          <ac:chgData name="Gabriel Quintella" userId="0401f16030b3bbcc" providerId="LiveId" clId="{F266282F-9079-40DC-9AA1-AD9F633F40CF}" dt="2023-01-22T00:52:23.150" v="1376" actId="1035"/>
          <ac:picMkLst>
            <pc:docMk/>
            <pc:sldMk cId="1565503499" sldId="263"/>
            <ac:picMk id="150" creationId="{792A9CE6-1BF1-879B-5CD5-A0EBFC693B18}"/>
          </ac:picMkLst>
        </pc:picChg>
        <pc:picChg chg="add del mod">
          <ac:chgData name="Gabriel Quintella" userId="0401f16030b3bbcc" providerId="LiveId" clId="{F266282F-9079-40DC-9AA1-AD9F633F40CF}" dt="2023-01-22T00:50:54.038" v="1226" actId="478"/>
          <ac:picMkLst>
            <pc:docMk/>
            <pc:sldMk cId="1565503499" sldId="263"/>
            <ac:picMk id="157" creationId="{3C08194D-715A-CF70-DE77-B77F03DFD623}"/>
          </ac:picMkLst>
        </pc:picChg>
        <pc:picChg chg="add mod">
          <ac:chgData name="Gabriel Quintella" userId="0401f16030b3bbcc" providerId="LiveId" clId="{F266282F-9079-40DC-9AA1-AD9F633F40CF}" dt="2023-01-22T00:52:23.150" v="1376" actId="1035"/>
          <ac:picMkLst>
            <pc:docMk/>
            <pc:sldMk cId="1565503499" sldId="263"/>
            <ac:picMk id="159" creationId="{88D357C4-5E75-4ED9-8221-A6037FD8DFEC}"/>
          </ac:picMkLst>
        </pc:picChg>
        <pc:picChg chg="add mod">
          <ac:chgData name="Gabriel Quintella" userId="0401f16030b3bbcc" providerId="LiveId" clId="{F266282F-9079-40DC-9AA1-AD9F633F40CF}" dt="2023-01-22T00:55:45.313" v="1383"/>
          <ac:picMkLst>
            <pc:docMk/>
            <pc:sldMk cId="1565503499" sldId="263"/>
            <ac:picMk id="169" creationId="{9D5D66D8-E36C-333E-196B-80DEE5EBADD5}"/>
          </ac:picMkLst>
        </pc:pic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32" creationId="{2F2710C1-B200-370A-78D7-643566BB70EE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33" creationId="{EB4C5EBE-8434-4A92-89F0-8F74E7DC9254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34" creationId="{2B5B1AA5-6EDD-2E8E-FDF1-C7F1E6BC4379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35" creationId="{8A9372B1-5F23-F802-4F72-7F138F7A0A36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36" creationId="{B32AFC0A-75FB-E121-3F52-E59496018323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37" creationId="{3379E988-777D-7067-2AEA-BFD47283D450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38" creationId="{BCD2CD28-5A7B-5BBB-A228-A9699CC5A399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39" creationId="{360A73EB-0281-B0AB-735A-52285038E8B8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40" creationId="{9A427C74-794E-BBC7-87E9-6AE898C3FF2C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41" creationId="{2793B069-E237-ABBB-382B-D0B5F0967BF9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42" creationId="{B43B7B85-1678-3CF2-B4E2-77CE544B5822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43" creationId="{74AFDF58-0E88-2F10-C1D6-604AC13EE598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44" creationId="{E75B2291-A3B1-B17C-A996-817F02F7623B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46" creationId="{3CF6F0EF-611B-5449-F5E2-BBC8CB5DE827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57" creationId="{40FA967F-B3F9-01EF-B5FA-BFBEBF34BFE2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58" creationId="{18F6E99D-3862-389E-C921-8FAA76FAD79F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59" creationId="{D08F794C-2668-B977-E9ED-9F4DDDC1D13D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66" creationId="{B6BAC2E5-2C23-B111-C2CD-7BD7FFD18BB3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67" creationId="{5C23B790-8EEC-BC6B-3833-C9EF06AF5591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68" creationId="{3FB82ED7-7247-0179-F7B7-A676836DAB7D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69" creationId="{EF8E23F7-7085-7662-6D5C-01525B9906A4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73" creationId="{8F52E073-0EA0-05A7-162F-F4BEBFECEBB3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78" creationId="{C451B54F-DE11-3374-5918-B9FFA0CADC47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80" creationId="{E290F8F1-1EB3-5730-6ADE-0EBED255216A}"/>
          </ac:cxnSpMkLst>
        </pc:cxnChg>
        <pc:cxnChg chg="add del mod">
          <ac:chgData name="Gabriel Quintella" userId="0401f16030b3bbcc" providerId="LiveId" clId="{F266282F-9079-40DC-9AA1-AD9F633F40CF}" dt="2023-01-22T00:49:17.744" v="1151"/>
          <ac:cxnSpMkLst>
            <pc:docMk/>
            <pc:sldMk cId="1565503499" sldId="263"/>
            <ac:cxnSpMk id="81" creationId="{AA1B58A7-9C01-F762-16FA-251232E37ED7}"/>
          </ac:cxnSpMkLst>
        </pc:cxnChg>
        <pc:cxnChg chg="add del mod">
          <ac:chgData name="Gabriel Quintella" userId="0401f16030b3bbcc" providerId="LiveId" clId="{F266282F-9079-40DC-9AA1-AD9F633F40CF}" dt="2023-01-22T00:50:58.862" v="1228" actId="478"/>
          <ac:cxnSpMkLst>
            <pc:docMk/>
            <pc:sldMk cId="1565503499" sldId="263"/>
            <ac:cxnSpMk id="112" creationId="{278E3BE0-FCC7-27CB-363B-7E952D9EDA23}"/>
          </ac:cxnSpMkLst>
        </pc:cxnChg>
        <pc:cxnChg chg="add mod">
          <ac:chgData name="Gabriel Quintella" userId="0401f16030b3bbcc" providerId="LiveId" clId="{F266282F-9079-40DC-9AA1-AD9F633F40CF}" dt="2023-01-22T00:52:23.150" v="1376" actId="1035"/>
          <ac:cxnSpMkLst>
            <pc:docMk/>
            <pc:sldMk cId="1565503499" sldId="263"/>
            <ac:cxnSpMk id="113" creationId="{4DFB9AE9-6216-18FB-58FA-6EA5ADBF2361}"/>
          </ac:cxnSpMkLst>
        </pc:cxnChg>
        <pc:cxnChg chg="add del mod">
          <ac:chgData name="Gabriel Quintella" userId="0401f16030b3bbcc" providerId="LiveId" clId="{F266282F-9079-40DC-9AA1-AD9F633F40CF}" dt="2023-01-22T00:50:57.471" v="1227" actId="478"/>
          <ac:cxnSpMkLst>
            <pc:docMk/>
            <pc:sldMk cId="1565503499" sldId="263"/>
            <ac:cxnSpMk id="114" creationId="{8ABFACB0-983D-0283-38EF-34DFB187FFAB}"/>
          </ac:cxnSpMkLst>
        </pc:cxnChg>
        <pc:cxnChg chg="add mod">
          <ac:chgData name="Gabriel Quintella" userId="0401f16030b3bbcc" providerId="LiveId" clId="{F266282F-9079-40DC-9AA1-AD9F633F40CF}" dt="2023-01-22T00:52:23.150" v="1376" actId="1035"/>
          <ac:cxnSpMkLst>
            <pc:docMk/>
            <pc:sldMk cId="1565503499" sldId="263"/>
            <ac:cxnSpMk id="115" creationId="{521C6E39-5E2A-DDC3-FDB7-F24E06B1900D}"/>
          </ac:cxnSpMkLst>
        </pc:cxnChg>
        <pc:cxnChg chg="add mod">
          <ac:chgData name="Gabriel Quintella" userId="0401f16030b3bbcc" providerId="LiveId" clId="{F266282F-9079-40DC-9AA1-AD9F633F40CF}" dt="2023-01-22T00:52:23.150" v="1376" actId="1035"/>
          <ac:cxnSpMkLst>
            <pc:docMk/>
            <pc:sldMk cId="1565503499" sldId="263"/>
            <ac:cxnSpMk id="116" creationId="{3DF7F0C1-84AF-6833-E698-CC98912DCDF1}"/>
          </ac:cxnSpMkLst>
        </pc:cxnChg>
        <pc:cxnChg chg="add mod">
          <ac:chgData name="Gabriel Quintella" userId="0401f16030b3bbcc" providerId="LiveId" clId="{F266282F-9079-40DC-9AA1-AD9F633F40CF}" dt="2023-01-22T00:52:23.150" v="1376" actId="1035"/>
          <ac:cxnSpMkLst>
            <pc:docMk/>
            <pc:sldMk cId="1565503499" sldId="263"/>
            <ac:cxnSpMk id="117" creationId="{27A39A5A-6FC5-E653-2A95-4FEA1418952E}"/>
          </ac:cxnSpMkLst>
        </pc:cxnChg>
        <pc:cxnChg chg="add mod">
          <ac:chgData name="Gabriel Quintella" userId="0401f16030b3bbcc" providerId="LiveId" clId="{F266282F-9079-40DC-9AA1-AD9F633F40CF}" dt="2023-01-22T00:52:23.150" v="1376" actId="1035"/>
          <ac:cxnSpMkLst>
            <pc:docMk/>
            <pc:sldMk cId="1565503499" sldId="263"/>
            <ac:cxnSpMk id="118" creationId="{1F1E8585-4384-7C64-A6A7-E6B3A10EA2A8}"/>
          </ac:cxnSpMkLst>
        </pc:cxnChg>
        <pc:cxnChg chg="add mod">
          <ac:chgData name="Gabriel Quintella" userId="0401f16030b3bbcc" providerId="LiveId" clId="{F266282F-9079-40DC-9AA1-AD9F633F40CF}" dt="2023-01-22T00:52:23.150" v="1376" actId="1035"/>
          <ac:cxnSpMkLst>
            <pc:docMk/>
            <pc:sldMk cId="1565503499" sldId="263"/>
            <ac:cxnSpMk id="119" creationId="{5CD42CB3-A541-CC51-6BEE-50DF03E94A30}"/>
          </ac:cxnSpMkLst>
        </pc:cxnChg>
        <pc:cxnChg chg="add mod">
          <ac:chgData name="Gabriel Quintella" userId="0401f16030b3bbcc" providerId="LiveId" clId="{F266282F-9079-40DC-9AA1-AD9F633F40CF}" dt="2023-01-22T00:52:23.150" v="1376" actId="1035"/>
          <ac:cxnSpMkLst>
            <pc:docMk/>
            <pc:sldMk cId="1565503499" sldId="263"/>
            <ac:cxnSpMk id="120" creationId="{D01B2911-4768-2D4D-13AC-EAAA62C21985}"/>
          </ac:cxnSpMkLst>
        </pc:cxnChg>
        <pc:cxnChg chg="add mod">
          <ac:chgData name="Gabriel Quintella" userId="0401f16030b3bbcc" providerId="LiveId" clId="{F266282F-9079-40DC-9AA1-AD9F633F40CF}" dt="2023-01-22T00:52:23.150" v="1376" actId="1035"/>
          <ac:cxnSpMkLst>
            <pc:docMk/>
            <pc:sldMk cId="1565503499" sldId="263"/>
            <ac:cxnSpMk id="121" creationId="{157B6569-3F00-538B-C74A-B21188292E97}"/>
          </ac:cxnSpMkLst>
        </pc:cxnChg>
        <pc:cxnChg chg="add mod">
          <ac:chgData name="Gabriel Quintella" userId="0401f16030b3bbcc" providerId="LiveId" clId="{F266282F-9079-40DC-9AA1-AD9F633F40CF}" dt="2023-01-22T00:52:23.150" v="1376" actId="1035"/>
          <ac:cxnSpMkLst>
            <pc:docMk/>
            <pc:sldMk cId="1565503499" sldId="263"/>
            <ac:cxnSpMk id="122" creationId="{4B757C24-E63E-5B56-068D-24ED3C0B4A41}"/>
          </ac:cxnSpMkLst>
        </pc:cxnChg>
        <pc:cxnChg chg="add mod">
          <ac:chgData name="Gabriel Quintella" userId="0401f16030b3bbcc" providerId="LiveId" clId="{F266282F-9079-40DC-9AA1-AD9F633F40CF}" dt="2023-01-22T00:52:23.150" v="1376" actId="1035"/>
          <ac:cxnSpMkLst>
            <pc:docMk/>
            <pc:sldMk cId="1565503499" sldId="263"/>
            <ac:cxnSpMk id="123" creationId="{ED628BC6-3C3A-DFCF-48BD-5976B7DE0070}"/>
          </ac:cxnSpMkLst>
        </pc:cxnChg>
        <pc:cxnChg chg="add mod">
          <ac:chgData name="Gabriel Quintella" userId="0401f16030b3bbcc" providerId="LiveId" clId="{F266282F-9079-40DC-9AA1-AD9F633F40CF}" dt="2023-01-22T00:52:23.150" v="1376" actId="1035"/>
          <ac:cxnSpMkLst>
            <pc:docMk/>
            <pc:sldMk cId="1565503499" sldId="263"/>
            <ac:cxnSpMk id="124" creationId="{59B18702-28EC-7F1E-B58B-C99C3167C6AF}"/>
          </ac:cxnSpMkLst>
        </pc:cxnChg>
        <pc:cxnChg chg="add del mod">
          <ac:chgData name="Gabriel Quintella" userId="0401f16030b3bbcc" providerId="LiveId" clId="{F266282F-9079-40DC-9AA1-AD9F633F40CF}" dt="2023-01-22T00:51:04.942" v="1233" actId="478"/>
          <ac:cxnSpMkLst>
            <pc:docMk/>
            <pc:sldMk cId="1565503499" sldId="263"/>
            <ac:cxnSpMk id="126" creationId="{65C954BF-AEB5-1C87-28F0-4FE19CC28515}"/>
          </ac:cxnSpMkLst>
        </pc:cxnChg>
        <pc:cxnChg chg="add mod">
          <ac:chgData name="Gabriel Quintella" userId="0401f16030b3bbcc" providerId="LiveId" clId="{F266282F-9079-40DC-9AA1-AD9F633F40CF}" dt="2023-01-22T00:52:23.150" v="1376" actId="1035"/>
          <ac:cxnSpMkLst>
            <pc:docMk/>
            <pc:sldMk cId="1565503499" sldId="263"/>
            <ac:cxnSpMk id="137" creationId="{4A29E120-52E5-5D41-D637-0DAB7C6263B2}"/>
          </ac:cxnSpMkLst>
        </pc:cxnChg>
        <pc:cxnChg chg="add mod">
          <ac:chgData name="Gabriel Quintella" userId="0401f16030b3bbcc" providerId="LiveId" clId="{F266282F-9079-40DC-9AA1-AD9F633F40CF}" dt="2023-01-22T00:52:23.150" v="1376" actId="1035"/>
          <ac:cxnSpMkLst>
            <pc:docMk/>
            <pc:sldMk cId="1565503499" sldId="263"/>
            <ac:cxnSpMk id="138" creationId="{C23C53CA-8D7A-52D3-A8F4-478327CC553E}"/>
          </ac:cxnSpMkLst>
        </pc:cxnChg>
        <pc:cxnChg chg="add del mod">
          <ac:chgData name="Gabriel Quintella" userId="0401f16030b3bbcc" providerId="LiveId" clId="{F266282F-9079-40DC-9AA1-AD9F633F40CF}" dt="2023-01-22T00:51:04.179" v="1232" actId="478"/>
          <ac:cxnSpMkLst>
            <pc:docMk/>
            <pc:sldMk cId="1565503499" sldId="263"/>
            <ac:cxnSpMk id="139" creationId="{8DC0139E-C988-965B-FD1B-39435C80B4AE}"/>
          </ac:cxnSpMkLst>
        </pc:cxnChg>
        <pc:cxnChg chg="add mod">
          <ac:chgData name="Gabriel Quintella" userId="0401f16030b3bbcc" providerId="LiveId" clId="{F266282F-9079-40DC-9AA1-AD9F633F40CF}" dt="2023-01-22T00:52:23.150" v="1376" actId="1035"/>
          <ac:cxnSpMkLst>
            <pc:docMk/>
            <pc:sldMk cId="1565503499" sldId="263"/>
            <ac:cxnSpMk id="146" creationId="{06D6C5DA-E87E-44E1-15EF-C7B52AD8C57E}"/>
          </ac:cxnSpMkLst>
        </pc:cxnChg>
        <pc:cxnChg chg="add mod">
          <ac:chgData name="Gabriel Quintella" userId="0401f16030b3bbcc" providerId="LiveId" clId="{F266282F-9079-40DC-9AA1-AD9F633F40CF}" dt="2023-01-22T00:52:23.150" v="1376" actId="1035"/>
          <ac:cxnSpMkLst>
            <pc:docMk/>
            <pc:sldMk cId="1565503499" sldId="263"/>
            <ac:cxnSpMk id="147" creationId="{994051A1-D7BF-31F0-1359-FA977F8438C4}"/>
          </ac:cxnSpMkLst>
        </pc:cxnChg>
        <pc:cxnChg chg="add mod">
          <ac:chgData name="Gabriel Quintella" userId="0401f16030b3bbcc" providerId="LiveId" clId="{F266282F-9079-40DC-9AA1-AD9F633F40CF}" dt="2023-01-22T00:52:23.150" v="1376" actId="1035"/>
          <ac:cxnSpMkLst>
            <pc:docMk/>
            <pc:sldMk cId="1565503499" sldId="263"/>
            <ac:cxnSpMk id="148" creationId="{4EF8FDAE-7A8E-7934-F435-349ABDA599F6}"/>
          </ac:cxnSpMkLst>
        </pc:cxnChg>
        <pc:cxnChg chg="add mod">
          <ac:chgData name="Gabriel Quintella" userId="0401f16030b3bbcc" providerId="LiveId" clId="{F266282F-9079-40DC-9AA1-AD9F633F40CF}" dt="2023-01-22T00:52:23.150" v="1376" actId="1035"/>
          <ac:cxnSpMkLst>
            <pc:docMk/>
            <pc:sldMk cId="1565503499" sldId="263"/>
            <ac:cxnSpMk id="149" creationId="{CA1C08A0-86C6-27D3-14D3-9E2C889FFA1A}"/>
          </ac:cxnSpMkLst>
        </pc:cxnChg>
        <pc:cxnChg chg="add mod">
          <ac:chgData name="Gabriel Quintella" userId="0401f16030b3bbcc" providerId="LiveId" clId="{F266282F-9079-40DC-9AA1-AD9F633F40CF}" dt="2023-01-22T00:52:23.150" v="1376" actId="1035"/>
          <ac:cxnSpMkLst>
            <pc:docMk/>
            <pc:sldMk cId="1565503499" sldId="263"/>
            <ac:cxnSpMk id="153" creationId="{DE13D3B3-353B-924A-E4EE-7DB1004B3E0E}"/>
          </ac:cxnSpMkLst>
        </pc:cxnChg>
        <pc:cxnChg chg="add mod">
          <ac:chgData name="Gabriel Quintella" userId="0401f16030b3bbcc" providerId="LiveId" clId="{F266282F-9079-40DC-9AA1-AD9F633F40CF}" dt="2023-01-22T00:52:23.150" v="1376" actId="1035"/>
          <ac:cxnSpMkLst>
            <pc:docMk/>
            <pc:sldMk cId="1565503499" sldId="263"/>
            <ac:cxnSpMk id="158" creationId="{C77D72F5-77F5-02FB-5CA9-73E650395AA3}"/>
          </ac:cxnSpMkLst>
        </pc:cxnChg>
        <pc:cxnChg chg="add del mod">
          <ac:chgData name="Gabriel Quintella" userId="0401f16030b3bbcc" providerId="LiveId" clId="{F266282F-9079-40DC-9AA1-AD9F633F40CF}" dt="2023-01-22T00:52:23.150" v="1376" actId="1035"/>
          <ac:cxnSpMkLst>
            <pc:docMk/>
            <pc:sldMk cId="1565503499" sldId="263"/>
            <ac:cxnSpMk id="160" creationId="{B359C64A-9E5A-8B2E-870A-2F3B0D8F719D}"/>
          </ac:cxnSpMkLst>
        </pc:cxnChg>
        <pc:cxnChg chg="add mod">
          <ac:chgData name="Gabriel Quintella" userId="0401f16030b3bbcc" providerId="LiveId" clId="{F266282F-9079-40DC-9AA1-AD9F633F40CF}" dt="2023-01-22T00:52:23.150" v="1376" actId="1035"/>
          <ac:cxnSpMkLst>
            <pc:docMk/>
            <pc:sldMk cId="1565503499" sldId="263"/>
            <ac:cxnSpMk id="161" creationId="{16E14497-F207-D3B0-9FCA-A427D5E860E9}"/>
          </ac:cxnSpMkLst>
        </pc:cxnChg>
      </pc:sldChg>
      <pc:sldChg chg="addSp modSp new">
        <pc:chgData name="Gabriel Quintella" userId="0401f16030b3bbcc" providerId="LiveId" clId="{F266282F-9079-40DC-9AA1-AD9F633F40CF}" dt="2023-01-22T00:56:57.604" v="1385"/>
        <pc:sldMkLst>
          <pc:docMk/>
          <pc:sldMk cId="636262176" sldId="264"/>
        </pc:sldMkLst>
        <pc:spChg chg="add mod">
          <ac:chgData name="Gabriel Quintella" userId="0401f16030b3bbcc" providerId="LiveId" clId="{F266282F-9079-40DC-9AA1-AD9F633F40CF}" dt="2023-01-22T00:56:57.604" v="1385"/>
          <ac:spMkLst>
            <pc:docMk/>
            <pc:sldMk cId="636262176" sldId="264"/>
            <ac:spMk id="2" creationId="{870DBF1C-6D8F-0B5F-CD15-502D69C1E179}"/>
          </ac:spMkLst>
        </pc:spChg>
        <pc:spChg chg="add mod">
          <ac:chgData name="Gabriel Quintella" userId="0401f16030b3bbcc" providerId="LiveId" clId="{F266282F-9079-40DC-9AA1-AD9F633F40CF}" dt="2023-01-22T00:56:57.604" v="1385"/>
          <ac:spMkLst>
            <pc:docMk/>
            <pc:sldMk cId="636262176" sldId="264"/>
            <ac:spMk id="3" creationId="{D60C4344-ABFF-FC8C-F43A-36BC6D379D7A}"/>
          </ac:spMkLst>
        </pc:spChg>
        <pc:spChg chg="add mod">
          <ac:chgData name="Gabriel Quintella" userId="0401f16030b3bbcc" providerId="LiveId" clId="{F266282F-9079-40DC-9AA1-AD9F633F40CF}" dt="2023-01-22T00:56:57.604" v="1385"/>
          <ac:spMkLst>
            <pc:docMk/>
            <pc:sldMk cId="636262176" sldId="264"/>
            <ac:spMk id="6" creationId="{85D578DF-D657-A50B-9E4F-21C73111B203}"/>
          </ac:spMkLst>
        </pc:spChg>
        <pc:picChg chg="add mod">
          <ac:chgData name="Gabriel Quintella" userId="0401f16030b3bbcc" providerId="LiveId" clId="{F266282F-9079-40DC-9AA1-AD9F633F40CF}" dt="2023-01-22T00:56:57.604" v="1385"/>
          <ac:picMkLst>
            <pc:docMk/>
            <pc:sldMk cId="636262176" sldId="264"/>
            <ac:picMk id="4" creationId="{0FD29EEF-A694-0371-FE8D-599A57163086}"/>
          </ac:picMkLst>
        </pc:picChg>
        <pc:picChg chg="add mod">
          <ac:chgData name="Gabriel Quintella" userId="0401f16030b3bbcc" providerId="LiveId" clId="{F266282F-9079-40DC-9AA1-AD9F633F40CF}" dt="2023-01-22T00:56:57.604" v="1385"/>
          <ac:picMkLst>
            <pc:docMk/>
            <pc:sldMk cId="636262176" sldId="264"/>
            <ac:picMk id="5" creationId="{E3D57697-CFBF-6E26-7DA0-FE62B5BCAAF1}"/>
          </ac:picMkLst>
        </pc:picChg>
      </pc:sldChg>
    </pc:docChg>
  </pc:docChgLst>
  <pc:docChgLst>
    <pc:chgData name="Gabriel Quintella" userId="0401f16030b3bbcc" providerId="LiveId" clId="{56ADC1A6-171E-433A-817D-58E9CC51A307}"/>
    <pc:docChg chg="undo redo custSel addSld delSld modSld sldOrd">
      <pc:chgData name="Gabriel Quintella" userId="0401f16030b3bbcc" providerId="LiveId" clId="{56ADC1A6-171E-433A-817D-58E9CC51A307}" dt="2023-08-19T19:56:04.148" v="1732" actId="729"/>
      <pc:docMkLst>
        <pc:docMk/>
      </pc:docMkLst>
      <pc:sldChg chg="mod modShow">
        <pc:chgData name="Gabriel Quintella" userId="0401f16030b3bbcc" providerId="LiveId" clId="{56ADC1A6-171E-433A-817D-58E9CC51A307}" dt="2023-07-21T02:59:00.090" v="0" actId="729"/>
        <pc:sldMkLst>
          <pc:docMk/>
          <pc:sldMk cId="3103119208" sldId="257"/>
        </pc:sldMkLst>
      </pc:sldChg>
      <pc:sldChg chg="mod modShow">
        <pc:chgData name="Gabriel Quintella" userId="0401f16030b3bbcc" providerId="LiveId" clId="{56ADC1A6-171E-433A-817D-58E9CC51A307}" dt="2023-07-21T04:16:10.949" v="1" actId="729"/>
        <pc:sldMkLst>
          <pc:docMk/>
          <pc:sldMk cId="1056102283" sldId="258"/>
        </pc:sldMkLst>
      </pc:sldChg>
      <pc:sldChg chg="addSp modSp mod modAnim">
        <pc:chgData name="Gabriel Quintella" userId="0401f16030b3bbcc" providerId="LiveId" clId="{56ADC1A6-171E-433A-817D-58E9CC51A307}" dt="2023-07-31T11:48:19.770" v="1474" actId="1038"/>
        <pc:sldMkLst>
          <pc:docMk/>
          <pc:sldMk cId="3936968260" sldId="259"/>
        </pc:sldMkLst>
        <pc:spChg chg="add mod">
          <ac:chgData name="Gabriel Quintella" userId="0401f16030b3bbcc" providerId="LiveId" clId="{56ADC1A6-171E-433A-817D-58E9CC51A307}" dt="2023-07-31T11:48:19.770" v="1474" actId="1038"/>
          <ac:spMkLst>
            <pc:docMk/>
            <pc:sldMk cId="3936968260" sldId="259"/>
            <ac:spMk id="2" creationId="{050DF284-A26F-45A4-E01F-0B24D7DDE78E}"/>
          </ac:spMkLst>
        </pc:spChg>
      </pc:sldChg>
      <pc:sldChg chg="modAnim">
        <pc:chgData name="Gabriel Quintella" userId="0401f16030b3bbcc" providerId="LiveId" clId="{56ADC1A6-171E-433A-817D-58E9CC51A307}" dt="2023-07-31T02:16:28.597" v="1292"/>
        <pc:sldMkLst>
          <pc:docMk/>
          <pc:sldMk cId="646899838" sldId="260"/>
        </pc:sldMkLst>
      </pc:sldChg>
      <pc:sldChg chg="addSp modSp mod">
        <pc:chgData name="Gabriel Quintella" userId="0401f16030b3bbcc" providerId="LiveId" clId="{56ADC1A6-171E-433A-817D-58E9CC51A307}" dt="2023-07-31T11:49:17.204" v="1663"/>
        <pc:sldMkLst>
          <pc:docMk/>
          <pc:sldMk cId="1857210331" sldId="261"/>
        </pc:sldMkLst>
        <pc:spChg chg="add mod">
          <ac:chgData name="Gabriel Quintella" userId="0401f16030b3bbcc" providerId="LiveId" clId="{56ADC1A6-171E-433A-817D-58E9CC51A307}" dt="2023-07-31T11:49:17.204" v="1663"/>
          <ac:spMkLst>
            <pc:docMk/>
            <pc:sldMk cId="1857210331" sldId="261"/>
            <ac:spMk id="3" creationId="{13A93064-B3CE-3D0B-D36B-2EAC1306E4BC}"/>
          </ac:spMkLst>
        </pc:spChg>
        <pc:spChg chg="mod">
          <ac:chgData name="Gabriel Quintella" userId="0401f16030b3bbcc" providerId="LiveId" clId="{56ADC1A6-171E-433A-817D-58E9CC51A307}" dt="2023-07-30T00:39:04.682" v="92" actId="20577"/>
          <ac:spMkLst>
            <pc:docMk/>
            <pc:sldMk cId="1857210331" sldId="261"/>
            <ac:spMk id="5" creationId="{1F533D09-D700-8FCD-7D24-00EE4E4BB058}"/>
          </ac:spMkLst>
        </pc:spChg>
      </pc:sldChg>
      <pc:sldChg chg="addSp delSp modSp mod modAnim">
        <pc:chgData name="Gabriel Quintella" userId="0401f16030b3bbcc" providerId="LiveId" clId="{56ADC1A6-171E-433A-817D-58E9CC51A307}" dt="2023-07-31T11:55:45.170" v="1717"/>
        <pc:sldMkLst>
          <pc:docMk/>
          <pc:sldMk cId="2473257432" sldId="262"/>
        </pc:sldMkLst>
        <pc:spChg chg="mod">
          <ac:chgData name="Gabriel Quintella" userId="0401f16030b3bbcc" providerId="LiveId" clId="{56ADC1A6-171E-433A-817D-58E9CC51A307}" dt="2023-07-30T16:38:50.249" v="1015" actId="14100"/>
          <ac:spMkLst>
            <pc:docMk/>
            <pc:sldMk cId="2473257432" sldId="262"/>
            <ac:spMk id="7" creationId="{7D5B3B8F-3CE3-7D76-A50E-C8F83F55B3DA}"/>
          </ac:spMkLst>
        </pc:spChg>
        <pc:spChg chg="mod">
          <ac:chgData name="Gabriel Quintella" userId="0401f16030b3bbcc" providerId="LiveId" clId="{56ADC1A6-171E-433A-817D-58E9CC51A307}" dt="2023-07-30T16:38:53.185" v="1016" actId="14100"/>
          <ac:spMkLst>
            <pc:docMk/>
            <pc:sldMk cId="2473257432" sldId="262"/>
            <ac:spMk id="24" creationId="{DB28A657-676C-C7C7-2DFE-F4A64F70B159}"/>
          </ac:spMkLst>
        </pc:spChg>
        <pc:spChg chg="add mod">
          <ac:chgData name="Gabriel Quintella" userId="0401f16030b3bbcc" providerId="LiveId" clId="{56ADC1A6-171E-433A-817D-58E9CC51A307}" dt="2023-07-31T11:49:14.874" v="1662"/>
          <ac:spMkLst>
            <pc:docMk/>
            <pc:sldMk cId="2473257432" sldId="262"/>
            <ac:spMk id="41" creationId="{283A6243-82C6-AC0E-01F5-32711847C790}"/>
          </ac:spMkLst>
        </pc:spChg>
        <pc:picChg chg="add mod">
          <ac:chgData name="Gabriel Quintella" userId="0401f16030b3bbcc" providerId="LiveId" clId="{56ADC1A6-171E-433A-817D-58E9CC51A307}" dt="2023-07-31T11:53:47.972" v="1689" actId="1076"/>
          <ac:picMkLst>
            <pc:docMk/>
            <pc:sldMk cId="2473257432" sldId="262"/>
            <ac:picMk id="42" creationId="{D66315A7-AF74-1607-B023-9D35E28E1AFD}"/>
          </ac:picMkLst>
        </pc:picChg>
        <pc:picChg chg="add mod">
          <ac:chgData name="Gabriel Quintella" userId="0401f16030b3bbcc" providerId="LiveId" clId="{56ADC1A6-171E-433A-817D-58E9CC51A307}" dt="2023-07-31T11:53:52.276" v="1691" actId="1076"/>
          <ac:picMkLst>
            <pc:docMk/>
            <pc:sldMk cId="2473257432" sldId="262"/>
            <ac:picMk id="43" creationId="{696C7691-0329-1965-2659-5CE2AB5C1FA6}"/>
          </ac:picMkLst>
        </pc:picChg>
        <pc:picChg chg="add mod">
          <ac:chgData name="Gabriel Quintella" userId="0401f16030b3bbcc" providerId="LiveId" clId="{56ADC1A6-171E-433A-817D-58E9CC51A307}" dt="2023-07-31T11:54:40.820" v="1698" actId="1076"/>
          <ac:picMkLst>
            <pc:docMk/>
            <pc:sldMk cId="2473257432" sldId="262"/>
            <ac:picMk id="45" creationId="{3095A909-CB1D-8D7B-2A4B-A2C0745AC0A9}"/>
          </ac:picMkLst>
        </pc:picChg>
        <pc:picChg chg="add mod">
          <ac:chgData name="Gabriel Quintella" userId="0401f16030b3bbcc" providerId="LiveId" clId="{56ADC1A6-171E-433A-817D-58E9CC51A307}" dt="2023-07-31T11:55:02.052" v="1704" actId="1076"/>
          <ac:picMkLst>
            <pc:docMk/>
            <pc:sldMk cId="2473257432" sldId="262"/>
            <ac:picMk id="46" creationId="{6517B1E8-2708-09A1-E347-E3C91E301516}"/>
          </ac:picMkLst>
        </pc:picChg>
        <pc:picChg chg="add mod">
          <ac:chgData name="Gabriel Quintella" userId="0401f16030b3bbcc" providerId="LiveId" clId="{56ADC1A6-171E-433A-817D-58E9CC51A307}" dt="2023-07-31T11:55:23.060" v="1711" actId="14100"/>
          <ac:picMkLst>
            <pc:docMk/>
            <pc:sldMk cId="2473257432" sldId="262"/>
            <ac:picMk id="47" creationId="{F9935298-5CCD-F253-6DC2-5CE5672C91E6}"/>
          </ac:picMkLst>
        </pc:picChg>
        <pc:picChg chg="add mod">
          <ac:chgData name="Gabriel Quintella" userId="0401f16030b3bbcc" providerId="LiveId" clId="{56ADC1A6-171E-433A-817D-58E9CC51A307}" dt="2023-07-31T11:55:44.027" v="1716" actId="1076"/>
          <ac:picMkLst>
            <pc:docMk/>
            <pc:sldMk cId="2473257432" sldId="262"/>
            <ac:picMk id="48" creationId="{B036CAF4-2BD7-87AF-04E5-DD824CC41608}"/>
          </ac:picMkLst>
        </pc:picChg>
        <pc:cxnChg chg="add">
          <ac:chgData name="Gabriel Quintella" userId="0401f16030b3bbcc" providerId="LiveId" clId="{56ADC1A6-171E-433A-817D-58E9CC51A307}" dt="2023-07-30T16:38:34.690" v="1013" actId="11529"/>
          <ac:cxnSpMkLst>
            <pc:docMk/>
            <pc:sldMk cId="2473257432" sldId="262"/>
            <ac:cxnSpMk id="18" creationId="{F9E81C4D-0B5B-2549-C687-4514D1ED854E}"/>
          </ac:cxnSpMkLst>
        </pc:cxnChg>
        <pc:cxnChg chg="add">
          <ac:chgData name="Gabriel Quintella" userId="0401f16030b3bbcc" providerId="LiveId" clId="{56ADC1A6-171E-433A-817D-58E9CC51A307}" dt="2023-07-30T16:38:46.378" v="1014" actId="11529"/>
          <ac:cxnSpMkLst>
            <pc:docMk/>
            <pc:sldMk cId="2473257432" sldId="262"/>
            <ac:cxnSpMk id="22" creationId="{ACEEFCAF-3A8E-C729-2464-132D8984A7A4}"/>
          </ac:cxnSpMkLst>
        </pc:cxnChg>
        <pc:cxnChg chg="add">
          <ac:chgData name="Gabriel Quintella" userId="0401f16030b3bbcc" providerId="LiveId" clId="{56ADC1A6-171E-433A-817D-58E9CC51A307}" dt="2023-07-30T16:40:24.386" v="1019" actId="11529"/>
          <ac:cxnSpMkLst>
            <pc:docMk/>
            <pc:sldMk cId="2473257432" sldId="262"/>
            <ac:cxnSpMk id="29" creationId="{D0395C2C-8E25-B516-3B82-82A9CF49B364}"/>
          </ac:cxnSpMkLst>
        </pc:cxnChg>
        <pc:cxnChg chg="add del mod">
          <ac:chgData name="Gabriel Quintella" userId="0401f16030b3bbcc" providerId="LiveId" clId="{56ADC1A6-171E-433A-817D-58E9CC51A307}" dt="2023-07-30T16:40:36.879" v="1021" actId="11529"/>
          <ac:cxnSpMkLst>
            <pc:docMk/>
            <pc:sldMk cId="2473257432" sldId="262"/>
            <ac:cxnSpMk id="31" creationId="{BDA901F0-EAA8-2881-95C3-A30B798CE32E}"/>
          </ac:cxnSpMkLst>
        </pc:cxnChg>
        <pc:cxnChg chg="add">
          <ac:chgData name="Gabriel Quintella" userId="0401f16030b3bbcc" providerId="LiveId" clId="{56ADC1A6-171E-433A-817D-58E9CC51A307}" dt="2023-07-30T16:40:43.187" v="1022" actId="11529"/>
          <ac:cxnSpMkLst>
            <pc:docMk/>
            <pc:sldMk cId="2473257432" sldId="262"/>
            <ac:cxnSpMk id="33" creationId="{DEBC718E-3D32-CEE0-01DE-2FC770476FF1}"/>
          </ac:cxnSpMkLst>
        </pc:cxnChg>
        <pc:cxnChg chg="add">
          <ac:chgData name="Gabriel Quintella" userId="0401f16030b3bbcc" providerId="LiveId" clId="{56ADC1A6-171E-433A-817D-58E9CC51A307}" dt="2023-07-30T16:40:49.370" v="1023" actId="11529"/>
          <ac:cxnSpMkLst>
            <pc:docMk/>
            <pc:sldMk cId="2473257432" sldId="262"/>
            <ac:cxnSpMk id="35" creationId="{48C742B1-A02E-76FF-06E2-47A875288BAA}"/>
          </ac:cxnSpMkLst>
        </pc:cxnChg>
      </pc:sldChg>
      <pc:sldChg chg="addSp modSp mod ord">
        <pc:chgData name="Gabriel Quintella" userId="0401f16030b3bbcc" providerId="LiveId" clId="{56ADC1A6-171E-433A-817D-58E9CC51A307}" dt="2023-07-31T11:48:13.116" v="1406" actId="1038"/>
        <pc:sldMkLst>
          <pc:docMk/>
          <pc:sldMk cId="1565503499" sldId="263"/>
        </pc:sldMkLst>
        <pc:spChg chg="add mod">
          <ac:chgData name="Gabriel Quintella" userId="0401f16030b3bbcc" providerId="LiveId" clId="{56ADC1A6-171E-433A-817D-58E9CC51A307}" dt="2023-07-31T11:48:13.116" v="1406" actId="1038"/>
          <ac:spMkLst>
            <pc:docMk/>
            <pc:sldMk cId="1565503499" sldId="263"/>
            <ac:spMk id="72" creationId="{4F36CAC9-3500-92DB-EEDF-25D8CE0C7397}"/>
          </ac:spMkLst>
        </pc:spChg>
      </pc:sldChg>
      <pc:sldChg chg="modSp mod">
        <pc:chgData name="Gabriel Quintella" userId="0401f16030b3bbcc" providerId="LiveId" clId="{56ADC1A6-171E-433A-817D-58E9CC51A307}" dt="2023-07-21T05:10:41.372" v="3" actId="27636"/>
        <pc:sldMkLst>
          <pc:docMk/>
          <pc:sldMk cId="636262176" sldId="264"/>
        </pc:sldMkLst>
        <pc:spChg chg="mod">
          <ac:chgData name="Gabriel Quintella" userId="0401f16030b3bbcc" providerId="LiveId" clId="{56ADC1A6-171E-433A-817D-58E9CC51A307}" dt="2023-07-21T05:10:41.372" v="3" actId="27636"/>
          <ac:spMkLst>
            <pc:docMk/>
            <pc:sldMk cId="636262176" sldId="264"/>
            <ac:spMk id="2" creationId="{870DBF1C-6D8F-0B5F-CD15-502D69C1E179}"/>
          </ac:spMkLst>
        </pc:spChg>
      </pc:sldChg>
      <pc:sldChg chg="addSp modSp">
        <pc:chgData name="Gabriel Quintella" userId="0401f16030b3bbcc" providerId="LiveId" clId="{56ADC1A6-171E-433A-817D-58E9CC51A307}" dt="2023-07-31T11:49:33.630" v="1685"/>
        <pc:sldMkLst>
          <pc:docMk/>
          <pc:sldMk cId="3286718728" sldId="265"/>
        </pc:sldMkLst>
        <pc:spChg chg="add mod">
          <ac:chgData name="Gabriel Quintella" userId="0401f16030b3bbcc" providerId="LiveId" clId="{56ADC1A6-171E-433A-817D-58E9CC51A307}" dt="2023-07-31T11:49:33.630" v="1685"/>
          <ac:spMkLst>
            <pc:docMk/>
            <pc:sldMk cId="3286718728" sldId="265"/>
            <ac:spMk id="4" creationId="{88E7D9B0-0594-B7B3-6105-BCB7F21A9E6A}"/>
          </ac:spMkLst>
        </pc:spChg>
      </pc:sldChg>
      <pc:sldChg chg="addSp delSp modSp mod delAnim modAnim">
        <pc:chgData name="Gabriel Quintella" userId="0401f16030b3bbcc" providerId="LiveId" clId="{56ADC1A6-171E-433A-817D-58E9CC51A307}" dt="2023-07-31T11:49:29.374" v="1683" actId="1036"/>
        <pc:sldMkLst>
          <pc:docMk/>
          <pc:sldMk cId="2398296623" sldId="266"/>
        </pc:sldMkLst>
        <pc:spChg chg="add mod">
          <ac:chgData name="Gabriel Quintella" userId="0401f16030b3bbcc" providerId="LiveId" clId="{56ADC1A6-171E-433A-817D-58E9CC51A307}" dt="2023-07-30T16:29:36.389" v="768" actId="1035"/>
          <ac:spMkLst>
            <pc:docMk/>
            <pc:sldMk cId="2398296623" sldId="266"/>
            <ac:spMk id="7" creationId="{31F7F9D4-8164-9084-F6AD-975AB702FA5B}"/>
          </ac:spMkLst>
        </pc:spChg>
        <pc:spChg chg="add mod">
          <ac:chgData name="Gabriel Quintella" userId="0401f16030b3bbcc" providerId="LiveId" clId="{56ADC1A6-171E-433A-817D-58E9CC51A307}" dt="2023-07-30T16:29:36.389" v="768" actId="1035"/>
          <ac:spMkLst>
            <pc:docMk/>
            <pc:sldMk cId="2398296623" sldId="266"/>
            <ac:spMk id="8" creationId="{74105504-987E-1563-5C40-C5B9A10CF352}"/>
          </ac:spMkLst>
        </pc:spChg>
        <pc:spChg chg="add mod">
          <ac:chgData name="Gabriel Quintella" userId="0401f16030b3bbcc" providerId="LiveId" clId="{56ADC1A6-171E-433A-817D-58E9CC51A307}" dt="2023-07-30T16:29:36.389" v="768" actId="1035"/>
          <ac:spMkLst>
            <pc:docMk/>
            <pc:sldMk cId="2398296623" sldId="266"/>
            <ac:spMk id="9" creationId="{DD87C36B-52E1-1569-7DD5-0C042FA73D13}"/>
          </ac:spMkLst>
        </pc:spChg>
        <pc:spChg chg="add del mod">
          <ac:chgData name="Gabriel Quintella" userId="0401f16030b3bbcc" providerId="LiveId" clId="{56ADC1A6-171E-433A-817D-58E9CC51A307}" dt="2023-07-30T16:19:30.467" v="363" actId="478"/>
          <ac:spMkLst>
            <pc:docMk/>
            <pc:sldMk cId="2398296623" sldId="266"/>
            <ac:spMk id="16" creationId="{59812A91-928A-0B7D-6B78-A92152AEA764}"/>
          </ac:spMkLst>
        </pc:spChg>
        <pc:spChg chg="add mod">
          <ac:chgData name="Gabriel Quintella" userId="0401f16030b3bbcc" providerId="LiveId" clId="{56ADC1A6-171E-433A-817D-58E9CC51A307}" dt="2023-07-30T16:29:36.389" v="768" actId="1035"/>
          <ac:spMkLst>
            <pc:docMk/>
            <pc:sldMk cId="2398296623" sldId="266"/>
            <ac:spMk id="17" creationId="{73F6698D-069F-6972-B668-92A357D42C0B}"/>
          </ac:spMkLst>
        </pc:spChg>
        <pc:spChg chg="mod">
          <ac:chgData name="Gabriel Quintella" userId="0401f16030b3bbcc" providerId="LiveId" clId="{56ADC1A6-171E-433A-817D-58E9CC51A307}" dt="2023-07-30T16:29:36.389" v="768" actId="1035"/>
          <ac:spMkLst>
            <pc:docMk/>
            <pc:sldMk cId="2398296623" sldId="266"/>
            <ac:spMk id="18" creationId="{776940BE-F9CB-3788-27B5-054861BA8112}"/>
          </ac:spMkLst>
        </pc:spChg>
        <pc:spChg chg="add del mod">
          <ac:chgData name="Gabriel Quintella" userId="0401f16030b3bbcc" providerId="LiveId" clId="{56ADC1A6-171E-433A-817D-58E9CC51A307}" dt="2023-07-30T16:18:53.215" v="357" actId="478"/>
          <ac:spMkLst>
            <pc:docMk/>
            <pc:sldMk cId="2398296623" sldId="266"/>
            <ac:spMk id="19" creationId="{5F1B4919-3687-4B8D-4799-56320090D984}"/>
          </ac:spMkLst>
        </pc:spChg>
        <pc:spChg chg="add mod">
          <ac:chgData name="Gabriel Quintella" userId="0401f16030b3bbcc" providerId="LiveId" clId="{56ADC1A6-171E-433A-817D-58E9CC51A307}" dt="2023-07-30T16:29:36.389" v="768" actId="1035"/>
          <ac:spMkLst>
            <pc:docMk/>
            <pc:sldMk cId="2398296623" sldId="266"/>
            <ac:spMk id="22" creationId="{12EA4032-15B7-FFF9-D3CA-D6A8898E7FC9}"/>
          </ac:spMkLst>
        </pc:spChg>
        <pc:spChg chg="add mod">
          <ac:chgData name="Gabriel Quintella" userId="0401f16030b3bbcc" providerId="LiveId" clId="{56ADC1A6-171E-433A-817D-58E9CC51A307}" dt="2023-07-30T16:29:36.389" v="768" actId="1035"/>
          <ac:spMkLst>
            <pc:docMk/>
            <pc:sldMk cId="2398296623" sldId="266"/>
            <ac:spMk id="23" creationId="{10E5E208-410A-235D-6174-A6BC45D5F43A}"/>
          </ac:spMkLst>
        </pc:spChg>
        <pc:spChg chg="add mod">
          <ac:chgData name="Gabriel Quintella" userId="0401f16030b3bbcc" providerId="LiveId" clId="{56ADC1A6-171E-433A-817D-58E9CC51A307}" dt="2023-07-30T16:29:36.389" v="768" actId="1035"/>
          <ac:spMkLst>
            <pc:docMk/>
            <pc:sldMk cId="2398296623" sldId="266"/>
            <ac:spMk id="24" creationId="{55E49439-3698-792B-EE21-18D9E52FF9D0}"/>
          </ac:spMkLst>
        </pc:spChg>
        <pc:spChg chg="add del mod">
          <ac:chgData name="Gabriel Quintella" userId="0401f16030b3bbcc" providerId="LiveId" clId="{56ADC1A6-171E-433A-817D-58E9CC51A307}" dt="2023-07-30T16:21:07.705" v="654" actId="478"/>
          <ac:spMkLst>
            <pc:docMk/>
            <pc:sldMk cId="2398296623" sldId="266"/>
            <ac:spMk id="25" creationId="{1BEC654C-7C1E-1273-77BE-91D1804D6746}"/>
          </ac:spMkLst>
        </pc:spChg>
        <pc:spChg chg="add del mod">
          <ac:chgData name="Gabriel Quintella" userId="0401f16030b3bbcc" providerId="LiveId" clId="{56ADC1A6-171E-433A-817D-58E9CC51A307}" dt="2023-07-30T16:29:31.899" v="766"/>
          <ac:spMkLst>
            <pc:docMk/>
            <pc:sldMk cId="2398296623" sldId="266"/>
            <ac:spMk id="27" creationId="{E1305A67-36C7-7C91-EF0F-6490B06A52D2}"/>
          </ac:spMkLst>
        </pc:spChg>
        <pc:spChg chg="add mod">
          <ac:chgData name="Gabriel Quintella" userId="0401f16030b3bbcc" providerId="LiveId" clId="{56ADC1A6-171E-433A-817D-58E9CC51A307}" dt="2023-07-31T11:47:21.180" v="1333" actId="14100"/>
          <ac:spMkLst>
            <pc:docMk/>
            <pc:sldMk cId="2398296623" sldId="266"/>
            <ac:spMk id="28" creationId="{AE559B89-FD12-867A-26C1-36E0D2174CEE}"/>
          </ac:spMkLst>
        </pc:spChg>
        <pc:spChg chg="add mod">
          <ac:chgData name="Gabriel Quintella" userId="0401f16030b3bbcc" providerId="LiveId" clId="{56ADC1A6-171E-433A-817D-58E9CC51A307}" dt="2023-07-30T16:30:27.881" v="794" actId="1076"/>
          <ac:spMkLst>
            <pc:docMk/>
            <pc:sldMk cId="2398296623" sldId="266"/>
            <ac:spMk id="29" creationId="{98376246-33D4-CB0F-DD9E-BE78E43879CD}"/>
          </ac:spMkLst>
        </pc:spChg>
        <pc:spChg chg="add mod">
          <ac:chgData name="Gabriel Quintella" userId="0401f16030b3bbcc" providerId="LiveId" clId="{56ADC1A6-171E-433A-817D-58E9CC51A307}" dt="2023-07-30T16:33:07.074" v="996" actId="14100"/>
          <ac:spMkLst>
            <pc:docMk/>
            <pc:sldMk cId="2398296623" sldId="266"/>
            <ac:spMk id="30" creationId="{904477C8-E363-0A9A-D32C-A2E7F0F50A83}"/>
          </ac:spMkLst>
        </pc:spChg>
        <pc:spChg chg="add mod">
          <ac:chgData name="Gabriel Quintella" userId="0401f16030b3bbcc" providerId="LiveId" clId="{56ADC1A6-171E-433A-817D-58E9CC51A307}" dt="2023-07-30T16:30:46.893" v="819" actId="1035"/>
          <ac:spMkLst>
            <pc:docMk/>
            <pc:sldMk cId="2398296623" sldId="266"/>
            <ac:spMk id="31" creationId="{B5562E84-3176-D637-9EBC-435BBBCFF425}"/>
          </ac:spMkLst>
        </pc:spChg>
        <pc:spChg chg="add mod">
          <ac:chgData name="Gabriel Quintella" userId="0401f16030b3bbcc" providerId="LiveId" clId="{56ADC1A6-171E-433A-817D-58E9CC51A307}" dt="2023-07-30T16:30:56.846" v="825" actId="20577"/>
          <ac:spMkLst>
            <pc:docMk/>
            <pc:sldMk cId="2398296623" sldId="266"/>
            <ac:spMk id="32" creationId="{FB6A73A4-1E76-8E8C-CAFE-944E73B0A99F}"/>
          </ac:spMkLst>
        </pc:spChg>
        <pc:spChg chg="add mod">
          <ac:chgData name="Gabriel Quintella" userId="0401f16030b3bbcc" providerId="LiveId" clId="{56ADC1A6-171E-433A-817D-58E9CC51A307}" dt="2023-07-30T16:31:41.579" v="916" actId="1035"/>
          <ac:spMkLst>
            <pc:docMk/>
            <pc:sldMk cId="2398296623" sldId="266"/>
            <ac:spMk id="33" creationId="{5A23F928-654C-1709-3C32-01D5E2BF4647}"/>
          </ac:spMkLst>
        </pc:spChg>
        <pc:spChg chg="add mod">
          <ac:chgData name="Gabriel Quintella" userId="0401f16030b3bbcc" providerId="LiveId" clId="{56ADC1A6-171E-433A-817D-58E9CC51A307}" dt="2023-07-30T16:32:23.331" v="977" actId="1037"/>
          <ac:spMkLst>
            <pc:docMk/>
            <pc:sldMk cId="2398296623" sldId="266"/>
            <ac:spMk id="34" creationId="{66249E10-8967-848F-7275-09F614DCF80C}"/>
          </ac:spMkLst>
        </pc:spChg>
        <pc:spChg chg="add mod">
          <ac:chgData name="Gabriel Quintella" userId="0401f16030b3bbcc" providerId="LiveId" clId="{56ADC1A6-171E-433A-817D-58E9CC51A307}" dt="2023-07-31T11:49:29.374" v="1683" actId="1036"/>
          <ac:spMkLst>
            <pc:docMk/>
            <pc:sldMk cId="2398296623" sldId="266"/>
            <ac:spMk id="35" creationId="{6B230CA8-E172-F94D-1F03-C1B3A9C85A49}"/>
          </ac:spMkLst>
        </pc:spChg>
        <pc:picChg chg="add mod">
          <ac:chgData name="Gabriel Quintella" userId="0401f16030b3bbcc" providerId="LiveId" clId="{56ADC1A6-171E-433A-817D-58E9CC51A307}" dt="2023-07-30T16:29:36.389" v="768" actId="1035"/>
          <ac:picMkLst>
            <pc:docMk/>
            <pc:sldMk cId="2398296623" sldId="266"/>
            <ac:picMk id="6" creationId="{C5EB65FB-F2C4-3ABD-12A1-6E140CC1849C}"/>
          </ac:picMkLst>
        </pc:picChg>
        <pc:picChg chg="del">
          <ac:chgData name="Gabriel Quintella" userId="0401f16030b3bbcc" providerId="LiveId" clId="{56ADC1A6-171E-433A-817D-58E9CC51A307}" dt="2023-07-30T15:54:48.617" v="93" actId="478"/>
          <ac:picMkLst>
            <pc:docMk/>
            <pc:sldMk cId="2398296623" sldId="266"/>
            <ac:picMk id="15" creationId="{31F5C363-2651-BC12-9539-82C9F6D017C1}"/>
          </ac:picMkLst>
        </pc:picChg>
        <pc:cxnChg chg="add del mod">
          <ac:chgData name="Gabriel Quintella" userId="0401f16030b3bbcc" providerId="LiveId" clId="{56ADC1A6-171E-433A-817D-58E9CC51A307}" dt="2023-07-30T16:21:52.201" v="658" actId="478"/>
          <ac:cxnSpMkLst>
            <pc:docMk/>
            <pc:sldMk cId="2398296623" sldId="266"/>
            <ac:cxnSpMk id="11" creationId="{4F5BDF48-9842-A494-3E04-C26C22A810A6}"/>
          </ac:cxnSpMkLst>
        </pc:cxnChg>
        <pc:cxnChg chg="add del mod">
          <ac:chgData name="Gabriel Quintella" userId="0401f16030b3bbcc" providerId="LiveId" clId="{56ADC1A6-171E-433A-817D-58E9CC51A307}" dt="2023-07-30T16:21:54.288" v="659" actId="478"/>
          <ac:cxnSpMkLst>
            <pc:docMk/>
            <pc:sldMk cId="2398296623" sldId="266"/>
            <ac:cxnSpMk id="14" creationId="{B7D3F1C5-C986-D55B-E194-DC55F63A8A49}"/>
          </ac:cxnSpMkLst>
        </pc:cxnChg>
      </pc:sldChg>
      <pc:sldChg chg="mod modShow">
        <pc:chgData name="Gabriel Quintella" userId="0401f16030b3bbcc" providerId="LiveId" clId="{56ADC1A6-171E-433A-817D-58E9CC51A307}" dt="2023-07-31T11:46:30.477" v="1316" actId="729"/>
        <pc:sldMkLst>
          <pc:docMk/>
          <pc:sldMk cId="3915684311" sldId="267"/>
        </pc:sldMkLst>
      </pc:sldChg>
      <pc:sldChg chg="addSp delSp modSp mod modShow">
        <pc:chgData name="Gabriel Quintella" userId="0401f16030b3bbcc" providerId="LiveId" clId="{56ADC1A6-171E-433A-817D-58E9CC51A307}" dt="2023-07-31T11:49:11.188" v="1661" actId="1036"/>
        <pc:sldMkLst>
          <pc:docMk/>
          <pc:sldMk cId="1757085871" sldId="268"/>
        </pc:sldMkLst>
        <pc:spChg chg="add del">
          <ac:chgData name="Gabriel Quintella" userId="0401f16030b3bbcc" providerId="LiveId" clId="{56ADC1A6-171E-433A-817D-58E9CC51A307}" dt="2023-07-31T11:43:45.970" v="1305" actId="478"/>
          <ac:spMkLst>
            <pc:docMk/>
            <pc:sldMk cId="1757085871" sldId="268"/>
            <ac:spMk id="5" creationId="{165282C3-7EB3-39FE-6947-8C6206BB9885}"/>
          </ac:spMkLst>
        </pc:spChg>
        <pc:spChg chg="add del">
          <ac:chgData name="Gabriel Quintella" userId="0401f16030b3bbcc" providerId="LiveId" clId="{56ADC1A6-171E-433A-817D-58E9CC51A307}" dt="2023-07-31T11:43:46.378" v="1306" actId="478"/>
          <ac:spMkLst>
            <pc:docMk/>
            <pc:sldMk cId="1757085871" sldId="268"/>
            <ac:spMk id="6" creationId="{EE83AA99-57AC-FF29-CB7F-9BD0EF037FDB}"/>
          </ac:spMkLst>
        </pc:spChg>
        <pc:spChg chg="add del">
          <ac:chgData name="Gabriel Quintella" userId="0401f16030b3bbcc" providerId="LiveId" clId="{56ADC1A6-171E-433A-817D-58E9CC51A307}" dt="2023-07-31T11:43:46.378" v="1306" actId="478"/>
          <ac:spMkLst>
            <pc:docMk/>
            <pc:sldMk cId="1757085871" sldId="268"/>
            <ac:spMk id="7" creationId="{9AFEA66A-BB99-9183-F4EA-40A196C9E54B}"/>
          </ac:spMkLst>
        </pc:spChg>
        <pc:spChg chg="add del">
          <ac:chgData name="Gabriel Quintella" userId="0401f16030b3bbcc" providerId="LiveId" clId="{56ADC1A6-171E-433A-817D-58E9CC51A307}" dt="2023-07-31T11:43:46.378" v="1306" actId="478"/>
          <ac:spMkLst>
            <pc:docMk/>
            <pc:sldMk cId="1757085871" sldId="268"/>
            <ac:spMk id="8" creationId="{A3BBA946-75F5-92B4-557F-DE1C5537A8F7}"/>
          </ac:spMkLst>
        </pc:spChg>
        <pc:spChg chg="add del">
          <ac:chgData name="Gabriel Quintella" userId="0401f16030b3bbcc" providerId="LiveId" clId="{56ADC1A6-171E-433A-817D-58E9CC51A307}" dt="2023-07-31T11:43:46.378" v="1306" actId="478"/>
          <ac:spMkLst>
            <pc:docMk/>
            <pc:sldMk cId="1757085871" sldId="268"/>
            <ac:spMk id="9" creationId="{0595407B-EA5A-60ED-D371-F2927900AF10}"/>
          </ac:spMkLst>
        </pc:spChg>
        <pc:spChg chg="add del">
          <ac:chgData name="Gabriel Quintella" userId="0401f16030b3bbcc" providerId="LiveId" clId="{56ADC1A6-171E-433A-817D-58E9CC51A307}" dt="2023-07-31T11:43:46.378" v="1306" actId="478"/>
          <ac:spMkLst>
            <pc:docMk/>
            <pc:sldMk cId="1757085871" sldId="268"/>
            <ac:spMk id="10" creationId="{06F22B66-8320-7B40-8D52-51FA017DC555}"/>
          </ac:spMkLst>
        </pc:spChg>
        <pc:spChg chg="add del mod">
          <ac:chgData name="Gabriel Quintella" userId="0401f16030b3bbcc" providerId="LiveId" clId="{56ADC1A6-171E-433A-817D-58E9CC51A307}" dt="2023-07-31T11:49:06.909" v="1647" actId="478"/>
          <ac:spMkLst>
            <pc:docMk/>
            <pc:sldMk cId="1757085871" sldId="268"/>
            <ac:spMk id="11" creationId="{16B61878-36C7-3348-1787-564DB739BE4C}"/>
          </ac:spMkLst>
        </pc:spChg>
        <pc:spChg chg="add mod">
          <ac:chgData name="Gabriel Quintella" userId="0401f16030b3bbcc" providerId="LiveId" clId="{56ADC1A6-171E-433A-817D-58E9CC51A307}" dt="2023-07-31T11:49:11.188" v="1661" actId="1036"/>
          <ac:spMkLst>
            <pc:docMk/>
            <pc:sldMk cId="1757085871" sldId="268"/>
            <ac:spMk id="12" creationId="{A52AC2C9-9E01-7B3C-4866-CD63D12EA467}"/>
          </ac:spMkLst>
        </pc:spChg>
        <pc:spChg chg="add del">
          <ac:chgData name="Gabriel Quintella" userId="0401f16030b3bbcc" providerId="LiveId" clId="{56ADC1A6-171E-433A-817D-58E9CC51A307}" dt="2023-07-31T11:43:46.378" v="1306" actId="478"/>
          <ac:spMkLst>
            <pc:docMk/>
            <pc:sldMk cId="1757085871" sldId="268"/>
            <ac:spMk id="14" creationId="{B0B74AEB-BB9A-F0CE-760D-B299271AFD0E}"/>
          </ac:spMkLst>
        </pc:spChg>
        <pc:spChg chg="add del">
          <ac:chgData name="Gabriel Quintella" userId="0401f16030b3bbcc" providerId="LiveId" clId="{56ADC1A6-171E-433A-817D-58E9CC51A307}" dt="2023-07-31T11:43:46.378" v="1306" actId="478"/>
          <ac:spMkLst>
            <pc:docMk/>
            <pc:sldMk cId="1757085871" sldId="268"/>
            <ac:spMk id="15" creationId="{386270CF-9232-0B82-4AD5-B4287ABA3FEE}"/>
          </ac:spMkLst>
        </pc:spChg>
        <pc:spChg chg="add del">
          <ac:chgData name="Gabriel Quintella" userId="0401f16030b3bbcc" providerId="LiveId" clId="{56ADC1A6-171E-433A-817D-58E9CC51A307}" dt="2023-07-31T11:43:46.378" v="1306" actId="478"/>
          <ac:spMkLst>
            <pc:docMk/>
            <pc:sldMk cId="1757085871" sldId="268"/>
            <ac:spMk id="16" creationId="{1E900F2B-ED37-6950-AAD7-4F89AD234051}"/>
          </ac:spMkLst>
        </pc:spChg>
        <pc:spChg chg="add del">
          <ac:chgData name="Gabriel Quintella" userId="0401f16030b3bbcc" providerId="LiveId" clId="{56ADC1A6-171E-433A-817D-58E9CC51A307}" dt="2023-07-31T11:43:46.378" v="1306" actId="478"/>
          <ac:spMkLst>
            <pc:docMk/>
            <pc:sldMk cId="1757085871" sldId="268"/>
            <ac:spMk id="17" creationId="{A8F98FEA-21C5-F357-9911-6FE399DE2CA8}"/>
          </ac:spMkLst>
        </pc:spChg>
        <pc:spChg chg="add del">
          <ac:chgData name="Gabriel Quintella" userId="0401f16030b3bbcc" providerId="LiveId" clId="{56ADC1A6-171E-433A-817D-58E9CC51A307}" dt="2023-07-31T11:43:46.378" v="1306" actId="478"/>
          <ac:spMkLst>
            <pc:docMk/>
            <pc:sldMk cId="1757085871" sldId="268"/>
            <ac:spMk id="18" creationId="{2D1DC98D-9B56-3DFF-B157-E14EAD710CB6}"/>
          </ac:spMkLst>
        </pc:spChg>
        <pc:spChg chg="add del">
          <ac:chgData name="Gabriel Quintella" userId="0401f16030b3bbcc" providerId="LiveId" clId="{56ADC1A6-171E-433A-817D-58E9CC51A307}" dt="2023-07-31T11:43:46.378" v="1306" actId="478"/>
          <ac:spMkLst>
            <pc:docMk/>
            <pc:sldMk cId="1757085871" sldId="268"/>
            <ac:spMk id="19" creationId="{6C58EE6B-215E-6B49-46F6-0C7FFFB1EA1A}"/>
          </ac:spMkLst>
        </pc:spChg>
        <pc:spChg chg="add del">
          <ac:chgData name="Gabriel Quintella" userId="0401f16030b3bbcc" providerId="LiveId" clId="{56ADC1A6-171E-433A-817D-58E9CC51A307}" dt="2023-07-31T11:43:46.378" v="1306" actId="478"/>
          <ac:spMkLst>
            <pc:docMk/>
            <pc:sldMk cId="1757085871" sldId="268"/>
            <ac:spMk id="20" creationId="{C94BA075-91A3-24F3-2FB9-54D9195D08F0}"/>
          </ac:spMkLst>
        </pc:spChg>
        <pc:spChg chg="add del">
          <ac:chgData name="Gabriel Quintella" userId="0401f16030b3bbcc" providerId="LiveId" clId="{56ADC1A6-171E-433A-817D-58E9CC51A307}" dt="2023-07-31T11:43:46.378" v="1306" actId="478"/>
          <ac:spMkLst>
            <pc:docMk/>
            <pc:sldMk cId="1757085871" sldId="268"/>
            <ac:spMk id="54" creationId="{4634A357-9743-B528-99C5-184A3F343248}"/>
          </ac:spMkLst>
        </pc:spChg>
        <pc:spChg chg="add del mod">
          <ac:chgData name="Gabriel Quintella" userId="0401f16030b3bbcc" providerId="LiveId" clId="{56ADC1A6-171E-433A-817D-58E9CC51A307}" dt="2023-07-31T11:49:03.878" v="1646" actId="1038"/>
          <ac:spMkLst>
            <pc:docMk/>
            <pc:sldMk cId="1757085871" sldId="268"/>
            <ac:spMk id="55" creationId="{1794DFEE-526E-00C4-FA2F-E8AD66BA2EC7}"/>
          </ac:spMkLst>
        </pc:spChg>
        <pc:cxnChg chg="add del">
          <ac:chgData name="Gabriel Quintella" userId="0401f16030b3bbcc" providerId="LiveId" clId="{56ADC1A6-171E-433A-817D-58E9CC51A307}" dt="2023-07-31T11:43:46.378" v="1306" actId="478"/>
          <ac:cxnSpMkLst>
            <pc:docMk/>
            <pc:sldMk cId="1757085871" sldId="268"/>
            <ac:cxnSpMk id="26" creationId="{13ACFE13-71DB-B9FE-A3C3-53EC05388E4C}"/>
          </ac:cxnSpMkLst>
        </pc:cxnChg>
        <pc:cxnChg chg="add del">
          <ac:chgData name="Gabriel Quintella" userId="0401f16030b3bbcc" providerId="LiveId" clId="{56ADC1A6-171E-433A-817D-58E9CC51A307}" dt="2023-07-31T11:43:46.378" v="1306" actId="478"/>
          <ac:cxnSpMkLst>
            <pc:docMk/>
            <pc:sldMk cId="1757085871" sldId="268"/>
            <ac:cxnSpMk id="28" creationId="{B5C969C9-0C00-BD41-8ADA-8E5624033CB3}"/>
          </ac:cxnSpMkLst>
        </pc:cxnChg>
        <pc:cxnChg chg="add del mod">
          <ac:chgData name="Gabriel Quintella" userId="0401f16030b3bbcc" providerId="LiveId" clId="{56ADC1A6-171E-433A-817D-58E9CC51A307}" dt="2023-07-31T11:43:46.378" v="1306" actId="478"/>
          <ac:cxnSpMkLst>
            <pc:docMk/>
            <pc:sldMk cId="1757085871" sldId="268"/>
            <ac:cxnSpMk id="30" creationId="{67BB97DF-66C0-B483-36B9-80F1D07009A7}"/>
          </ac:cxnSpMkLst>
        </pc:cxnChg>
        <pc:cxnChg chg="add del mod">
          <ac:chgData name="Gabriel Quintella" userId="0401f16030b3bbcc" providerId="LiveId" clId="{56ADC1A6-171E-433A-817D-58E9CC51A307}" dt="2023-07-31T11:43:46.378" v="1306" actId="478"/>
          <ac:cxnSpMkLst>
            <pc:docMk/>
            <pc:sldMk cId="1757085871" sldId="268"/>
            <ac:cxnSpMk id="34" creationId="{0D10B87F-9BB3-A550-5006-1744C0F73CA6}"/>
          </ac:cxnSpMkLst>
        </pc:cxnChg>
        <pc:cxnChg chg="add del mod">
          <ac:chgData name="Gabriel Quintella" userId="0401f16030b3bbcc" providerId="LiveId" clId="{56ADC1A6-171E-433A-817D-58E9CC51A307}" dt="2023-07-31T11:43:46.378" v="1306" actId="478"/>
          <ac:cxnSpMkLst>
            <pc:docMk/>
            <pc:sldMk cId="1757085871" sldId="268"/>
            <ac:cxnSpMk id="38" creationId="{583549EA-78B4-7AA0-A78F-3B2740344FCF}"/>
          </ac:cxnSpMkLst>
        </pc:cxnChg>
        <pc:cxnChg chg="add del mod">
          <ac:chgData name="Gabriel Quintella" userId="0401f16030b3bbcc" providerId="LiveId" clId="{56ADC1A6-171E-433A-817D-58E9CC51A307}" dt="2023-07-31T11:43:46.378" v="1306" actId="478"/>
          <ac:cxnSpMkLst>
            <pc:docMk/>
            <pc:sldMk cId="1757085871" sldId="268"/>
            <ac:cxnSpMk id="43" creationId="{19F0118D-51F9-7975-8997-51F77B686C29}"/>
          </ac:cxnSpMkLst>
        </pc:cxnChg>
        <pc:cxnChg chg="add del mod">
          <ac:chgData name="Gabriel Quintella" userId="0401f16030b3bbcc" providerId="LiveId" clId="{56ADC1A6-171E-433A-817D-58E9CC51A307}" dt="2023-07-31T11:43:46.378" v="1306" actId="478"/>
          <ac:cxnSpMkLst>
            <pc:docMk/>
            <pc:sldMk cId="1757085871" sldId="268"/>
            <ac:cxnSpMk id="45" creationId="{22B8805D-342A-F243-C949-DAF586B9DD7B}"/>
          </ac:cxnSpMkLst>
        </pc:cxnChg>
        <pc:cxnChg chg="add del mod">
          <ac:chgData name="Gabriel Quintella" userId="0401f16030b3bbcc" providerId="LiveId" clId="{56ADC1A6-171E-433A-817D-58E9CC51A307}" dt="2023-07-31T11:43:46.378" v="1306" actId="478"/>
          <ac:cxnSpMkLst>
            <pc:docMk/>
            <pc:sldMk cId="1757085871" sldId="268"/>
            <ac:cxnSpMk id="46" creationId="{40A5C4FC-34E7-BEF5-D9AA-0121B6CEA56E}"/>
          </ac:cxnSpMkLst>
        </pc:cxnChg>
        <pc:cxnChg chg="add del mod">
          <ac:chgData name="Gabriel Quintella" userId="0401f16030b3bbcc" providerId="LiveId" clId="{56ADC1A6-171E-433A-817D-58E9CC51A307}" dt="2023-07-31T11:43:46.378" v="1306" actId="478"/>
          <ac:cxnSpMkLst>
            <pc:docMk/>
            <pc:sldMk cId="1757085871" sldId="268"/>
            <ac:cxnSpMk id="47" creationId="{9BBDC751-9D65-FA36-776A-2880364989C7}"/>
          </ac:cxnSpMkLst>
        </pc:cxnChg>
        <pc:cxnChg chg="add del mod">
          <ac:chgData name="Gabriel Quintella" userId="0401f16030b3bbcc" providerId="LiveId" clId="{56ADC1A6-171E-433A-817D-58E9CC51A307}" dt="2023-07-31T11:43:46.378" v="1306" actId="478"/>
          <ac:cxnSpMkLst>
            <pc:docMk/>
            <pc:sldMk cId="1757085871" sldId="268"/>
            <ac:cxnSpMk id="48" creationId="{04179642-46CC-B6E3-D64D-1DE0AC633426}"/>
          </ac:cxnSpMkLst>
        </pc:cxnChg>
      </pc:sldChg>
      <pc:sldChg chg="addSp delSp modSp mod modShow">
        <pc:chgData name="Gabriel Quintella" userId="0401f16030b3bbcc" providerId="LiveId" clId="{56ADC1A6-171E-433A-817D-58E9CC51A307}" dt="2023-08-01T02:19:58.320" v="1719" actId="729"/>
        <pc:sldMkLst>
          <pc:docMk/>
          <pc:sldMk cId="648965615" sldId="269"/>
        </pc:sldMkLst>
        <pc:spChg chg="mod">
          <ac:chgData name="Gabriel Quintella" userId="0401f16030b3bbcc" providerId="LiveId" clId="{56ADC1A6-171E-433A-817D-58E9CC51A307}" dt="2023-07-31T01:59:32.643" v="1237" actId="1076"/>
          <ac:spMkLst>
            <pc:docMk/>
            <pc:sldMk cId="648965615" sldId="269"/>
            <ac:spMk id="5" creationId="{E43EA918-855C-DAAC-C277-0DF90E3B8A04}"/>
          </ac:spMkLst>
        </pc:spChg>
        <pc:spChg chg="mod">
          <ac:chgData name="Gabriel Quintella" userId="0401f16030b3bbcc" providerId="LiveId" clId="{56ADC1A6-171E-433A-817D-58E9CC51A307}" dt="2023-07-31T01:59:35.450" v="1238" actId="1076"/>
          <ac:spMkLst>
            <pc:docMk/>
            <pc:sldMk cId="648965615" sldId="269"/>
            <ac:spMk id="6" creationId="{FACAFECD-93DF-8ED5-3C28-A3278DF8A52F}"/>
          </ac:spMkLst>
        </pc:spChg>
        <pc:spChg chg="mod">
          <ac:chgData name="Gabriel Quintella" userId="0401f16030b3bbcc" providerId="LiveId" clId="{56ADC1A6-171E-433A-817D-58E9CC51A307}" dt="2023-07-31T02:00:47.684" v="1288" actId="122"/>
          <ac:spMkLst>
            <pc:docMk/>
            <pc:sldMk cId="648965615" sldId="269"/>
            <ac:spMk id="7" creationId="{959816D3-1FA2-D305-CA73-5FD9615CB138}"/>
          </ac:spMkLst>
        </pc:spChg>
        <pc:spChg chg="mod">
          <ac:chgData name="Gabriel Quintella" userId="0401f16030b3bbcc" providerId="LiveId" clId="{56ADC1A6-171E-433A-817D-58E9CC51A307}" dt="2023-07-31T02:00:57.109" v="1291" actId="122"/>
          <ac:spMkLst>
            <pc:docMk/>
            <pc:sldMk cId="648965615" sldId="269"/>
            <ac:spMk id="8" creationId="{2C3E8297-986C-5E46-9A49-3FB5F27B4363}"/>
          </ac:spMkLst>
        </pc:spChg>
        <pc:spChg chg="add del mod">
          <ac:chgData name="Gabriel Quintella" userId="0401f16030b3bbcc" providerId="LiveId" clId="{56ADC1A6-171E-433A-817D-58E9CC51A307}" dt="2023-07-30T16:48:58.207" v="1120"/>
          <ac:spMkLst>
            <pc:docMk/>
            <pc:sldMk cId="648965615" sldId="269"/>
            <ac:spMk id="11" creationId="{91046AEF-8A91-9F87-C6EA-CC60A4478A00}"/>
          </ac:spMkLst>
        </pc:spChg>
        <pc:spChg chg="add del mod">
          <ac:chgData name="Gabriel Quintella" userId="0401f16030b3bbcc" providerId="LiveId" clId="{56ADC1A6-171E-433A-817D-58E9CC51A307}" dt="2023-07-30T16:48:58.207" v="1120"/>
          <ac:spMkLst>
            <pc:docMk/>
            <pc:sldMk cId="648965615" sldId="269"/>
            <ac:spMk id="13" creationId="{599B8C69-C6EA-5098-1028-B65C8436C95D}"/>
          </ac:spMkLst>
        </pc:spChg>
        <pc:spChg chg="add mod">
          <ac:chgData name="Gabriel Quintella" userId="0401f16030b3bbcc" providerId="LiveId" clId="{56ADC1A6-171E-433A-817D-58E9CC51A307}" dt="2023-07-31T02:00:15.241" v="1260" actId="1037"/>
          <ac:spMkLst>
            <pc:docMk/>
            <pc:sldMk cId="648965615" sldId="269"/>
            <ac:spMk id="15" creationId="{448B8382-92F6-5C46-6A73-48C9D7E5CA83}"/>
          </ac:spMkLst>
        </pc:spChg>
        <pc:spChg chg="mod">
          <ac:chgData name="Gabriel Quintella" userId="0401f16030b3bbcc" providerId="LiveId" clId="{56ADC1A6-171E-433A-817D-58E9CC51A307}" dt="2023-07-31T02:00:52.556" v="1290" actId="122"/>
          <ac:spMkLst>
            <pc:docMk/>
            <pc:sldMk cId="648965615" sldId="269"/>
            <ac:spMk id="17" creationId="{C5CD034A-0582-1F40-4AB8-04825BA71A93}"/>
          </ac:spMkLst>
        </pc:spChg>
        <pc:spChg chg="add mod">
          <ac:chgData name="Gabriel Quintella" userId="0401f16030b3bbcc" providerId="LiveId" clId="{56ADC1A6-171E-433A-817D-58E9CC51A307}" dt="2023-07-31T02:00:21.780" v="1275" actId="1037"/>
          <ac:spMkLst>
            <pc:docMk/>
            <pc:sldMk cId="648965615" sldId="269"/>
            <ac:spMk id="18" creationId="{5474F0F1-3510-E922-B0CF-0126E5BF8F64}"/>
          </ac:spMkLst>
        </pc:spChg>
        <pc:spChg chg="add mod">
          <ac:chgData name="Gabriel Quintella" userId="0401f16030b3bbcc" providerId="LiveId" clId="{56ADC1A6-171E-433A-817D-58E9CC51A307}" dt="2023-07-30T16:49:51.332" v="1128" actId="1076"/>
          <ac:spMkLst>
            <pc:docMk/>
            <pc:sldMk cId="648965615" sldId="269"/>
            <ac:spMk id="20" creationId="{0FF9032F-6402-2FDA-B27E-4CBC84A1AAC8}"/>
          </ac:spMkLst>
        </pc:spChg>
        <pc:spChg chg="add mod">
          <ac:chgData name="Gabriel Quintella" userId="0401f16030b3bbcc" providerId="LiveId" clId="{56ADC1A6-171E-433A-817D-58E9CC51A307}" dt="2023-07-31T01:58:59.809" v="1230" actId="1076"/>
          <ac:spMkLst>
            <pc:docMk/>
            <pc:sldMk cId="648965615" sldId="269"/>
            <ac:spMk id="21" creationId="{20F8FEE6-4FC9-4650-3DBC-05D428753C62}"/>
          </ac:spMkLst>
        </pc:spChg>
        <pc:spChg chg="add mod">
          <ac:chgData name="Gabriel Quintella" userId="0401f16030b3bbcc" providerId="LiveId" clId="{56ADC1A6-171E-433A-817D-58E9CC51A307}" dt="2023-07-31T01:58:52.610" v="1229" actId="1076"/>
          <ac:spMkLst>
            <pc:docMk/>
            <pc:sldMk cId="648965615" sldId="269"/>
            <ac:spMk id="22" creationId="{9F0BA4F5-8956-1752-CEE9-9B3A18BD8AEB}"/>
          </ac:spMkLst>
        </pc:spChg>
        <pc:spChg chg="add mod">
          <ac:chgData name="Gabriel Quintella" userId="0401f16030b3bbcc" providerId="LiveId" clId="{56ADC1A6-171E-433A-817D-58E9CC51A307}" dt="2023-07-31T11:48:30.286" v="1488" actId="1036"/>
          <ac:spMkLst>
            <pc:docMk/>
            <pc:sldMk cId="648965615" sldId="269"/>
            <ac:spMk id="37" creationId="{C4FF559C-774C-8E94-8E84-8D20D9EE6B1D}"/>
          </ac:spMkLst>
        </pc:spChg>
        <pc:picChg chg="mod">
          <ac:chgData name="Gabriel Quintella" userId="0401f16030b3bbcc" providerId="LiveId" clId="{56ADC1A6-171E-433A-817D-58E9CC51A307}" dt="2023-07-31T01:59:23.353" v="1234" actId="1076"/>
          <ac:picMkLst>
            <pc:docMk/>
            <pc:sldMk cId="648965615" sldId="269"/>
            <ac:picMk id="4" creationId="{641D44BC-02D7-AEDB-46CD-E3D2200C1145}"/>
          </ac:picMkLst>
        </pc:picChg>
        <pc:picChg chg="add mod">
          <ac:chgData name="Gabriel Quintella" userId="0401f16030b3bbcc" providerId="LiveId" clId="{56ADC1A6-171E-433A-817D-58E9CC51A307}" dt="2023-07-31T01:59:55.307" v="1241" actId="1076"/>
          <ac:picMkLst>
            <pc:docMk/>
            <pc:sldMk cId="648965615" sldId="269"/>
            <ac:picMk id="9" creationId="{DF4A1739-DF2B-2AAC-C6BF-7EF01A58E213}"/>
          </ac:picMkLst>
        </pc:picChg>
        <pc:cxnChg chg="del mod">
          <ac:chgData name="Gabriel Quintella" userId="0401f16030b3bbcc" providerId="LiveId" clId="{56ADC1A6-171E-433A-817D-58E9CC51A307}" dt="2023-07-30T16:47:54.957" v="1029" actId="478"/>
          <ac:cxnSpMkLst>
            <pc:docMk/>
            <pc:sldMk cId="648965615" sldId="269"/>
            <ac:cxnSpMk id="10" creationId="{35C9D0EC-E790-B614-545B-84BD98A2543B}"/>
          </ac:cxnSpMkLst>
        </pc:cxnChg>
        <pc:cxnChg chg="del mod">
          <ac:chgData name="Gabriel Quintella" userId="0401f16030b3bbcc" providerId="LiveId" clId="{56ADC1A6-171E-433A-817D-58E9CC51A307}" dt="2023-07-30T16:47:53.848" v="1028" actId="478"/>
          <ac:cxnSpMkLst>
            <pc:docMk/>
            <pc:sldMk cId="648965615" sldId="269"/>
            <ac:cxnSpMk id="12" creationId="{EBB33B10-6561-B1B9-CA62-C492BB4A1D65}"/>
          </ac:cxnSpMkLst>
        </pc:cxnChg>
        <pc:cxnChg chg="del mod">
          <ac:chgData name="Gabriel Quintella" userId="0401f16030b3bbcc" providerId="LiveId" clId="{56ADC1A6-171E-433A-817D-58E9CC51A307}" dt="2023-07-30T16:48:07.601" v="1034" actId="478"/>
          <ac:cxnSpMkLst>
            <pc:docMk/>
            <pc:sldMk cId="648965615" sldId="269"/>
            <ac:cxnSpMk id="14" creationId="{7DB498D6-7FE8-3A38-9E79-60EB53FE60CA}"/>
          </ac:cxnSpMkLst>
        </pc:cxnChg>
        <pc:cxnChg chg="del mod">
          <ac:chgData name="Gabriel Quintella" userId="0401f16030b3bbcc" providerId="LiveId" clId="{56ADC1A6-171E-433A-817D-58E9CC51A307}" dt="2023-07-30T16:48:07.021" v="1033" actId="478"/>
          <ac:cxnSpMkLst>
            <pc:docMk/>
            <pc:sldMk cId="648965615" sldId="269"/>
            <ac:cxnSpMk id="16" creationId="{98FF97CB-817E-D540-BCC5-9B2031A5B3CD}"/>
          </ac:cxnSpMkLst>
        </pc:cxnChg>
        <pc:cxnChg chg="del mod">
          <ac:chgData name="Gabriel Quintella" userId="0401f16030b3bbcc" providerId="LiveId" clId="{56ADC1A6-171E-433A-817D-58E9CC51A307}" dt="2023-07-30T16:48:06.112" v="1032" actId="478"/>
          <ac:cxnSpMkLst>
            <pc:docMk/>
            <pc:sldMk cId="648965615" sldId="269"/>
            <ac:cxnSpMk id="19" creationId="{571D25F6-85B9-D921-C2F3-556390A25B35}"/>
          </ac:cxnSpMkLst>
        </pc:cxnChg>
        <pc:cxnChg chg="add">
          <ac:chgData name="Gabriel Quintella" userId="0401f16030b3bbcc" providerId="LiveId" clId="{56ADC1A6-171E-433A-817D-58E9CC51A307}" dt="2023-07-31T01:59:43.668" v="1239" actId="11529"/>
          <ac:cxnSpMkLst>
            <pc:docMk/>
            <pc:sldMk cId="648965615" sldId="269"/>
            <ac:cxnSpMk id="24" creationId="{7C203A89-418A-2CE9-8C19-11DBC4768BCF}"/>
          </ac:cxnSpMkLst>
        </pc:cxnChg>
        <pc:cxnChg chg="add">
          <ac:chgData name="Gabriel Quintella" userId="0401f16030b3bbcc" providerId="LiveId" clId="{56ADC1A6-171E-433A-817D-58E9CC51A307}" dt="2023-07-31T01:59:49.375" v="1240" actId="11529"/>
          <ac:cxnSpMkLst>
            <pc:docMk/>
            <pc:sldMk cId="648965615" sldId="269"/>
            <ac:cxnSpMk id="26" creationId="{14EAD7EF-0CA2-E63B-18FF-1EBC844A5975}"/>
          </ac:cxnSpMkLst>
        </pc:cxnChg>
        <pc:cxnChg chg="add mod">
          <ac:chgData name="Gabriel Quintella" userId="0401f16030b3bbcc" providerId="LiveId" clId="{56ADC1A6-171E-433A-817D-58E9CC51A307}" dt="2023-07-31T02:00:21.780" v="1275" actId="1037"/>
          <ac:cxnSpMkLst>
            <pc:docMk/>
            <pc:sldMk cId="648965615" sldId="269"/>
            <ac:cxnSpMk id="28" creationId="{3054FAAD-CE2B-A834-1D67-E7C749B57B17}"/>
          </ac:cxnSpMkLst>
        </pc:cxnChg>
        <pc:cxnChg chg="add mod">
          <ac:chgData name="Gabriel Quintella" userId="0401f16030b3bbcc" providerId="LiveId" clId="{56ADC1A6-171E-433A-817D-58E9CC51A307}" dt="2023-07-31T02:00:15.241" v="1260" actId="1037"/>
          <ac:cxnSpMkLst>
            <pc:docMk/>
            <pc:sldMk cId="648965615" sldId="269"/>
            <ac:cxnSpMk id="30" creationId="{6B05B655-CA9A-4CD5-05D0-C3D356D275DF}"/>
          </ac:cxnSpMkLst>
        </pc:cxnChg>
        <pc:cxnChg chg="add">
          <ac:chgData name="Gabriel Quintella" userId="0401f16030b3bbcc" providerId="LiveId" clId="{56ADC1A6-171E-433A-817D-58E9CC51A307}" dt="2023-07-31T02:00:28.764" v="1276" actId="11529"/>
          <ac:cxnSpMkLst>
            <pc:docMk/>
            <pc:sldMk cId="648965615" sldId="269"/>
            <ac:cxnSpMk id="32" creationId="{C0973917-E4E3-4E43-192D-F27737B4B18D}"/>
          </ac:cxnSpMkLst>
        </pc:cxnChg>
        <pc:cxnChg chg="add">
          <ac:chgData name="Gabriel Quintella" userId="0401f16030b3bbcc" providerId="LiveId" clId="{56ADC1A6-171E-433A-817D-58E9CC51A307}" dt="2023-07-31T02:00:33.838" v="1277" actId="11529"/>
          <ac:cxnSpMkLst>
            <pc:docMk/>
            <pc:sldMk cId="648965615" sldId="269"/>
            <ac:cxnSpMk id="34" creationId="{D7B033FF-C921-8551-530F-9DAC6FFC3354}"/>
          </ac:cxnSpMkLst>
        </pc:cxnChg>
        <pc:cxnChg chg="add mod">
          <ac:chgData name="Gabriel Quintella" userId="0401f16030b3bbcc" providerId="LiveId" clId="{56ADC1A6-171E-433A-817D-58E9CC51A307}" dt="2023-07-31T02:00:43.428" v="1287" actId="1037"/>
          <ac:cxnSpMkLst>
            <pc:docMk/>
            <pc:sldMk cId="648965615" sldId="269"/>
            <ac:cxnSpMk id="36" creationId="{7F2BAC72-8069-B4C5-89CC-44AC1E76D743}"/>
          </ac:cxnSpMkLst>
        </pc:cxnChg>
      </pc:sldChg>
      <pc:sldChg chg="addSp modSp">
        <pc:chgData name="Gabriel Quintella" userId="0401f16030b3bbcc" providerId="LiveId" clId="{56ADC1A6-171E-433A-817D-58E9CC51A307}" dt="2023-07-31T11:49:20.725" v="1665"/>
        <pc:sldMkLst>
          <pc:docMk/>
          <pc:sldMk cId="1799417684" sldId="270"/>
        </pc:sldMkLst>
        <pc:spChg chg="add mod">
          <ac:chgData name="Gabriel Quintella" userId="0401f16030b3bbcc" providerId="LiveId" clId="{56ADC1A6-171E-433A-817D-58E9CC51A307}" dt="2023-07-31T11:49:20.725" v="1665"/>
          <ac:spMkLst>
            <pc:docMk/>
            <pc:sldMk cId="1799417684" sldId="270"/>
            <ac:spMk id="5" creationId="{3F45BB21-1F0E-CC39-5733-25DE1DEEE80B}"/>
          </ac:spMkLst>
        </pc:spChg>
      </pc:sldChg>
      <pc:sldChg chg="addSp modSp mod modShow">
        <pc:chgData name="Gabriel Quintella" userId="0401f16030b3bbcc" providerId="LiveId" clId="{56ADC1A6-171E-433A-817D-58E9CC51A307}" dt="2023-08-01T01:47:19.677" v="1718" actId="729"/>
        <pc:sldMkLst>
          <pc:docMk/>
          <pc:sldMk cId="3788242480" sldId="271"/>
        </pc:sldMkLst>
        <pc:spChg chg="add mod">
          <ac:chgData name="Gabriel Quintella" userId="0401f16030b3bbcc" providerId="LiveId" clId="{56ADC1A6-171E-433A-817D-58E9CC51A307}" dt="2023-07-31T11:49:31.423" v="1684"/>
          <ac:spMkLst>
            <pc:docMk/>
            <pc:sldMk cId="3788242480" sldId="271"/>
            <ac:spMk id="10" creationId="{56323CAD-EC1F-1A6F-617E-79629B8319B8}"/>
          </ac:spMkLst>
        </pc:spChg>
      </pc:sldChg>
      <pc:sldChg chg="addSp modSp">
        <pc:chgData name="Gabriel Quintella" userId="0401f16030b3bbcc" providerId="LiveId" clId="{56ADC1A6-171E-433A-817D-58E9CC51A307}" dt="2023-07-31T11:49:19.236" v="1664"/>
        <pc:sldMkLst>
          <pc:docMk/>
          <pc:sldMk cId="740143369" sldId="272"/>
        </pc:sldMkLst>
        <pc:spChg chg="add mod">
          <ac:chgData name="Gabriel Quintella" userId="0401f16030b3bbcc" providerId="LiveId" clId="{56ADC1A6-171E-433A-817D-58E9CC51A307}" dt="2023-07-31T11:49:19.236" v="1664"/>
          <ac:spMkLst>
            <pc:docMk/>
            <pc:sldMk cId="740143369" sldId="272"/>
            <ac:spMk id="5" creationId="{CEF4C2F7-B0EC-B535-EAF6-8AA928CC74CF}"/>
          </ac:spMkLst>
        </pc:spChg>
      </pc:sldChg>
      <pc:sldChg chg="new del">
        <pc:chgData name="Gabriel Quintella" userId="0401f16030b3bbcc" providerId="LiveId" clId="{56ADC1A6-171E-433A-817D-58E9CC51A307}" dt="2023-07-30T00:07:18.873" v="8" actId="2696"/>
        <pc:sldMkLst>
          <pc:docMk/>
          <pc:sldMk cId="2157982462" sldId="273"/>
        </pc:sldMkLst>
      </pc:sldChg>
      <pc:sldChg chg="add ord">
        <pc:chgData name="Gabriel Quintella" userId="0401f16030b3bbcc" providerId="LiveId" clId="{56ADC1A6-171E-433A-817D-58E9CC51A307}" dt="2023-07-30T00:07:16.306" v="7"/>
        <pc:sldMkLst>
          <pc:docMk/>
          <pc:sldMk cId="1984514030" sldId="274"/>
        </pc:sldMkLst>
      </pc:sldChg>
      <pc:sldChg chg="addSp delSp modSp add mod modShow">
        <pc:chgData name="Gabriel Quintella" userId="0401f16030b3bbcc" providerId="LiveId" clId="{56ADC1A6-171E-433A-817D-58E9CC51A307}" dt="2023-08-19T19:56:04.148" v="1732" actId="729"/>
        <pc:sldMkLst>
          <pc:docMk/>
          <pc:sldMk cId="526699245" sldId="275"/>
        </pc:sldMkLst>
        <pc:spChg chg="mod">
          <ac:chgData name="Gabriel Quintella" userId="0401f16030b3bbcc" providerId="LiveId" clId="{56ADC1A6-171E-433A-817D-58E9CC51A307}" dt="2023-07-30T00:32:38.165" v="24" actId="20577"/>
          <ac:spMkLst>
            <pc:docMk/>
            <pc:sldMk cId="526699245" sldId="275"/>
            <ac:spMk id="2" creationId="{C9653BB5-94BE-57F4-0B98-F3A07484F1EC}"/>
          </ac:spMkLst>
        </pc:spChg>
        <pc:spChg chg="add mod">
          <ac:chgData name="Gabriel Quintella" userId="0401f16030b3bbcc" providerId="LiveId" clId="{56ADC1A6-171E-433A-817D-58E9CC51A307}" dt="2023-07-31T11:49:23.250" v="1666"/>
          <ac:spMkLst>
            <pc:docMk/>
            <pc:sldMk cId="526699245" sldId="275"/>
            <ac:spMk id="5" creationId="{C5A2621B-4CF4-D2B2-E1A2-87A866F6C2AD}"/>
          </ac:spMkLst>
        </pc:spChg>
        <pc:spChg chg="del">
          <ac:chgData name="Gabriel Quintella" userId="0401f16030b3bbcc" providerId="LiveId" clId="{56ADC1A6-171E-433A-817D-58E9CC51A307}" dt="2023-07-30T00:32:32.271" v="13" actId="478"/>
          <ac:spMkLst>
            <pc:docMk/>
            <pc:sldMk cId="526699245" sldId="275"/>
            <ac:spMk id="18" creationId="{776940BE-F9CB-3788-27B5-054861BA8112}"/>
          </ac:spMkLst>
        </pc:spChg>
        <pc:picChg chg="del">
          <ac:chgData name="Gabriel Quintella" userId="0401f16030b3bbcc" providerId="LiveId" clId="{56ADC1A6-171E-433A-817D-58E9CC51A307}" dt="2023-07-30T00:32:28.150" v="12" actId="478"/>
          <ac:picMkLst>
            <pc:docMk/>
            <pc:sldMk cId="526699245" sldId="275"/>
            <ac:picMk id="15" creationId="{31F5C363-2651-BC12-9539-82C9F6D017C1}"/>
          </ac:picMkLst>
        </pc:picChg>
      </pc:sldChg>
      <pc:sldChg chg="new del">
        <pc:chgData name="Gabriel Quintella" userId="0401f16030b3bbcc" providerId="LiveId" clId="{56ADC1A6-171E-433A-817D-58E9CC51A307}" dt="2023-07-30T00:32:22.948" v="10" actId="47"/>
        <pc:sldMkLst>
          <pc:docMk/>
          <pc:sldMk cId="654749075" sldId="275"/>
        </pc:sldMkLst>
      </pc:sldChg>
      <pc:sldChg chg="addSp modSp add mod modShow">
        <pc:chgData name="Gabriel Quintella" userId="0401f16030b3bbcc" providerId="LiveId" clId="{56ADC1A6-171E-433A-817D-58E9CC51A307}" dt="2023-07-31T11:48:24.897" v="1475"/>
        <pc:sldMkLst>
          <pc:docMk/>
          <pc:sldMk cId="3238247658" sldId="276"/>
        </pc:sldMkLst>
        <pc:spChg chg="add mod">
          <ac:chgData name="Gabriel Quintella" userId="0401f16030b3bbcc" providerId="LiveId" clId="{56ADC1A6-171E-433A-817D-58E9CC51A307}" dt="2023-07-31T11:48:24.897" v="1475"/>
          <ac:spMkLst>
            <pc:docMk/>
            <pc:sldMk cId="3238247658" sldId="276"/>
            <ac:spMk id="9" creationId="{824FFCDA-E937-8C48-9BC2-9B92F6DEAA2E}"/>
          </ac:spMkLst>
        </pc:spChg>
      </pc:sldChg>
      <pc:sldChg chg="addSp delSp modSp add mod">
        <pc:chgData name="Gabriel Quintella" userId="0401f16030b3bbcc" providerId="LiveId" clId="{56ADC1A6-171E-433A-817D-58E9CC51A307}" dt="2023-07-31T11:48:36.323" v="1489"/>
        <pc:sldMkLst>
          <pc:docMk/>
          <pc:sldMk cId="2431381981" sldId="277"/>
        </pc:sldMkLst>
        <pc:spChg chg="del">
          <ac:chgData name="Gabriel Quintella" userId="0401f16030b3bbcc" providerId="LiveId" clId="{56ADC1A6-171E-433A-817D-58E9CC51A307}" dt="2023-07-31T11:41:34.975" v="1298" actId="478"/>
          <ac:spMkLst>
            <pc:docMk/>
            <pc:sldMk cId="2431381981" sldId="277"/>
            <ac:spMk id="5" creationId="{165282C3-7EB3-39FE-6947-8C6206BB9885}"/>
          </ac:spMkLst>
        </pc:spChg>
        <pc:spChg chg="del">
          <ac:chgData name="Gabriel Quintella" userId="0401f16030b3bbcc" providerId="LiveId" clId="{56ADC1A6-171E-433A-817D-58E9CC51A307}" dt="2023-07-31T11:41:24.104" v="1297" actId="478"/>
          <ac:spMkLst>
            <pc:docMk/>
            <pc:sldMk cId="2431381981" sldId="277"/>
            <ac:spMk id="6" creationId="{EE83AA99-57AC-FF29-CB7F-9BD0EF037FDB}"/>
          </ac:spMkLst>
        </pc:spChg>
        <pc:spChg chg="del">
          <ac:chgData name="Gabriel Quintella" userId="0401f16030b3bbcc" providerId="LiveId" clId="{56ADC1A6-171E-433A-817D-58E9CC51A307}" dt="2023-07-31T11:41:24.104" v="1297" actId="478"/>
          <ac:spMkLst>
            <pc:docMk/>
            <pc:sldMk cId="2431381981" sldId="277"/>
            <ac:spMk id="7" creationId="{9AFEA66A-BB99-9183-F4EA-40A196C9E54B}"/>
          </ac:spMkLst>
        </pc:spChg>
        <pc:spChg chg="del">
          <ac:chgData name="Gabriel Quintella" userId="0401f16030b3bbcc" providerId="LiveId" clId="{56ADC1A6-171E-433A-817D-58E9CC51A307}" dt="2023-07-31T11:41:24.104" v="1297" actId="478"/>
          <ac:spMkLst>
            <pc:docMk/>
            <pc:sldMk cId="2431381981" sldId="277"/>
            <ac:spMk id="8" creationId="{A3BBA946-75F5-92B4-557F-DE1C5537A8F7}"/>
          </ac:spMkLst>
        </pc:spChg>
        <pc:spChg chg="del">
          <ac:chgData name="Gabriel Quintella" userId="0401f16030b3bbcc" providerId="LiveId" clId="{56ADC1A6-171E-433A-817D-58E9CC51A307}" dt="2023-07-31T11:41:24.104" v="1297" actId="478"/>
          <ac:spMkLst>
            <pc:docMk/>
            <pc:sldMk cId="2431381981" sldId="277"/>
            <ac:spMk id="9" creationId="{0595407B-EA5A-60ED-D371-F2927900AF10}"/>
          </ac:spMkLst>
        </pc:spChg>
        <pc:spChg chg="del">
          <ac:chgData name="Gabriel Quintella" userId="0401f16030b3bbcc" providerId="LiveId" clId="{56ADC1A6-171E-433A-817D-58E9CC51A307}" dt="2023-07-31T11:41:24.104" v="1297" actId="478"/>
          <ac:spMkLst>
            <pc:docMk/>
            <pc:sldMk cId="2431381981" sldId="277"/>
            <ac:spMk id="10" creationId="{06F22B66-8320-7B40-8D52-51FA017DC555}"/>
          </ac:spMkLst>
        </pc:spChg>
        <pc:spChg chg="add mod">
          <ac:chgData name="Gabriel Quintella" userId="0401f16030b3bbcc" providerId="LiveId" clId="{56ADC1A6-171E-433A-817D-58E9CC51A307}" dt="2023-07-31T11:48:36.323" v="1489"/>
          <ac:spMkLst>
            <pc:docMk/>
            <pc:sldMk cId="2431381981" sldId="277"/>
            <ac:spMk id="11" creationId="{6EF709F1-049C-9CBE-3786-076BC8324A9E}"/>
          </ac:spMkLst>
        </pc:spChg>
        <pc:spChg chg="del">
          <ac:chgData name="Gabriel Quintella" userId="0401f16030b3bbcc" providerId="LiveId" clId="{56ADC1A6-171E-433A-817D-58E9CC51A307}" dt="2023-07-31T11:41:24.104" v="1297" actId="478"/>
          <ac:spMkLst>
            <pc:docMk/>
            <pc:sldMk cId="2431381981" sldId="277"/>
            <ac:spMk id="14" creationId="{B0B74AEB-BB9A-F0CE-760D-B299271AFD0E}"/>
          </ac:spMkLst>
        </pc:spChg>
        <pc:spChg chg="del">
          <ac:chgData name="Gabriel Quintella" userId="0401f16030b3bbcc" providerId="LiveId" clId="{56ADC1A6-171E-433A-817D-58E9CC51A307}" dt="2023-07-31T11:41:24.104" v="1297" actId="478"/>
          <ac:spMkLst>
            <pc:docMk/>
            <pc:sldMk cId="2431381981" sldId="277"/>
            <ac:spMk id="15" creationId="{386270CF-9232-0B82-4AD5-B4287ABA3FEE}"/>
          </ac:spMkLst>
        </pc:spChg>
        <pc:spChg chg="del">
          <ac:chgData name="Gabriel Quintella" userId="0401f16030b3bbcc" providerId="LiveId" clId="{56ADC1A6-171E-433A-817D-58E9CC51A307}" dt="2023-07-31T11:41:24.104" v="1297" actId="478"/>
          <ac:spMkLst>
            <pc:docMk/>
            <pc:sldMk cId="2431381981" sldId="277"/>
            <ac:spMk id="16" creationId="{1E900F2B-ED37-6950-AAD7-4F89AD234051}"/>
          </ac:spMkLst>
        </pc:spChg>
        <pc:spChg chg="del">
          <ac:chgData name="Gabriel Quintella" userId="0401f16030b3bbcc" providerId="LiveId" clId="{56ADC1A6-171E-433A-817D-58E9CC51A307}" dt="2023-07-31T11:41:24.104" v="1297" actId="478"/>
          <ac:spMkLst>
            <pc:docMk/>
            <pc:sldMk cId="2431381981" sldId="277"/>
            <ac:spMk id="17" creationId="{A8F98FEA-21C5-F357-9911-6FE399DE2CA8}"/>
          </ac:spMkLst>
        </pc:spChg>
        <pc:spChg chg="del">
          <ac:chgData name="Gabriel Quintella" userId="0401f16030b3bbcc" providerId="LiveId" clId="{56ADC1A6-171E-433A-817D-58E9CC51A307}" dt="2023-07-31T11:41:24.104" v="1297" actId="478"/>
          <ac:spMkLst>
            <pc:docMk/>
            <pc:sldMk cId="2431381981" sldId="277"/>
            <ac:spMk id="18" creationId="{2D1DC98D-9B56-3DFF-B157-E14EAD710CB6}"/>
          </ac:spMkLst>
        </pc:spChg>
        <pc:spChg chg="del">
          <ac:chgData name="Gabriel Quintella" userId="0401f16030b3bbcc" providerId="LiveId" clId="{56ADC1A6-171E-433A-817D-58E9CC51A307}" dt="2023-07-31T11:41:24.104" v="1297" actId="478"/>
          <ac:spMkLst>
            <pc:docMk/>
            <pc:sldMk cId="2431381981" sldId="277"/>
            <ac:spMk id="19" creationId="{6C58EE6B-215E-6B49-46F6-0C7FFFB1EA1A}"/>
          </ac:spMkLst>
        </pc:spChg>
        <pc:spChg chg="del">
          <ac:chgData name="Gabriel Quintella" userId="0401f16030b3bbcc" providerId="LiveId" clId="{56ADC1A6-171E-433A-817D-58E9CC51A307}" dt="2023-07-31T11:41:24.104" v="1297" actId="478"/>
          <ac:spMkLst>
            <pc:docMk/>
            <pc:sldMk cId="2431381981" sldId="277"/>
            <ac:spMk id="20" creationId="{C94BA075-91A3-24F3-2FB9-54D9195D08F0}"/>
          </ac:spMkLst>
        </pc:spChg>
        <pc:spChg chg="del">
          <ac:chgData name="Gabriel Quintella" userId="0401f16030b3bbcc" providerId="LiveId" clId="{56ADC1A6-171E-433A-817D-58E9CC51A307}" dt="2023-07-31T11:41:24.104" v="1297" actId="478"/>
          <ac:spMkLst>
            <pc:docMk/>
            <pc:sldMk cId="2431381981" sldId="277"/>
            <ac:spMk id="54" creationId="{4634A357-9743-B528-99C5-184A3F343248}"/>
          </ac:spMkLst>
        </pc:spChg>
        <pc:spChg chg="del">
          <ac:chgData name="Gabriel Quintella" userId="0401f16030b3bbcc" providerId="LiveId" clId="{56ADC1A6-171E-433A-817D-58E9CC51A307}" dt="2023-07-31T11:41:24.104" v="1297" actId="478"/>
          <ac:spMkLst>
            <pc:docMk/>
            <pc:sldMk cId="2431381981" sldId="277"/>
            <ac:spMk id="55" creationId="{1794DFEE-526E-00C4-FA2F-E8AD66BA2EC7}"/>
          </ac:spMkLst>
        </pc:spChg>
        <pc:picChg chg="add mod">
          <ac:chgData name="Gabriel Quintella" userId="0401f16030b3bbcc" providerId="LiveId" clId="{56ADC1A6-171E-433A-817D-58E9CC51A307}" dt="2023-07-31T11:41:50.387" v="1302" actId="1076"/>
          <ac:picMkLst>
            <pc:docMk/>
            <pc:sldMk cId="2431381981" sldId="277"/>
            <ac:picMk id="1026" creationId="{B1BBC75E-71FF-29AA-1B85-77E74E6E4C68}"/>
          </ac:picMkLst>
        </pc:picChg>
        <pc:cxnChg chg="del">
          <ac:chgData name="Gabriel Quintella" userId="0401f16030b3bbcc" providerId="LiveId" clId="{56ADC1A6-171E-433A-817D-58E9CC51A307}" dt="2023-07-31T11:41:24.104" v="1297" actId="478"/>
          <ac:cxnSpMkLst>
            <pc:docMk/>
            <pc:sldMk cId="2431381981" sldId="277"/>
            <ac:cxnSpMk id="26" creationId="{13ACFE13-71DB-B9FE-A3C3-53EC05388E4C}"/>
          </ac:cxnSpMkLst>
        </pc:cxnChg>
        <pc:cxnChg chg="del">
          <ac:chgData name="Gabriel Quintella" userId="0401f16030b3bbcc" providerId="LiveId" clId="{56ADC1A6-171E-433A-817D-58E9CC51A307}" dt="2023-07-31T11:41:24.104" v="1297" actId="478"/>
          <ac:cxnSpMkLst>
            <pc:docMk/>
            <pc:sldMk cId="2431381981" sldId="277"/>
            <ac:cxnSpMk id="28" creationId="{B5C969C9-0C00-BD41-8ADA-8E5624033CB3}"/>
          </ac:cxnSpMkLst>
        </pc:cxnChg>
        <pc:cxnChg chg="del mod">
          <ac:chgData name="Gabriel Quintella" userId="0401f16030b3bbcc" providerId="LiveId" clId="{56ADC1A6-171E-433A-817D-58E9CC51A307}" dt="2023-07-31T11:41:24.104" v="1297" actId="478"/>
          <ac:cxnSpMkLst>
            <pc:docMk/>
            <pc:sldMk cId="2431381981" sldId="277"/>
            <ac:cxnSpMk id="30" creationId="{67BB97DF-66C0-B483-36B9-80F1D07009A7}"/>
          </ac:cxnSpMkLst>
        </pc:cxnChg>
        <pc:cxnChg chg="del mod">
          <ac:chgData name="Gabriel Quintella" userId="0401f16030b3bbcc" providerId="LiveId" clId="{56ADC1A6-171E-433A-817D-58E9CC51A307}" dt="2023-07-31T11:41:24.104" v="1297" actId="478"/>
          <ac:cxnSpMkLst>
            <pc:docMk/>
            <pc:sldMk cId="2431381981" sldId="277"/>
            <ac:cxnSpMk id="34" creationId="{0D10B87F-9BB3-A550-5006-1744C0F73CA6}"/>
          </ac:cxnSpMkLst>
        </pc:cxnChg>
        <pc:cxnChg chg="del mod">
          <ac:chgData name="Gabriel Quintella" userId="0401f16030b3bbcc" providerId="LiveId" clId="{56ADC1A6-171E-433A-817D-58E9CC51A307}" dt="2023-07-31T11:41:24.104" v="1297" actId="478"/>
          <ac:cxnSpMkLst>
            <pc:docMk/>
            <pc:sldMk cId="2431381981" sldId="277"/>
            <ac:cxnSpMk id="38" creationId="{583549EA-78B4-7AA0-A78F-3B2740344FCF}"/>
          </ac:cxnSpMkLst>
        </pc:cxnChg>
        <pc:cxnChg chg="del mod">
          <ac:chgData name="Gabriel Quintella" userId="0401f16030b3bbcc" providerId="LiveId" clId="{56ADC1A6-171E-433A-817D-58E9CC51A307}" dt="2023-07-31T11:41:24.104" v="1297" actId="478"/>
          <ac:cxnSpMkLst>
            <pc:docMk/>
            <pc:sldMk cId="2431381981" sldId="277"/>
            <ac:cxnSpMk id="43" creationId="{19F0118D-51F9-7975-8997-51F77B686C29}"/>
          </ac:cxnSpMkLst>
        </pc:cxnChg>
        <pc:cxnChg chg="del mod">
          <ac:chgData name="Gabriel Quintella" userId="0401f16030b3bbcc" providerId="LiveId" clId="{56ADC1A6-171E-433A-817D-58E9CC51A307}" dt="2023-07-31T11:41:24.104" v="1297" actId="478"/>
          <ac:cxnSpMkLst>
            <pc:docMk/>
            <pc:sldMk cId="2431381981" sldId="277"/>
            <ac:cxnSpMk id="45" creationId="{22B8805D-342A-F243-C949-DAF586B9DD7B}"/>
          </ac:cxnSpMkLst>
        </pc:cxnChg>
        <pc:cxnChg chg="del mod">
          <ac:chgData name="Gabriel Quintella" userId="0401f16030b3bbcc" providerId="LiveId" clId="{56ADC1A6-171E-433A-817D-58E9CC51A307}" dt="2023-07-31T11:41:24.104" v="1297" actId="478"/>
          <ac:cxnSpMkLst>
            <pc:docMk/>
            <pc:sldMk cId="2431381981" sldId="277"/>
            <ac:cxnSpMk id="46" creationId="{40A5C4FC-34E7-BEF5-D9AA-0121B6CEA56E}"/>
          </ac:cxnSpMkLst>
        </pc:cxnChg>
        <pc:cxnChg chg="del mod">
          <ac:chgData name="Gabriel Quintella" userId="0401f16030b3bbcc" providerId="LiveId" clId="{56ADC1A6-171E-433A-817D-58E9CC51A307}" dt="2023-07-31T11:41:24.104" v="1297" actId="478"/>
          <ac:cxnSpMkLst>
            <pc:docMk/>
            <pc:sldMk cId="2431381981" sldId="277"/>
            <ac:cxnSpMk id="47" creationId="{9BBDC751-9D65-FA36-776A-2880364989C7}"/>
          </ac:cxnSpMkLst>
        </pc:cxnChg>
        <pc:cxnChg chg="del mod">
          <ac:chgData name="Gabriel Quintella" userId="0401f16030b3bbcc" providerId="LiveId" clId="{56ADC1A6-171E-433A-817D-58E9CC51A307}" dt="2023-07-31T11:41:24.104" v="1297" actId="478"/>
          <ac:cxnSpMkLst>
            <pc:docMk/>
            <pc:sldMk cId="2431381981" sldId="277"/>
            <ac:cxnSpMk id="48" creationId="{04179642-46CC-B6E3-D64D-1DE0AC633426}"/>
          </ac:cxnSpMkLst>
        </pc:cxnChg>
      </pc:sldChg>
      <pc:sldChg chg="add del">
        <pc:chgData name="Gabriel Quintella" userId="0401f16030b3bbcc" providerId="LiveId" clId="{56ADC1A6-171E-433A-817D-58E9CC51A307}" dt="2023-07-31T01:59:08.166" v="1232" actId="2890"/>
        <pc:sldMkLst>
          <pc:docMk/>
          <pc:sldMk cId="3924301198" sldId="277"/>
        </pc:sldMkLst>
      </pc:sldChg>
      <pc:sldChg chg="addSp delSp modSp add mod">
        <pc:chgData name="Gabriel Quintella" userId="0401f16030b3bbcc" providerId="LiveId" clId="{56ADC1A6-171E-433A-817D-58E9CC51A307}" dt="2023-07-31T11:48:39.200" v="1490"/>
        <pc:sldMkLst>
          <pc:docMk/>
          <pc:sldMk cId="4285998066" sldId="278"/>
        </pc:sldMkLst>
        <pc:spChg chg="del">
          <ac:chgData name="Gabriel Quintella" userId="0401f16030b3bbcc" providerId="LiveId" clId="{56ADC1A6-171E-433A-817D-58E9CC51A307}" dt="2023-07-31T11:44:00.425" v="1310" actId="478"/>
          <ac:spMkLst>
            <pc:docMk/>
            <pc:sldMk cId="4285998066" sldId="278"/>
            <ac:spMk id="5" creationId="{165282C3-7EB3-39FE-6947-8C6206BB9885}"/>
          </ac:spMkLst>
        </pc:spChg>
        <pc:spChg chg="del">
          <ac:chgData name="Gabriel Quintella" userId="0401f16030b3bbcc" providerId="LiveId" clId="{56ADC1A6-171E-433A-817D-58E9CC51A307}" dt="2023-07-31T11:43:58.805" v="1309" actId="478"/>
          <ac:spMkLst>
            <pc:docMk/>
            <pc:sldMk cId="4285998066" sldId="278"/>
            <ac:spMk id="6" creationId="{EE83AA99-57AC-FF29-CB7F-9BD0EF037FDB}"/>
          </ac:spMkLst>
        </pc:spChg>
        <pc:spChg chg="del">
          <ac:chgData name="Gabriel Quintella" userId="0401f16030b3bbcc" providerId="LiveId" clId="{56ADC1A6-171E-433A-817D-58E9CC51A307}" dt="2023-07-31T11:43:58.805" v="1309" actId="478"/>
          <ac:spMkLst>
            <pc:docMk/>
            <pc:sldMk cId="4285998066" sldId="278"/>
            <ac:spMk id="7" creationId="{9AFEA66A-BB99-9183-F4EA-40A196C9E54B}"/>
          </ac:spMkLst>
        </pc:spChg>
        <pc:spChg chg="del">
          <ac:chgData name="Gabriel Quintella" userId="0401f16030b3bbcc" providerId="LiveId" clId="{56ADC1A6-171E-433A-817D-58E9CC51A307}" dt="2023-07-31T11:43:58.805" v="1309" actId="478"/>
          <ac:spMkLst>
            <pc:docMk/>
            <pc:sldMk cId="4285998066" sldId="278"/>
            <ac:spMk id="8" creationId="{A3BBA946-75F5-92B4-557F-DE1C5537A8F7}"/>
          </ac:spMkLst>
        </pc:spChg>
        <pc:spChg chg="del">
          <ac:chgData name="Gabriel Quintella" userId="0401f16030b3bbcc" providerId="LiveId" clId="{56ADC1A6-171E-433A-817D-58E9CC51A307}" dt="2023-07-31T11:43:58.805" v="1309" actId="478"/>
          <ac:spMkLst>
            <pc:docMk/>
            <pc:sldMk cId="4285998066" sldId="278"/>
            <ac:spMk id="9" creationId="{0595407B-EA5A-60ED-D371-F2927900AF10}"/>
          </ac:spMkLst>
        </pc:spChg>
        <pc:spChg chg="del">
          <ac:chgData name="Gabriel Quintella" userId="0401f16030b3bbcc" providerId="LiveId" clId="{56ADC1A6-171E-433A-817D-58E9CC51A307}" dt="2023-07-31T11:43:58.805" v="1309" actId="478"/>
          <ac:spMkLst>
            <pc:docMk/>
            <pc:sldMk cId="4285998066" sldId="278"/>
            <ac:spMk id="10" creationId="{06F22B66-8320-7B40-8D52-51FA017DC555}"/>
          </ac:spMkLst>
        </pc:spChg>
        <pc:spChg chg="add mod">
          <ac:chgData name="Gabriel Quintella" userId="0401f16030b3bbcc" providerId="LiveId" clId="{56ADC1A6-171E-433A-817D-58E9CC51A307}" dt="2023-07-31T11:48:39.200" v="1490"/>
          <ac:spMkLst>
            <pc:docMk/>
            <pc:sldMk cId="4285998066" sldId="278"/>
            <ac:spMk id="11" creationId="{A5E1D5AA-BEA0-B293-7303-10FCA3062177}"/>
          </ac:spMkLst>
        </pc:spChg>
        <pc:spChg chg="del">
          <ac:chgData name="Gabriel Quintella" userId="0401f16030b3bbcc" providerId="LiveId" clId="{56ADC1A6-171E-433A-817D-58E9CC51A307}" dt="2023-07-31T11:43:58.805" v="1309" actId="478"/>
          <ac:spMkLst>
            <pc:docMk/>
            <pc:sldMk cId="4285998066" sldId="278"/>
            <ac:spMk id="14" creationId="{B0B74AEB-BB9A-F0CE-760D-B299271AFD0E}"/>
          </ac:spMkLst>
        </pc:spChg>
        <pc:spChg chg="del">
          <ac:chgData name="Gabriel Quintella" userId="0401f16030b3bbcc" providerId="LiveId" clId="{56ADC1A6-171E-433A-817D-58E9CC51A307}" dt="2023-07-31T11:43:58.805" v="1309" actId="478"/>
          <ac:spMkLst>
            <pc:docMk/>
            <pc:sldMk cId="4285998066" sldId="278"/>
            <ac:spMk id="15" creationId="{386270CF-9232-0B82-4AD5-B4287ABA3FEE}"/>
          </ac:spMkLst>
        </pc:spChg>
        <pc:spChg chg="del">
          <ac:chgData name="Gabriel Quintella" userId="0401f16030b3bbcc" providerId="LiveId" clId="{56ADC1A6-171E-433A-817D-58E9CC51A307}" dt="2023-07-31T11:43:58.805" v="1309" actId="478"/>
          <ac:spMkLst>
            <pc:docMk/>
            <pc:sldMk cId="4285998066" sldId="278"/>
            <ac:spMk id="16" creationId="{1E900F2B-ED37-6950-AAD7-4F89AD234051}"/>
          </ac:spMkLst>
        </pc:spChg>
        <pc:spChg chg="del">
          <ac:chgData name="Gabriel Quintella" userId="0401f16030b3bbcc" providerId="LiveId" clId="{56ADC1A6-171E-433A-817D-58E9CC51A307}" dt="2023-07-31T11:43:58.805" v="1309" actId="478"/>
          <ac:spMkLst>
            <pc:docMk/>
            <pc:sldMk cId="4285998066" sldId="278"/>
            <ac:spMk id="17" creationId="{A8F98FEA-21C5-F357-9911-6FE399DE2CA8}"/>
          </ac:spMkLst>
        </pc:spChg>
        <pc:spChg chg="del">
          <ac:chgData name="Gabriel Quintella" userId="0401f16030b3bbcc" providerId="LiveId" clId="{56ADC1A6-171E-433A-817D-58E9CC51A307}" dt="2023-07-31T11:43:58.805" v="1309" actId="478"/>
          <ac:spMkLst>
            <pc:docMk/>
            <pc:sldMk cId="4285998066" sldId="278"/>
            <ac:spMk id="18" creationId="{2D1DC98D-9B56-3DFF-B157-E14EAD710CB6}"/>
          </ac:spMkLst>
        </pc:spChg>
        <pc:spChg chg="del">
          <ac:chgData name="Gabriel Quintella" userId="0401f16030b3bbcc" providerId="LiveId" clId="{56ADC1A6-171E-433A-817D-58E9CC51A307}" dt="2023-07-31T11:43:58.805" v="1309" actId="478"/>
          <ac:spMkLst>
            <pc:docMk/>
            <pc:sldMk cId="4285998066" sldId="278"/>
            <ac:spMk id="19" creationId="{6C58EE6B-215E-6B49-46F6-0C7FFFB1EA1A}"/>
          </ac:spMkLst>
        </pc:spChg>
        <pc:spChg chg="del">
          <ac:chgData name="Gabriel Quintella" userId="0401f16030b3bbcc" providerId="LiveId" clId="{56ADC1A6-171E-433A-817D-58E9CC51A307}" dt="2023-07-31T11:43:58.805" v="1309" actId="478"/>
          <ac:spMkLst>
            <pc:docMk/>
            <pc:sldMk cId="4285998066" sldId="278"/>
            <ac:spMk id="20" creationId="{C94BA075-91A3-24F3-2FB9-54D9195D08F0}"/>
          </ac:spMkLst>
        </pc:spChg>
        <pc:spChg chg="del">
          <ac:chgData name="Gabriel Quintella" userId="0401f16030b3bbcc" providerId="LiveId" clId="{56ADC1A6-171E-433A-817D-58E9CC51A307}" dt="2023-07-31T11:43:58.805" v="1309" actId="478"/>
          <ac:spMkLst>
            <pc:docMk/>
            <pc:sldMk cId="4285998066" sldId="278"/>
            <ac:spMk id="54" creationId="{4634A357-9743-B528-99C5-184A3F343248}"/>
          </ac:spMkLst>
        </pc:spChg>
        <pc:spChg chg="del">
          <ac:chgData name="Gabriel Quintella" userId="0401f16030b3bbcc" providerId="LiveId" clId="{56ADC1A6-171E-433A-817D-58E9CC51A307}" dt="2023-07-31T11:43:58.805" v="1309" actId="478"/>
          <ac:spMkLst>
            <pc:docMk/>
            <pc:sldMk cId="4285998066" sldId="278"/>
            <ac:spMk id="55" creationId="{1794DFEE-526E-00C4-FA2F-E8AD66BA2EC7}"/>
          </ac:spMkLst>
        </pc:spChg>
        <pc:picChg chg="add mod">
          <ac:chgData name="Gabriel Quintella" userId="0401f16030b3bbcc" providerId="LiveId" clId="{56ADC1A6-171E-433A-817D-58E9CC51A307}" dt="2023-07-31T11:46:18.419" v="1315" actId="1076"/>
          <ac:picMkLst>
            <pc:docMk/>
            <pc:sldMk cId="4285998066" sldId="278"/>
            <ac:picMk id="2050" creationId="{32EB669A-0F93-0FB4-BB38-2EE6C20E6E4D}"/>
          </ac:picMkLst>
        </pc:picChg>
        <pc:cxnChg chg="del">
          <ac:chgData name="Gabriel Quintella" userId="0401f16030b3bbcc" providerId="LiveId" clId="{56ADC1A6-171E-433A-817D-58E9CC51A307}" dt="2023-07-31T11:43:58.805" v="1309" actId="478"/>
          <ac:cxnSpMkLst>
            <pc:docMk/>
            <pc:sldMk cId="4285998066" sldId="278"/>
            <ac:cxnSpMk id="26" creationId="{13ACFE13-71DB-B9FE-A3C3-53EC05388E4C}"/>
          </ac:cxnSpMkLst>
        </pc:cxnChg>
        <pc:cxnChg chg="del">
          <ac:chgData name="Gabriel Quintella" userId="0401f16030b3bbcc" providerId="LiveId" clId="{56ADC1A6-171E-433A-817D-58E9CC51A307}" dt="2023-07-31T11:43:58.805" v="1309" actId="478"/>
          <ac:cxnSpMkLst>
            <pc:docMk/>
            <pc:sldMk cId="4285998066" sldId="278"/>
            <ac:cxnSpMk id="28" creationId="{B5C969C9-0C00-BD41-8ADA-8E5624033CB3}"/>
          </ac:cxnSpMkLst>
        </pc:cxnChg>
        <pc:cxnChg chg="del mod">
          <ac:chgData name="Gabriel Quintella" userId="0401f16030b3bbcc" providerId="LiveId" clId="{56ADC1A6-171E-433A-817D-58E9CC51A307}" dt="2023-07-31T11:43:58.805" v="1309" actId="478"/>
          <ac:cxnSpMkLst>
            <pc:docMk/>
            <pc:sldMk cId="4285998066" sldId="278"/>
            <ac:cxnSpMk id="30" creationId="{67BB97DF-66C0-B483-36B9-80F1D07009A7}"/>
          </ac:cxnSpMkLst>
        </pc:cxnChg>
        <pc:cxnChg chg="del mod">
          <ac:chgData name="Gabriel Quintella" userId="0401f16030b3bbcc" providerId="LiveId" clId="{56ADC1A6-171E-433A-817D-58E9CC51A307}" dt="2023-07-31T11:43:58.805" v="1309" actId="478"/>
          <ac:cxnSpMkLst>
            <pc:docMk/>
            <pc:sldMk cId="4285998066" sldId="278"/>
            <ac:cxnSpMk id="34" creationId="{0D10B87F-9BB3-A550-5006-1744C0F73CA6}"/>
          </ac:cxnSpMkLst>
        </pc:cxnChg>
        <pc:cxnChg chg="del mod">
          <ac:chgData name="Gabriel Quintella" userId="0401f16030b3bbcc" providerId="LiveId" clId="{56ADC1A6-171E-433A-817D-58E9CC51A307}" dt="2023-07-31T11:43:58.805" v="1309" actId="478"/>
          <ac:cxnSpMkLst>
            <pc:docMk/>
            <pc:sldMk cId="4285998066" sldId="278"/>
            <ac:cxnSpMk id="38" creationId="{583549EA-78B4-7AA0-A78F-3B2740344FCF}"/>
          </ac:cxnSpMkLst>
        </pc:cxnChg>
        <pc:cxnChg chg="del mod">
          <ac:chgData name="Gabriel Quintella" userId="0401f16030b3bbcc" providerId="LiveId" clId="{56ADC1A6-171E-433A-817D-58E9CC51A307}" dt="2023-07-31T11:43:58.805" v="1309" actId="478"/>
          <ac:cxnSpMkLst>
            <pc:docMk/>
            <pc:sldMk cId="4285998066" sldId="278"/>
            <ac:cxnSpMk id="43" creationId="{19F0118D-51F9-7975-8997-51F77B686C29}"/>
          </ac:cxnSpMkLst>
        </pc:cxnChg>
        <pc:cxnChg chg="del mod">
          <ac:chgData name="Gabriel Quintella" userId="0401f16030b3bbcc" providerId="LiveId" clId="{56ADC1A6-171E-433A-817D-58E9CC51A307}" dt="2023-07-31T11:43:58.805" v="1309" actId="478"/>
          <ac:cxnSpMkLst>
            <pc:docMk/>
            <pc:sldMk cId="4285998066" sldId="278"/>
            <ac:cxnSpMk id="45" creationId="{22B8805D-342A-F243-C949-DAF586B9DD7B}"/>
          </ac:cxnSpMkLst>
        </pc:cxnChg>
        <pc:cxnChg chg="del mod">
          <ac:chgData name="Gabriel Quintella" userId="0401f16030b3bbcc" providerId="LiveId" clId="{56ADC1A6-171E-433A-817D-58E9CC51A307}" dt="2023-07-31T11:43:58.805" v="1309" actId="478"/>
          <ac:cxnSpMkLst>
            <pc:docMk/>
            <pc:sldMk cId="4285998066" sldId="278"/>
            <ac:cxnSpMk id="46" creationId="{40A5C4FC-34E7-BEF5-D9AA-0121B6CEA56E}"/>
          </ac:cxnSpMkLst>
        </pc:cxnChg>
        <pc:cxnChg chg="del mod">
          <ac:chgData name="Gabriel Quintella" userId="0401f16030b3bbcc" providerId="LiveId" clId="{56ADC1A6-171E-433A-817D-58E9CC51A307}" dt="2023-07-31T11:43:58.805" v="1309" actId="478"/>
          <ac:cxnSpMkLst>
            <pc:docMk/>
            <pc:sldMk cId="4285998066" sldId="278"/>
            <ac:cxnSpMk id="47" creationId="{9BBDC751-9D65-FA36-776A-2880364989C7}"/>
          </ac:cxnSpMkLst>
        </pc:cxnChg>
        <pc:cxnChg chg="del mod">
          <ac:chgData name="Gabriel Quintella" userId="0401f16030b3bbcc" providerId="LiveId" clId="{56ADC1A6-171E-433A-817D-58E9CC51A307}" dt="2023-07-31T11:43:58.805" v="1309" actId="478"/>
          <ac:cxnSpMkLst>
            <pc:docMk/>
            <pc:sldMk cId="4285998066" sldId="278"/>
            <ac:cxnSpMk id="48" creationId="{04179642-46CC-B6E3-D64D-1DE0AC633426}"/>
          </ac:cxnSpMkLst>
        </pc:cxnChg>
      </pc:sldChg>
      <pc:sldChg chg="add ord">
        <pc:chgData name="Gabriel Quintella" userId="0401f16030b3bbcc" providerId="LiveId" clId="{56ADC1A6-171E-433A-817D-58E9CC51A307}" dt="2023-08-14T04:17:09.149" v="1722"/>
        <pc:sldMkLst>
          <pc:docMk/>
          <pc:sldMk cId="3237818989" sldId="279"/>
        </pc:sldMkLst>
      </pc:sldChg>
      <pc:sldChg chg="add ord">
        <pc:chgData name="Gabriel Quintella" userId="0401f16030b3bbcc" providerId="LiveId" clId="{56ADC1A6-171E-433A-817D-58E9CC51A307}" dt="2023-08-14T04:17:18.828" v="1725"/>
        <pc:sldMkLst>
          <pc:docMk/>
          <pc:sldMk cId="646233547" sldId="280"/>
        </pc:sldMkLst>
      </pc:sldChg>
      <pc:sldChg chg="add ord">
        <pc:chgData name="Gabriel Quintella" userId="0401f16030b3bbcc" providerId="LiveId" clId="{56ADC1A6-171E-433A-817D-58E9CC51A307}" dt="2023-08-14T04:17:30.649" v="1728"/>
        <pc:sldMkLst>
          <pc:docMk/>
          <pc:sldMk cId="670019621" sldId="281"/>
        </pc:sldMkLst>
      </pc:sldChg>
      <pc:sldChg chg="add ord">
        <pc:chgData name="Gabriel Quintella" userId="0401f16030b3bbcc" providerId="LiveId" clId="{56ADC1A6-171E-433A-817D-58E9CC51A307}" dt="2023-08-14T04:17:41.481" v="1731"/>
        <pc:sldMkLst>
          <pc:docMk/>
          <pc:sldMk cId="3197973558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CADA8-985B-4B5B-877C-30F86699FB8B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D75FF-44AE-4389-849B-28D420C99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13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Olá, sejam bem vindos ao treinamento de Azure Data </a:t>
            </a:r>
            <a:r>
              <a:rPr lang="pt-BR" dirty="0" err="1"/>
              <a:t>Factory</a:t>
            </a:r>
            <a:r>
              <a:rPr lang="pt-BR" dirty="0"/>
              <a:t>.</a:t>
            </a:r>
          </a:p>
          <a:p>
            <a:r>
              <a:rPr lang="pt-BR" dirty="0"/>
              <a:t>Meu nome é Gabriel Quintella e sei o instrutor deste treinamento.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3D6B6-9A65-4116-BB72-6A8B7E7BC58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519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https://bdasolutions.com.br/2020/08/como-funciona-a-modelagem-de-dados-em-solucoes-de-bi/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75FF-44AE-4389-849B-28D420C991F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151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https://learn.microsoft.com/pt-br/power-bi/guidance/star-schema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75FF-44AE-4389-849B-28D420C991F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92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Olá, sejam bem vindos ao treinamento de Azure Data </a:t>
            </a:r>
            <a:r>
              <a:rPr lang="pt-BR" dirty="0" err="1"/>
              <a:t>Factory</a:t>
            </a:r>
            <a:r>
              <a:rPr lang="pt-BR" dirty="0"/>
              <a:t>.</a:t>
            </a:r>
          </a:p>
          <a:p>
            <a:r>
              <a:rPr lang="pt-BR" dirty="0"/>
              <a:t>Meu nome é Gabriel Quintella e sei o instrutor deste treinamento.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3D6B6-9A65-4116-BB72-6A8B7E7BC58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408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Olá, sejam bem vindos ao treinamento de Azure Data </a:t>
            </a:r>
            <a:r>
              <a:rPr lang="pt-BR" dirty="0" err="1"/>
              <a:t>Factory</a:t>
            </a:r>
            <a:r>
              <a:rPr lang="pt-BR" dirty="0"/>
              <a:t>.</a:t>
            </a:r>
          </a:p>
          <a:p>
            <a:r>
              <a:rPr lang="pt-BR" dirty="0"/>
              <a:t>Meu nome é Gabriel Quintella e sei o instrutor deste treinamento.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3D6B6-9A65-4116-BB72-6A8B7E7BC58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40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75FF-44AE-4389-849B-28D420C991F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06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cenário mudou</a:t>
            </a:r>
          </a:p>
          <a:p>
            <a:endParaRPr lang="pt-BR" dirty="0"/>
          </a:p>
          <a:p>
            <a:r>
              <a:rPr lang="pt-BR" dirty="0" err="1"/>
              <a:t>Vc</a:t>
            </a:r>
            <a:r>
              <a:rPr lang="pt-BR" dirty="0"/>
              <a:t> vai virar um super herói, vai ter que pensar fora da caixa, os desafios irão multiplicar, vai ocorrer a famosa mudança de paradigma, seu </a:t>
            </a:r>
            <a:r>
              <a:rPr lang="pt-BR" dirty="0" err="1"/>
              <a:t>excel</a:t>
            </a:r>
            <a:r>
              <a:rPr lang="pt-BR" dirty="0"/>
              <a:t> vai incorporar e virar uma mega solução de dados!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75FF-44AE-4389-849B-28D420C991F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42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cenário mudou</a:t>
            </a:r>
          </a:p>
          <a:p>
            <a:endParaRPr lang="pt-BR" dirty="0"/>
          </a:p>
          <a:p>
            <a:r>
              <a:rPr lang="pt-BR" dirty="0" err="1"/>
              <a:t>Vc</a:t>
            </a:r>
            <a:r>
              <a:rPr lang="pt-BR" dirty="0"/>
              <a:t> vai virar um super herói, vai ter que pensar fora da caixa, os desafios irão multiplicar, vai ocorrer a famosa mudança de paradigma, seu </a:t>
            </a:r>
            <a:r>
              <a:rPr lang="pt-BR" dirty="0" err="1"/>
              <a:t>excel</a:t>
            </a:r>
            <a:r>
              <a:rPr lang="pt-BR" dirty="0"/>
              <a:t> vai incorporar e virar uma mega solução de dados!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75FF-44AE-4389-849B-28D420C991F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920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cenário mudou</a:t>
            </a:r>
          </a:p>
          <a:p>
            <a:endParaRPr lang="pt-BR" dirty="0"/>
          </a:p>
          <a:p>
            <a:r>
              <a:rPr lang="pt-BR" dirty="0" err="1"/>
              <a:t>Vc</a:t>
            </a:r>
            <a:r>
              <a:rPr lang="pt-BR" dirty="0"/>
              <a:t> vai virar um super herói, vai ter que pensar fora da caixa, os desafios irão multiplicar, vai ocorrer a famosa mudança de paradigma, seu </a:t>
            </a:r>
            <a:r>
              <a:rPr lang="pt-BR" dirty="0" err="1"/>
              <a:t>excel</a:t>
            </a:r>
            <a:r>
              <a:rPr lang="pt-BR" dirty="0"/>
              <a:t> vai incorporar e virar uma mega solução de dados!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75FF-44AE-4389-849B-28D420C991F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564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Olá, sejam bem vindos ao treinamento de Azure Data </a:t>
            </a:r>
            <a:r>
              <a:rPr lang="pt-BR" dirty="0" err="1"/>
              <a:t>Factory</a:t>
            </a:r>
            <a:r>
              <a:rPr lang="pt-BR" dirty="0"/>
              <a:t>.</a:t>
            </a:r>
          </a:p>
          <a:p>
            <a:r>
              <a:rPr lang="pt-BR" dirty="0"/>
              <a:t>Meu nome é Gabriel Quintella e sei o instrutor deste treinamento.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3D6B6-9A65-4116-BB72-6A8B7E7BC58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403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Olá, sejam bem vindos ao treinamento de Azure Data </a:t>
            </a:r>
            <a:r>
              <a:rPr lang="pt-BR" dirty="0" err="1"/>
              <a:t>Factory</a:t>
            </a:r>
            <a:r>
              <a:rPr lang="pt-BR" dirty="0"/>
              <a:t>.</a:t>
            </a:r>
          </a:p>
          <a:p>
            <a:r>
              <a:rPr lang="pt-BR" dirty="0"/>
              <a:t>Meu nome é Gabriel Quintella e sei o instrutor deste treinamento.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3D6B6-9A65-4116-BB72-6A8B7E7BC58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486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https://bdasolutions.com.br/2020/08/como-funciona-a-modelagem-de-dados-em-solucoes-de-bi/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75FF-44AE-4389-849B-28D420C991F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119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https://bdasolutions.com.br/2020/08/como-funciona-a-modelagem-de-dados-em-solucoes-de-bi/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75FF-44AE-4389-849B-28D420C991F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7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2B672-CA1C-E64D-205A-F882DA680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BDB2CC-1539-9680-DFE8-249AACBAC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4CC27D-B7FD-AC74-A7A4-2C9562A8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FBE-E3CF-4C7F-BCBB-A9BA7FF07E8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7B4A7F-FD40-A5E3-785E-62A5AE89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DC4D8C-C526-46E7-A440-39F31602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9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93171-9A34-F31F-AB24-20D0F305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CDDB0D-1152-8357-D0CE-A29041CB2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6A131C-95CA-CFCD-2746-562D38A3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FBE-E3CF-4C7F-BCBB-A9BA7FF07E8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DA1855-46A3-CEBE-0879-76854D4F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D46FBB-3A4B-8C95-089E-8BDFC979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5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135186-D1F9-9716-48AB-9ACD50DD2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8F2136-B5BF-E62A-A9F5-2590BBAB8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5B09C-BFCD-96A1-2B7C-19B2DD60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FBE-E3CF-4C7F-BCBB-A9BA7FF07E8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CD5BC-3EE2-35E1-AAF8-DB08CDC6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1F1125-392F-3010-3643-49B285E3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09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22492-AC82-ECDB-FE5C-05625C21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8BE50-F44C-14A7-B2E7-FF58DD69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2D09B5-EE39-FE5D-761E-74CA852C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FBE-E3CF-4C7F-BCBB-A9BA7FF07E8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16BD68-7443-EA7D-7E09-C70FB35D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8EF7C-5F07-FFA6-76BE-226B33D5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95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C8D97-07C4-22AB-B080-88EDF123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1B52B5-858E-0CE3-946E-DCC4F7E53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181AF3-00CA-E51E-283D-E1167C72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FBE-E3CF-4C7F-BCBB-A9BA7FF07E8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4920C9-49C6-D677-333A-E9694D4F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9FE005-93BB-41DA-791B-53699339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39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0D617-8553-29BA-23FF-855A57D3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931C11-9DAC-1504-AF16-2104C9BE8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60C1C4-26F9-BDBD-9369-51FEDC5EA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C3BCA5-167F-E6D0-0C64-9970AF81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FBE-E3CF-4C7F-BCBB-A9BA7FF07E8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8A235C-F726-F055-E16C-61CB6072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57EA13-C001-563F-BC6D-6AE03F3E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53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42DF6-D623-AAC6-D7BD-8AFA5A7E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38577C-158B-CFAA-FD6D-1D9792188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B5DC3C-B0C2-344F-626B-74BF4A00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C34F26-B272-B8DC-B66C-021A02A63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A8AF2E-E581-B42B-D521-3AC658647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1CD1C6-129F-A610-4E86-16D2ECBA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FBE-E3CF-4C7F-BCBB-A9BA7FF07E8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0A087E-8FF9-9A3F-90C4-F0F53D24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E1662A-DA09-AB72-B7AE-DF7CBD43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47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2CAF5-68ED-EC3B-EE5F-942D2F54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BBA416-50DD-44E0-DA78-654DA498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FBE-E3CF-4C7F-BCBB-A9BA7FF07E8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88DEE6-769B-15BA-1C93-E4081ED5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3932FC-4A3C-1198-0E8D-0528DD5F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9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901112-F4FA-8711-2EB5-8DD1F172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FBE-E3CF-4C7F-BCBB-A9BA7FF07E8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D9BD73-5C0A-87AE-A5C5-7B837E2E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30659C-222F-7926-4B74-B08F9600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46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080CF-AF70-3431-8994-64FF1CA8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546704-9281-B1B8-477B-B9E041908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F5BE99-31F4-0D4F-BA32-0280851E9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BB9A2A-B867-9E29-5B6B-80CB05C5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FBE-E3CF-4C7F-BCBB-A9BA7FF07E8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95CDE6-ADE4-4EA6-6684-6701CDBE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2019F1-5545-F477-4A7F-FEE27876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90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320AD-3B82-2603-468F-452CE76A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407B07-ED34-57DA-F9FB-2C1787919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B444FC-E0C5-74CE-F738-31CC18D7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0C2426-1627-A8AE-8DC4-67AFEBFD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FBE-E3CF-4C7F-BCBB-A9BA7FF07E8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E49AC3-9AC4-55A6-4D36-31BD48E3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EC8BFB-1FC6-91DF-2BC2-36409630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29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6F5692B-18A0-8079-8652-7FB26E8E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764E7F-BEB7-6F51-857B-08990AE54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3AD52F-F4C2-3046-4706-0E28EB1AA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0AFBE-E3CF-4C7F-BCBB-A9BA7FF07E8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9D5B00-5852-603A-BEDB-D1C7702F4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9DFB85-A989-A1DA-C37D-627D8B62E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35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hyperlink" Target="https://svgsilh.com/image/1294844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11" Type="http://schemas.openxmlformats.org/officeDocument/2006/relationships/image" Target="../media/image2.png"/><Relationship Id="rId5" Type="http://schemas.openxmlformats.org/officeDocument/2006/relationships/image" Target="../media/image22.png"/><Relationship Id="rId15" Type="http://schemas.openxmlformats.org/officeDocument/2006/relationships/image" Target="../media/image29.png"/><Relationship Id="rId10" Type="http://schemas.openxmlformats.org/officeDocument/2006/relationships/image" Target="../media/image18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2.png"/><Relationship Id="rId10" Type="http://schemas.openxmlformats.org/officeDocument/2006/relationships/image" Target="../media/image44.png"/><Relationship Id="rId4" Type="http://schemas.openxmlformats.org/officeDocument/2006/relationships/image" Target="../media/image38.jpe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reepngimg.com/png/14306-ok-pn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1741FA9-E1B2-4617-83E2-1458A408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71" y="1246168"/>
            <a:ext cx="2905125" cy="28479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D13F20C-7CC7-B993-6C6B-39E74E16513D}"/>
              </a:ext>
            </a:extLst>
          </p:cNvPr>
          <p:cNvSpPr txBox="1"/>
          <p:nvPr/>
        </p:nvSpPr>
        <p:spPr>
          <a:xfrm>
            <a:off x="2728304" y="4474346"/>
            <a:ext cx="598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TREINAMENTO AZURE DATA FACTORY</a:t>
            </a:r>
          </a:p>
          <a:p>
            <a:pPr algn="ctr"/>
            <a:r>
              <a:rPr lang="pt-BR" sz="2800" dirty="0"/>
              <a:t>GQ TREINAMENTOS</a:t>
            </a:r>
          </a:p>
        </p:txBody>
      </p:sp>
    </p:spTree>
    <p:extLst>
      <p:ext uri="{BB962C8B-B14F-4D97-AF65-F5344CB8AC3E}">
        <p14:creationId xmlns:p14="http://schemas.microsoft.com/office/powerpoint/2010/main" val="198451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9653BB5-94BE-57F4-0B98-F3A07484F1EC}"/>
              </a:ext>
            </a:extLst>
          </p:cNvPr>
          <p:cNvSpPr txBox="1"/>
          <p:nvPr/>
        </p:nvSpPr>
        <p:spPr>
          <a:xfrm>
            <a:off x="162283" y="177557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Falando Sobre BI/Big Data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C2FFA47A-56BF-3DE6-E32A-17418D098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641D44BC-02D7-AEDB-46CD-E3D2200C1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776940BE-F9CB-3788-27B5-054861BA8112}"/>
              </a:ext>
            </a:extLst>
          </p:cNvPr>
          <p:cNvSpPr txBox="1"/>
          <p:nvPr/>
        </p:nvSpPr>
        <p:spPr>
          <a:xfrm>
            <a:off x="268062" y="1713038"/>
            <a:ext cx="425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solidFill>
                  <a:schemeClr val="accent1"/>
                </a:solidFill>
                <a:latin typeface="Impact" panose="020B0806030902050204" pitchFamily="34" charset="0"/>
              </a:rPr>
              <a:t>Mão na massa!!!</a:t>
            </a:r>
            <a:endParaRPr lang="pt-BR" sz="18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050" name="Picture 2" descr="mão-na-massa - Mais Aprendizagem">
            <a:extLst>
              <a:ext uri="{FF2B5EF4-FFF2-40B4-BE49-F238E27FC236}">
                <a16:creationId xmlns:a16="http://schemas.microsoft.com/office/drawing/2014/main" id="{788D79F6-E502-4B47-67DE-14251DA6D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441" y="2238374"/>
            <a:ext cx="5551714" cy="387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CEF4C2F7-B0EC-B535-EAF6-8AA928CC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74014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1741FA9-E1B2-4617-83E2-1458A408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71" y="1246168"/>
            <a:ext cx="2905125" cy="28479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D13F20C-7CC7-B993-6C6B-39E74E16513D}"/>
              </a:ext>
            </a:extLst>
          </p:cNvPr>
          <p:cNvSpPr txBox="1"/>
          <p:nvPr/>
        </p:nvSpPr>
        <p:spPr>
          <a:xfrm>
            <a:off x="2728304" y="4474346"/>
            <a:ext cx="598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TREINAMENTO AZURE DATA FACTORY</a:t>
            </a:r>
          </a:p>
          <a:p>
            <a:pPr algn="ctr"/>
            <a:r>
              <a:rPr lang="pt-BR" sz="2800" dirty="0"/>
              <a:t>GQ TREINAMENTOS</a:t>
            </a:r>
          </a:p>
        </p:txBody>
      </p:sp>
    </p:spTree>
    <p:extLst>
      <p:ext uri="{BB962C8B-B14F-4D97-AF65-F5344CB8AC3E}">
        <p14:creationId xmlns:p14="http://schemas.microsoft.com/office/powerpoint/2010/main" val="323781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8">
            <a:extLst>
              <a:ext uri="{FF2B5EF4-FFF2-40B4-BE49-F238E27FC236}">
                <a16:creationId xmlns:a16="http://schemas.microsoft.com/office/drawing/2014/main" id="{CBABCADF-6E71-C00E-A1DC-F1D60794E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F533D09-D700-8FCD-7D24-00EE4E4BB058}"/>
              </a:ext>
            </a:extLst>
          </p:cNvPr>
          <p:cNvSpPr txBox="1"/>
          <p:nvPr/>
        </p:nvSpPr>
        <p:spPr>
          <a:xfrm>
            <a:off x="669035" y="1719184"/>
            <a:ext cx="10934385" cy="1628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O </a:t>
            </a:r>
            <a:r>
              <a:rPr lang="en-US" sz="2200" dirty="0" err="1"/>
              <a:t>caminho</a:t>
            </a:r>
            <a:r>
              <a:rPr lang="en-US" sz="2200" dirty="0"/>
              <a:t> que o dado </a:t>
            </a:r>
            <a:r>
              <a:rPr lang="en-US" sz="2200" dirty="0" err="1"/>
              <a:t>vai</a:t>
            </a:r>
            <a:r>
              <a:rPr lang="en-US" sz="2200" dirty="0"/>
              <a:t> </a:t>
            </a:r>
            <a:r>
              <a:rPr lang="en-US" sz="2200" dirty="0" err="1"/>
              <a:t>fazer</a:t>
            </a:r>
            <a:r>
              <a:rPr lang="en-US" sz="2200" dirty="0"/>
              <a:t> </a:t>
            </a:r>
            <a:r>
              <a:rPr lang="en-US" sz="2200" dirty="0" err="1"/>
              <a:t>desde</a:t>
            </a:r>
            <a:r>
              <a:rPr lang="en-US" sz="2200" dirty="0"/>
              <a:t> a </a:t>
            </a:r>
            <a:r>
              <a:rPr lang="en-US" sz="2200" dirty="0" err="1"/>
              <a:t>sua</a:t>
            </a:r>
            <a:r>
              <a:rPr lang="en-US" sz="2200" dirty="0"/>
              <a:t> coleta, </a:t>
            </a:r>
            <a:r>
              <a:rPr lang="en-US" sz="2200" dirty="0" err="1"/>
              <a:t>passando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transformações</a:t>
            </a:r>
            <a:r>
              <a:rPr lang="en-US" sz="2200" dirty="0"/>
              <a:t>, </a:t>
            </a:r>
            <a:r>
              <a:rPr lang="en-US" sz="2200" dirty="0" err="1"/>
              <a:t>gerando</a:t>
            </a:r>
            <a:r>
              <a:rPr lang="en-US" sz="2200" dirty="0"/>
              <a:t> </a:t>
            </a:r>
            <a:r>
              <a:rPr lang="en-US" sz="2200" dirty="0" err="1"/>
              <a:t>informação</a:t>
            </a:r>
            <a:r>
              <a:rPr lang="en-US" sz="2200" dirty="0"/>
              <a:t> </a:t>
            </a:r>
            <a:r>
              <a:rPr lang="en-US" sz="2200" dirty="0" err="1"/>
              <a:t>até</a:t>
            </a:r>
            <a:r>
              <a:rPr lang="en-US" sz="2200" dirty="0"/>
              <a:t> a </a:t>
            </a:r>
            <a:r>
              <a:rPr lang="en-US" sz="2200" dirty="0" err="1"/>
              <a:t>publicação</a:t>
            </a:r>
            <a:r>
              <a:rPr lang="en-US" sz="2200" dirty="0"/>
              <a:t> do dado no dashboard para auxiliar no </a:t>
            </a:r>
            <a:r>
              <a:rPr lang="en-US" sz="2200" dirty="0" err="1"/>
              <a:t>processo</a:t>
            </a:r>
            <a:r>
              <a:rPr lang="en-US" sz="2200" dirty="0"/>
              <a:t> de </a:t>
            </a:r>
            <a:r>
              <a:rPr lang="en-US" sz="2200" dirty="0" err="1"/>
              <a:t>tomada</a:t>
            </a:r>
            <a:r>
              <a:rPr lang="en-US" sz="2200" dirty="0"/>
              <a:t> de </a:t>
            </a:r>
            <a:r>
              <a:rPr lang="en-US" sz="2200" dirty="0" err="1"/>
              <a:t>decisão</a:t>
            </a:r>
            <a:r>
              <a:rPr lang="en-US" sz="2200" dirty="0"/>
              <a:t>!</a:t>
            </a:r>
          </a:p>
        </p:txBody>
      </p:sp>
      <p:pic>
        <p:nvPicPr>
          <p:cNvPr id="6" name="Picture 2" descr="Vetores de Ícone Do Sistema Erp e mais imagens de Sistema integrado de  gestão empresarial - Sistema integrado de gestão empresarial, Ícone de  Computador, Ordem - iStock">
            <a:extLst>
              <a:ext uri="{FF2B5EF4-FFF2-40B4-BE49-F238E27FC236}">
                <a16:creationId xmlns:a16="http://schemas.microsoft.com/office/drawing/2014/main" id="{DF584B47-EA82-DA6F-021E-341DA1342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07" y="356603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46 Etl Illustrations &amp; Clip Art - iStock">
            <a:extLst>
              <a:ext uri="{FF2B5EF4-FFF2-40B4-BE49-F238E27FC236}">
                <a16:creationId xmlns:a16="http://schemas.microsoft.com/office/drawing/2014/main" id="{7B25A47E-340A-6C75-7581-12131D479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92" y="35035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ns vetoriais Star schema, banco de Star schema vetores | Depositphotos">
            <a:extLst>
              <a:ext uri="{FF2B5EF4-FFF2-40B4-BE49-F238E27FC236}">
                <a16:creationId xmlns:a16="http://schemas.microsoft.com/office/drawing/2014/main" id="{40C58FA5-6BB4-CB8A-D14E-4DCC0EE73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85" y="356603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Dashboard Icon Vector Art, Icons, and Graphics for Free Download">
            <a:extLst>
              <a:ext uri="{FF2B5EF4-FFF2-40B4-BE49-F238E27FC236}">
                <a16:creationId xmlns:a16="http://schemas.microsoft.com/office/drawing/2014/main" id="{B60D9380-FFD2-F058-4700-00A4BD686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775" y="362261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B26C4A7A-F491-3CEF-D492-EC50B527141E}"/>
              </a:ext>
            </a:extLst>
          </p:cNvPr>
          <p:cNvSpPr/>
          <p:nvPr/>
        </p:nvSpPr>
        <p:spPr>
          <a:xfrm>
            <a:off x="2347994" y="4290858"/>
            <a:ext cx="755801" cy="568507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099FBAE-C17D-B467-B6E5-83A14FCCD62B}"/>
              </a:ext>
            </a:extLst>
          </p:cNvPr>
          <p:cNvSpPr/>
          <p:nvPr/>
        </p:nvSpPr>
        <p:spPr>
          <a:xfrm>
            <a:off x="5751741" y="4290858"/>
            <a:ext cx="755801" cy="568507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F5AD7C7-7CFF-B738-3D6F-A499DACB0FE2}"/>
              </a:ext>
            </a:extLst>
          </p:cNvPr>
          <p:cNvSpPr/>
          <p:nvPr/>
        </p:nvSpPr>
        <p:spPr>
          <a:xfrm>
            <a:off x="9018196" y="4290858"/>
            <a:ext cx="755801" cy="568507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DA51810-113B-307A-BFA3-379F4EC7E23C}"/>
              </a:ext>
            </a:extLst>
          </p:cNvPr>
          <p:cNvSpPr/>
          <p:nvPr/>
        </p:nvSpPr>
        <p:spPr>
          <a:xfrm>
            <a:off x="242154" y="3503550"/>
            <a:ext cx="11760656" cy="2555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269D837-2061-54CF-88B4-74A2267FD055}"/>
              </a:ext>
            </a:extLst>
          </p:cNvPr>
          <p:cNvSpPr txBox="1"/>
          <p:nvPr/>
        </p:nvSpPr>
        <p:spPr>
          <a:xfrm>
            <a:off x="488563" y="5628802"/>
            <a:ext cx="1752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ERP – Sistema De Vendas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7565AFE-D326-A6FB-259F-EC9A9683EC54}"/>
              </a:ext>
            </a:extLst>
          </p:cNvPr>
          <p:cNvSpPr txBox="1"/>
          <p:nvPr/>
        </p:nvSpPr>
        <p:spPr>
          <a:xfrm>
            <a:off x="3892585" y="5628801"/>
            <a:ext cx="1368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Processo de Coleta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57ABBB3-7315-5B80-E9F7-6174FC9BC8FF}"/>
              </a:ext>
            </a:extLst>
          </p:cNvPr>
          <p:cNvSpPr txBox="1"/>
          <p:nvPr/>
        </p:nvSpPr>
        <p:spPr>
          <a:xfrm>
            <a:off x="6876194" y="5573655"/>
            <a:ext cx="16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Geração da Informação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4486300-CF75-C679-863A-2D21783BB0E5}"/>
              </a:ext>
            </a:extLst>
          </p:cNvPr>
          <p:cNvSpPr txBox="1"/>
          <p:nvPr/>
        </p:nvSpPr>
        <p:spPr>
          <a:xfrm>
            <a:off x="10048748" y="5563145"/>
            <a:ext cx="1539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Dashboard de Vendas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F423022-EB05-9FE2-6D04-F67CAFEF763B}"/>
              </a:ext>
            </a:extLst>
          </p:cNvPr>
          <p:cNvSpPr txBox="1"/>
          <p:nvPr/>
        </p:nvSpPr>
        <p:spPr>
          <a:xfrm>
            <a:off x="4928276" y="6106961"/>
            <a:ext cx="2388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Alinhado as Estratégias da Empresa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C54EAD9-837C-77DF-8539-B009024CDFD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Arquitetura De Dados 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8E424C25-B2F3-1616-D056-5BD90D81A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77B14C4A-1424-2043-905F-FCC87C277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21" y="314311"/>
            <a:ext cx="833943" cy="83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Rodapé 3">
            <a:extLst>
              <a:ext uri="{FF2B5EF4-FFF2-40B4-BE49-F238E27FC236}">
                <a16:creationId xmlns:a16="http://schemas.microsoft.com/office/drawing/2014/main" id="{13A93064-B3CE-3D0B-D36B-2EAC1306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185721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41B91A-BF9E-FDB7-4F2E-5348E1C8274E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Arquitetura de ETL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970ABC5E-B5B0-CEEA-D896-536BA328F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4" descr="Azure SQL Database Logo Download Vector">
            <a:extLst>
              <a:ext uri="{FF2B5EF4-FFF2-40B4-BE49-F238E27FC236}">
                <a16:creationId xmlns:a16="http://schemas.microsoft.com/office/drawing/2014/main" id="{E37D377C-26CA-271C-A56B-B96BD4AE7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248" y="3471040"/>
            <a:ext cx="722333" cy="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zure SQL Database Logo Download Vector">
            <a:extLst>
              <a:ext uri="{FF2B5EF4-FFF2-40B4-BE49-F238E27FC236}">
                <a16:creationId xmlns:a16="http://schemas.microsoft.com/office/drawing/2014/main" id="{969F5D67-7240-E40E-B34F-1CB7BBC3B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89" y="3476978"/>
            <a:ext cx="722333" cy="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zure SQL Database Logo Download Vector">
            <a:extLst>
              <a:ext uri="{FF2B5EF4-FFF2-40B4-BE49-F238E27FC236}">
                <a16:creationId xmlns:a16="http://schemas.microsoft.com/office/drawing/2014/main" id="{B12A102E-A10F-A8F2-54F7-5C1D4B97C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963" y="3497317"/>
            <a:ext cx="722333" cy="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D5B3B8F-3CE3-7D76-A50E-C8F83F55B3DA}"/>
              </a:ext>
            </a:extLst>
          </p:cNvPr>
          <p:cNvSpPr/>
          <p:nvPr/>
        </p:nvSpPr>
        <p:spPr>
          <a:xfrm>
            <a:off x="266979" y="3132083"/>
            <a:ext cx="9332058" cy="226859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31A6E4A-F930-201F-A147-8C221BE8E10E}"/>
              </a:ext>
            </a:extLst>
          </p:cNvPr>
          <p:cNvSpPr txBox="1"/>
          <p:nvPr/>
        </p:nvSpPr>
        <p:spPr>
          <a:xfrm>
            <a:off x="3720353" y="4487824"/>
            <a:ext cx="594644" cy="36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STG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C91C14-AABE-504A-8AAD-748CC4E47A7D}"/>
              </a:ext>
            </a:extLst>
          </p:cNvPr>
          <p:cNvSpPr txBox="1"/>
          <p:nvPr/>
        </p:nvSpPr>
        <p:spPr>
          <a:xfrm>
            <a:off x="5086068" y="4487824"/>
            <a:ext cx="72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ODS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C33A9B-2423-83E2-1803-311576D9A30C}"/>
              </a:ext>
            </a:extLst>
          </p:cNvPr>
          <p:cNvSpPr txBox="1"/>
          <p:nvPr/>
        </p:nvSpPr>
        <p:spPr>
          <a:xfrm>
            <a:off x="6460152" y="4483876"/>
            <a:ext cx="702041" cy="37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DW</a:t>
            </a:r>
          </a:p>
        </p:txBody>
      </p:sp>
      <p:pic>
        <p:nvPicPr>
          <p:cNvPr id="11" name="Picture 4" descr="Cubo de rubik - ícones de formas grátis">
            <a:extLst>
              <a:ext uri="{FF2B5EF4-FFF2-40B4-BE49-F238E27FC236}">
                <a16:creationId xmlns:a16="http://schemas.microsoft.com/office/drawing/2014/main" id="{E787B6B9-487A-5A06-1156-D2D4FFD8F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237" y="3586924"/>
            <a:ext cx="854434" cy="85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4644092-9621-29F1-EE4D-9AE937CBE379}"/>
              </a:ext>
            </a:extLst>
          </p:cNvPr>
          <p:cNvSpPr txBox="1"/>
          <p:nvPr/>
        </p:nvSpPr>
        <p:spPr>
          <a:xfrm>
            <a:off x="7805826" y="4494900"/>
            <a:ext cx="78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CUBO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C9409CC8-3D63-3089-B441-63E20409DBBA}"/>
              </a:ext>
            </a:extLst>
          </p:cNvPr>
          <p:cNvSpPr/>
          <p:nvPr/>
        </p:nvSpPr>
        <p:spPr>
          <a:xfrm>
            <a:off x="7327235" y="3929582"/>
            <a:ext cx="258695" cy="139547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233E7B36-C871-F60E-8490-74645D1FE7A5}"/>
              </a:ext>
            </a:extLst>
          </p:cNvPr>
          <p:cNvSpPr/>
          <p:nvPr/>
        </p:nvSpPr>
        <p:spPr>
          <a:xfrm>
            <a:off x="5908836" y="3912542"/>
            <a:ext cx="258695" cy="139547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9F1971E8-F5EB-9D89-D15E-8C46D2D32812}"/>
              </a:ext>
            </a:extLst>
          </p:cNvPr>
          <p:cNvSpPr/>
          <p:nvPr/>
        </p:nvSpPr>
        <p:spPr>
          <a:xfrm>
            <a:off x="4530286" y="3912542"/>
            <a:ext cx="258695" cy="139547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4DA1608E-0C8C-2A58-ECF8-F7217AA3F4E3}"/>
              </a:ext>
            </a:extLst>
          </p:cNvPr>
          <p:cNvSpPr/>
          <p:nvPr/>
        </p:nvSpPr>
        <p:spPr>
          <a:xfrm>
            <a:off x="3159986" y="3932560"/>
            <a:ext cx="258695" cy="139547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4BD7CDD5-7C99-AA4C-00EF-97D93D083AAB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 flipV="1">
            <a:off x="8610671" y="4008643"/>
            <a:ext cx="1847428" cy="5498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0" descr="Csv - ícones de interface grátis">
            <a:extLst>
              <a:ext uri="{FF2B5EF4-FFF2-40B4-BE49-F238E27FC236}">
                <a16:creationId xmlns:a16="http://schemas.microsoft.com/office/drawing/2014/main" id="{FB29CE87-E2F1-2EA9-ED13-341190AC2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927" y="3685579"/>
            <a:ext cx="581265" cy="58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DB28A657-676C-C7C7-2DFE-F4A64F70B159}"/>
              </a:ext>
            </a:extLst>
          </p:cNvPr>
          <p:cNvSpPr/>
          <p:nvPr/>
        </p:nvSpPr>
        <p:spPr>
          <a:xfrm>
            <a:off x="10217753" y="3132082"/>
            <a:ext cx="1733845" cy="226859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C54C1890-893A-8A6E-6C41-65FA129C8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469166" y="4195808"/>
            <a:ext cx="341053" cy="363861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94F0DE-C1BC-F0C6-4FFA-8275F1E0EB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859831" y="4178441"/>
            <a:ext cx="341053" cy="363861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FA7B4056-CAA2-E214-2EB6-13890D824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292038" y="4163654"/>
            <a:ext cx="341053" cy="363861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14B04978-F4E5-4967-0683-B8EAC4B2F5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871378" y="4266844"/>
            <a:ext cx="341053" cy="363861"/>
          </a:xfrm>
          <a:prstGeom prst="rect">
            <a:avLst/>
          </a:prstGeom>
        </p:spPr>
      </p:pic>
      <p:pic>
        <p:nvPicPr>
          <p:cNvPr id="36" name="Picture 6" descr="Erp - ícones de construção e ferramentas grátis">
            <a:extLst>
              <a:ext uri="{FF2B5EF4-FFF2-40B4-BE49-F238E27FC236}">
                <a16:creationId xmlns:a16="http://schemas.microsoft.com/office/drawing/2014/main" id="{D572DA6C-4347-AF1B-81EF-3909C7582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57" y="3565348"/>
            <a:ext cx="780236" cy="78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C4755C55-345F-5097-4802-147257DDF8AD}"/>
              </a:ext>
            </a:extLst>
          </p:cNvPr>
          <p:cNvSpPr/>
          <p:nvPr/>
        </p:nvSpPr>
        <p:spPr>
          <a:xfrm>
            <a:off x="1946042" y="3937820"/>
            <a:ext cx="258695" cy="139547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Gráfico 37">
            <a:extLst>
              <a:ext uri="{FF2B5EF4-FFF2-40B4-BE49-F238E27FC236}">
                <a16:creationId xmlns:a16="http://schemas.microsoft.com/office/drawing/2014/main" id="{E1FE1FB4-0B04-DC95-8494-F5EBF8D05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128066" y="4266844"/>
            <a:ext cx="341053" cy="363861"/>
          </a:xfrm>
          <a:prstGeom prst="rect">
            <a:avLst/>
          </a:prstGeom>
        </p:spPr>
      </p:pic>
      <p:pic>
        <p:nvPicPr>
          <p:cNvPr id="39" name="Picture 10" descr="Procedure - Free arrows icons">
            <a:extLst>
              <a:ext uri="{FF2B5EF4-FFF2-40B4-BE49-F238E27FC236}">
                <a16:creationId xmlns:a16="http://schemas.microsoft.com/office/drawing/2014/main" id="{666BDEF2-76ED-2471-4B37-D0BC00370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211" y="2091981"/>
            <a:ext cx="755056" cy="75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Dashboard Icon Vector Art, Icons, and Graphics for Free Download">
            <a:extLst>
              <a:ext uri="{FF2B5EF4-FFF2-40B4-BE49-F238E27FC236}">
                <a16:creationId xmlns:a16="http://schemas.microsoft.com/office/drawing/2014/main" id="{59C8733D-2EF3-E440-9ECE-F6D6644F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099" y="3394202"/>
            <a:ext cx="1228881" cy="122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6936C935-A5AB-B5EF-DF77-E294FB952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21" y="314311"/>
            <a:ext cx="833943" cy="83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F9E81C4D-0B5B-2549-C687-4514D1ED854E}"/>
              </a:ext>
            </a:extLst>
          </p:cNvPr>
          <p:cNvCxnSpPr>
            <a:stCxn id="36" idx="0"/>
            <a:endCxn id="21" idx="0"/>
          </p:cNvCxnSpPr>
          <p:nvPr/>
        </p:nvCxnSpPr>
        <p:spPr>
          <a:xfrm rot="16200000" flipH="1">
            <a:off x="1932901" y="2950921"/>
            <a:ext cx="120231" cy="1349085"/>
          </a:xfrm>
          <a:prstGeom prst="curvedConnector3">
            <a:avLst>
              <a:gd name="adj1" fmla="val -190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ACEEFCAF-3A8E-C729-2464-132D8984A7A4}"/>
              </a:ext>
            </a:extLst>
          </p:cNvPr>
          <p:cNvCxnSpPr>
            <a:stCxn id="36" idx="2"/>
            <a:endCxn id="8" idx="2"/>
          </p:cNvCxnSpPr>
          <p:nvPr/>
        </p:nvCxnSpPr>
        <p:spPr>
          <a:xfrm rot="16200000" flipH="1">
            <a:off x="2413634" y="3250425"/>
            <a:ext cx="508883" cy="2699200"/>
          </a:xfrm>
          <a:prstGeom prst="curvedConnector3">
            <a:avLst>
              <a:gd name="adj1" fmla="val 1449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Curvo 28">
            <a:extLst>
              <a:ext uri="{FF2B5EF4-FFF2-40B4-BE49-F238E27FC236}">
                <a16:creationId xmlns:a16="http://schemas.microsoft.com/office/drawing/2014/main" id="{D0395C2C-8E25-B516-3B82-82A9CF49B364}"/>
              </a:ext>
            </a:extLst>
          </p:cNvPr>
          <p:cNvCxnSpPr>
            <a:stCxn id="8" idx="2"/>
            <a:endCxn id="9" idx="2"/>
          </p:cNvCxnSpPr>
          <p:nvPr/>
        </p:nvCxnSpPr>
        <p:spPr>
          <a:xfrm rot="16200000" flipH="1">
            <a:off x="4731110" y="4141031"/>
            <a:ext cx="2689" cy="1429559"/>
          </a:xfrm>
          <a:prstGeom prst="curvedConnector3">
            <a:avLst>
              <a:gd name="adj1" fmla="val 8601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>
            <a:extLst>
              <a:ext uri="{FF2B5EF4-FFF2-40B4-BE49-F238E27FC236}">
                <a16:creationId xmlns:a16="http://schemas.microsoft.com/office/drawing/2014/main" id="{DEBC718E-3D32-CEE0-01DE-2FC770476FF1}"/>
              </a:ext>
            </a:extLst>
          </p:cNvPr>
          <p:cNvCxnSpPr>
            <a:stCxn id="9" idx="2"/>
            <a:endCxn id="10" idx="2"/>
          </p:cNvCxnSpPr>
          <p:nvPr/>
        </p:nvCxnSpPr>
        <p:spPr>
          <a:xfrm rot="16200000" flipH="1">
            <a:off x="6128574" y="4175815"/>
            <a:ext cx="1258" cy="1363939"/>
          </a:xfrm>
          <a:prstGeom prst="curvedConnector3">
            <a:avLst>
              <a:gd name="adj1" fmla="val 182717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Curvo 34">
            <a:extLst>
              <a:ext uri="{FF2B5EF4-FFF2-40B4-BE49-F238E27FC236}">
                <a16:creationId xmlns:a16="http://schemas.microsoft.com/office/drawing/2014/main" id="{48C742B1-A02E-76FF-06E2-47A875288BAA}"/>
              </a:ext>
            </a:extLst>
          </p:cNvPr>
          <p:cNvCxnSpPr>
            <a:stCxn id="10" idx="2"/>
            <a:endCxn id="12" idx="2"/>
          </p:cNvCxnSpPr>
          <p:nvPr/>
        </p:nvCxnSpPr>
        <p:spPr>
          <a:xfrm rot="16200000" flipH="1">
            <a:off x="7501537" y="4168049"/>
            <a:ext cx="5818" cy="1386547"/>
          </a:xfrm>
          <a:prstGeom prst="curvedConnector3">
            <a:avLst>
              <a:gd name="adj1" fmla="val 4029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ço Reservado para Rodapé 3">
            <a:extLst>
              <a:ext uri="{FF2B5EF4-FFF2-40B4-BE49-F238E27FC236}">
                <a16:creationId xmlns:a16="http://schemas.microsoft.com/office/drawing/2014/main" id="{283A6243-82C6-AC0E-01F5-32711847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D66315A7-AF74-1607-B023-9D35E28E1A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71187" y="3176990"/>
            <a:ext cx="341433" cy="480974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696C7691-0329-1965-2659-5CE2AB5C1F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3425" y="4805334"/>
            <a:ext cx="341433" cy="480974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3095A909-CB1D-8D7B-2A4B-A2C0745AC0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30286" y="4593480"/>
            <a:ext cx="360278" cy="459415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6517B1E8-2708-09A1-E347-E3C91E30151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56327" y="4572835"/>
            <a:ext cx="338038" cy="472763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F9935298-5CCD-F253-6DC2-5CE5672C91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28271" y="4572835"/>
            <a:ext cx="350729" cy="48006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B036CAF4-2BD7-87AF-04E5-DD824CC416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29659" y="3429000"/>
            <a:ext cx="348861" cy="5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5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1741FA9-E1B2-4617-83E2-1458A408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71" y="1246168"/>
            <a:ext cx="2905125" cy="28479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D13F20C-7CC7-B993-6C6B-39E74E16513D}"/>
              </a:ext>
            </a:extLst>
          </p:cNvPr>
          <p:cNvSpPr txBox="1"/>
          <p:nvPr/>
        </p:nvSpPr>
        <p:spPr>
          <a:xfrm>
            <a:off x="2728304" y="4474346"/>
            <a:ext cx="598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TREINAMENTO AZURE DATA FACTORY</a:t>
            </a:r>
          </a:p>
          <a:p>
            <a:pPr algn="ctr"/>
            <a:r>
              <a:rPr lang="pt-BR" sz="2800" dirty="0"/>
              <a:t>GQ TREINAMENTOS</a:t>
            </a:r>
          </a:p>
        </p:txBody>
      </p:sp>
    </p:spTree>
    <p:extLst>
      <p:ext uri="{BB962C8B-B14F-4D97-AF65-F5344CB8AC3E}">
        <p14:creationId xmlns:p14="http://schemas.microsoft.com/office/powerpoint/2010/main" val="64623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E218FBA-8654-D7EF-D7AC-5DE0768D042A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Modelagem De Dados de BI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6FC42432-1166-9805-3C8F-6BA8F27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F03EB90-20BA-2876-ADD8-E97A8E23A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21" y="314311"/>
            <a:ext cx="833943" cy="83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ketchy line">
            <a:extLst>
              <a:ext uri="{FF2B5EF4-FFF2-40B4-BE49-F238E27FC236}">
                <a16:creationId xmlns:a16="http://schemas.microsoft.com/office/drawing/2014/main" id="{165282C3-7EB3-39FE-6947-8C6206BB9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20876" y="3961968"/>
            <a:ext cx="4973581" cy="100858"/>
          </a:xfrm>
          <a:custGeom>
            <a:avLst/>
            <a:gdLst>
              <a:gd name="connsiteX0" fmla="*/ 0 w 4973581"/>
              <a:gd name="connsiteY0" fmla="*/ 0 h 100858"/>
              <a:gd name="connsiteX1" fmla="*/ 571962 w 4973581"/>
              <a:gd name="connsiteY1" fmla="*/ 0 h 100858"/>
              <a:gd name="connsiteX2" fmla="*/ 1143924 w 4973581"/>
              <a:gd name="connsiteY2" fmla="*/ 0 h 100858"/>
              <a:gd name="connsiteX3" fmla="*/ 1865093 w 4973581"/>
              <a:gd name="connsiteY3" fmla="*/ 0 h 100858"/>
              <a:gd name="connsiteX4" fmla="*/ 2387319 w 4973581"/>
              <a:gd name="connsiteY4" fmla="*/ 0 h 100858"/>
              <a:gd name="connsiteX5" fmla="*/ 2909545 w 4973581"/>
              <a:gd name="connsiteY5" fmla="*/ 0 h 100858"/>
              <a:gd name="connsiteX6" fmla="*/ 3531243 w 4973581"/>
              <a:gd name="connsiteY6" fmla="*/ 0 h 100858"/>
              <a:gd name="connsiteX7" fmla="*/ 4053469 w 4973581"/>
              <a:gd name="connsiteY7" fmla="*/ 0 h 100858"/>
              <a:gd name="connsiteX8" fmla="*/ 4973581 w 4973581"/>
              <a:gd name="connsiteY8" fmla="*/ 0 h 100858"/>
              <a:gd name="connsiteX9" fmla="*/ 4973581 w 4973581"/>
              <a:gd name="connsiteY9" fmla="*/ 100858 h 100858"/>
              <a:gd name="connsiteX10" fmla="*/ 4451355 w 4973581"/>
              <a:gd name="connsiteY10" fmla="*/ 100858 h 100858"/>
              <a:gd name="connsiteX11" fmla="*/ 3929129 w 4973581"/>
              <a:gd name="connsiteY11" fmla="*/ 100858 h 100858"/>
              <a:gd name="connsiteX12" fmla="*/ 3307431 w 4973581"/>
              <a:gd name="connsiteY12" fmla="*/ 100858 h 100858"/>
              <a:gd name="connsiteX13" fmla="*/ 2785205 w 4973581"/>
              <a:gd name="connsiteY13" fmla="*/ 100858 h 100858"/>
              <a:gd name="connsiteX14" fmla="*/ 2312715 w 4973581"/>
              <a:gd name="connsiteY14" fmla="*/ 100858 h 100858"/>
              <a:gd name="connsiteX15" fmla="*/ 1691018 w 4973581"/>
              <a:gd name="connsiteY15" fmla="*/ 100858 h 100858"/>
              <a:gd name="connsiteX16" fmla="*/ 1069320 w 4973581"/>
              <a:gd name="connsiteY16" fmla="*/ 100858 h 100858"/>
              <a:gd name="connsiteX17" fmla="*/ 0 w 4973581"/>
              <a:gd name="connsiteY17" fmla="*/ 100858 h 100858"/>
              <a:gd name="connsiteX18" fmla="*/ 0 w 4973581"/>
              <a:gd name="connsiteY18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73581" h="100858" fill="none" extrusionOk="0">
                <a:moveTo>
                  <a:pt x="0" y="0"/>
                </a:moveTo>
                <a:cubicBezTo>
                  <a:pt x="279368" y="-22619"/>
                  <a:pt x="365197" y="-10150"/>
                  <a:pt x="571962" y="0"/>
                </a:cubicBezTo>
                <a:cubicBezTo>
                  <a:pt x="778727" y="10150"/>
                  <a:pt x="976527" y="6809"/>
                  <a:pt x="1143924" y="0"/>
                </a:cubicBezTo>
                <a:cubicBezTo>
                  <a:pt x="1311321" y="-6809"/>
                  <a:pt x="1547289" y="-6240"/>
                  <a:pt x="1865093" y="0"/>
                </a:cubicBezTo>
                <a:cubicBezTo>
                  <a:pt x="2182897" y="6240"/>
                  <a:pt x="2126690" y="13280"/>
                  <a:pt x="2387319" y="0"/>
                </a:cubicBezTo>
                <a:cubicBezTo>
                  <a:pt x="2647948" y="-13280"/>
                  <a:pt x="2735460" y="-802"/>
                  <a:pt x="2909545" y="0"/>
                </a:cubicBezTo>
                <a:cubicBezTo>
                  <a:pt x="3083630" y="802"/>
                  <a:pt x="3363229" y="1467"/>
                  <a:pt x="3531243" y="0"/>
                </a:cubicBezTo>
                <a:cubicBezTo>
                  <a:pt x="3699257" y="-1467"/>
                  <a:pt x="3902840" y="-6488"/>
                  <a:pt x="4053469" y="0"/>
                </a:cubicBezTo>
                <a:cubicBezTo>
                  <a:pt x="4204098" y="6488"/>
                  <a:pt x="4744140" y="-28897"/>
                  <a:pt x="4973581" y="0"/>
                </a:cubicBezTo>
                <a:cubicBezTo>
                  <a:pt x="4974707" y="25076"/>
                  <a:pt x="4973574" y="56092"/>
                  <a:pt x="4973581" y="100858"/>
                </a:cubicBezTo>
                <a:cubicBezTo>
                  <a:pt x="4816559" y="96606"/>
                  <a:pt x="4672728" y="81239"/>
                  <a:pt x="4451355" y="100858"/>
                </a:cubicBezTo>
                <a:cubicBezTo>
                  <a:pt x="4229982" y="120477"/>
                  <a:pt x="4054994" y="96509"/>
                  <a:pt x="3929129" y="100858"/>
                </a:cubicBezTo>
                <a:cubicBezTo>
                  <a:pt x="3803264" y="105207"/>
                  <a:pt x="3480597" y="114524"/>
                  <a:pt x="3307431" y="100858"/>
                </a:cubicBezTo>
                <a:cubicBezTo>
                  <a:pt x="3134265" y="87192"/>
                  <a:pt x="2987986" y="92062"/>
                  <a:pt x="2785205" y="100858"/>
                </a:cubicBezTo>
                <a:cubicBezTo>
                  <a:pt x="2582424" y="109654"/>
                  <a:pt x="2511691" y="107121"/>
                  <a:pt x="2312715" y="100858"/>
                </a:cubicBezTo>
                <a:cubicBezTo>
                  <a:pt x="2113739" y="94596"/>
                  <a:pt x="1989386" y="74999"/>
                  <a:pt x="1691018" y="100858"/>
                </a:cubicBezTo>
                <a:cubicBezTo>
                  <a:pt x="1392650" y="126717"/>
                  <a:pt x="1247929" y="106791"/>
                  <a:pt x="1069320" y="100858"/>
                </a:cubicBezTo>
                <a:cubicBezTo>
                  <a:pt x="890711" y="94925"/>
                  <a:pt x="440722" y="147916"/>
                  <a:pt x="0" y="100858"/>
                </a:cubicBezTo>
                <a:cubicBezTo>
                  <a:pt x="-3879" y="61144"/>
                  <a:pt x="-1083" y="36005"/>
                  <a:pt x="0" y="0"/>
                </a:cubicBezTo>
                <a:close/>
              </a:path>
              <a:path w="4973581" h="100858" stroke="0" extrusionOk="0">
                <a:moveTo>
                  <a:pt x="0" y="0"/>
                </a:moveTo>
                <a:cubicBezTo>
                  <a:pt x="128842" y="7010"/>
                  <a:pt x="340950" y="-13894"/>
                  <a:pt x="522226" y="0"/>
                </a:cubicBezTo>
                <a:cubicBezTo>
                  <a:pt x="703502" y="13894"/>
                  <a:pt x="935861" y="-20128"/>
                  <a:pt x="1243395" y="0"/>
                </a:cubicBezTo>
                <a:cubicBezTo>
                  <a:pt x="1550929" y="20128"/>
                  <a:pt x="1492256" y="12114"/>
                  <a:pt x="1715885" y="0"/>
                </a:cubicBezTo>
                <a:cubicBezTo>
                  <a:pt x="1939514" y="-12114"/>
                  <a:pt x="2042982" y="-21365"/>
                  <a:pt x="2188376" y="0"/>
                </a:cubicBezTo>
                <a:cubicBezTo>
                  <a:pt x="2333770" y="21365"/>
                  <a:pt x="2646176" y="-19544"/>
                  <a:pt x="2810073" y="0"/>
                </a:cubicBezTo>
                <a:cubicBezTo>
                  <a:pt x="2973970" y="19544"/>
                  <a:pt x="3103407" y="19866"/>
                  <a:pt x="3382035" y="0"/>
                </a:cubicBezTo>
                <a:cubicBezTo>
                  <a:pt x="3660663" y="-19866"/>
                  <a:pt x="3830891" y="30126"/>
                  <a:pt x="4053469" y="0"/>
                </a:cubicBezTo>
                <a:cubicBezTo>
                  <a:pt x="4276047" y="-30126"/>
                  <a:pt x="4680838" y="22076"/>
                  <a:pt x="4973581" y="0"/>
                </a:cubicBezTo>
                <a:cubicBezTo>
                  <a:pt x="4977800" y="25490"/>
                  <a:pt x="4971924" y="60276"/>
                  <a:pt x="4973581" y="100858"/>
                </a:cubicBezTo>
                <a:cubicBezTo>
                  <a:pt x="4792264" y="74266"/>
                  <a:pt x="4489670" y="127289"/>
                  <a:pt x="4252412" y="100858"/>
                </a:cubicBezTo>
                <a:cubicBezTo>
                  <a:pt x="4015154" y="74427"/>
                  <a:pt x="3816921" y="126395"/>
                  <a:pt x="3680450" y="100858"/>
                </a:cubicBezTo>
                <a:cubicBezTo>
                  <a:pt x="3543979" y="75321"/>
                  <a:pt x="3366205" y="108297"/>
                  <a:pt x="3108488" y="100858"/>
                </a:cubicBezTo>
                <a:cubicBezTo>
                  <a:pt x="2850771" y="93419"/>
                  <a:pt x="2841868" y="92850"/>
                  <a:pt x="2586262" y="100858"/>
                </a:cubicBezTo>
                <a:cubicBezTo>
                  <a:pt x="2330656" y="108866"/>
                  <a:pt x="2165528" y="116886"/>
                  <a:pt x="2014300" y="100858"/>
                </a:cubicBezTo>
                <a:cubicBezTo>
                  <a:pt x="1863072" y="84830"/>
                  <a:pt x="1654037" y="93884"/>
                  <a:pt x="1541810" y="100858"/>
                </a:cubicBezTo>
                <a:cubicBezTo>
                  <a:pt x="1429583" y="107833"/>
                  <a:pt x="1254559" y="107667"/>
                  <a:pt x="969848" y="100858"/>
                </a:cubicBezTo>
                <a:cubicBezTo>
                  <a:pt x="685137" y="94049"/>
                  <a:pt x="353086" y="109671"/>
                  <a:pt x="0" y="100858"/>
                </a:cubicBezTo>
                <a:cubicBezTo>
                  <a:pt x="1619" y="62561"/>
                  <a:pt x="-2475" y="4552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E83AA99-57AC-FF29-CB7F-9BD0EF037FDB}"/>
              </a:ext>
            </a:extLst>
          </p:cNvPr>
          <p:cNvSpPr/>
          <p:nvPr/>
        </p:nvSpPr>
        <p:spPr>
          <a:xfrm>
            <a:off x="2355924" y="2850777"/>
            <a:ext cx="1258645" cy="1549101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Fato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AFEA66A-BB99-9183-F4EA-40A196C9E54B}"/>
              </a:ext>
            </a:extLst>
          </p:cNvPr>
          <p:cNvSpPr/>
          <p:nvPr/>
        </p:nvSpPr>
        <p:spPr>
          <a:xfrm>
            <a:off x="249221" y="2852568"/>
            <a:ext cx="1258645" cy="1549101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Tempo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3BBA946-75F5-92B4-557F-DE1C5537A8F7}"/>
              </a:ext>
            </a:extLst>
          </p:cNvPr>
          <p:cNvSpPr/>
          <p:nvPr/>
        </p:nvSpPr>
        <p:spPr>
          <a:xfrm>
            <a:off x="4165006" y="1529378"/>
            <a:ext cx="1258645" cy="1549101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Cliente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595407B-EA5A-60ED-D371-F2927900AF10}"/>
              </a:ext>
            </a:extLst>
          </p:cNvPr>
          <p:cNvSpPr/>
          <p:nvPr/>
        </p:nvSpPr>
        <p:spPr>
          <a:xfrm>
            <a:off x="4165007" y="4745921"/>
            <a:ext cx="1258645" cy="1549101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Produto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6F22B66-8320-7B40-8D52-51FA017DC555}"/>
              </a:ext>
            </a:extLst>
          </p:cNvPr>
          <p:cNvSpPr/>
          <p:nvPr/>
        </p:nvSpPr>
        <p:spPr>
          <a:xfrm>
            <a:off x="8554108" y="2820291"/>
            <a:ext cx="1258645" cy="1549101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Fato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0B74AEB-BB9A-F0CE-760D-B299271AFD0E}"/>
              </a:ext>
            </a:extLst>
          </p:cNvPr>
          <p:cNvSpPr/>
          <p:nvPr/>
        </p:nvSpPr>
        <p:spPr>
          <a:xfrm>
            <a:off x="9493417" y="1705895"/>
            <a:ext cx="1384510" cy="597245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1"/>
                </a:solidFill>
              </a:rPr>
              <a:t>Endereco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86270CF-9232-0B82-4AD5-B4287ABA3FEE}"/>
              </a:ext>
            </a:extLst>
          </p:cNvPr>
          <p:cNvSpPr/>
          <p:nvPr/>
        </p:nvSpPr>
        <p:spPr>
          <a:xfrm>
            <a:off x="7427966" y="1716653"/>
            <a:ext cx="1384510" cy="580121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Estado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E900F2B-ED37-6950-AAD7-4F89AD234051}"/>
              </a:ext>
            </a:extLst>
          </p:cNvPr>
          <p:cNvSpPr/>
          <p:nvPr/>
        </p:nvSpPr>
        <p:spPr>
          <a:xfrm>
            <a:off x="10441884" y="3299830"/>
            <a:ext cx="1384510" cy="597245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Cliente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8F98FEA-21C5-F357-9911-6FE399DE2CA8}"/>
              </a:ext>
            </a:extLst>
          </p:cNvPr>
          <p:cNvSpPr/>
          <p:nvPr/>
        </p:nvSpPr>
        <p:spPr>
          <a:xfrm>
            <a:off x="6223094" y="3298033"/>
            <a:ext cx="1384510" cy="597245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Tempo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D1DC98D-9B56-3DFF-B157-E14EAD710CB6}"/>
              </a:ext>
            </a:extLst>
          </p:cNvPr>
          <p:cNvSpPr/>
          <p:nvPr/>
        </p:nvSpPr>
        <p:spPr>
          <a:xfrm>
            <a:off x="6890060" y="4857876"/>
            <a:ext cx="1384510" cy="597245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Categoria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C58EE6B-215E-6B49-46F6-0C7FFFB1EA1A}"/>
              </a:ext>
            </a:extLst>
          </p:cNvPr>
          <p:cNvSpPr/>
          <p:nvPr/>
        </p:nvSpPr>
        <p:spPr>
          <a:xfrm>
            <a:off x="8089751" y="5860132"/>
            <a:ext cx="2047687" cy="597245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1"/>
                </a:solidFill>
              </a:rPr>
              <a:t>Produto_Categoria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94BA075-91A3-24F3-2FB9-54D9195D08F0}"/>
              </a:ext>
            </a:extLst>
          </p:cNvPr>
          <p:cNvSpPr/>
          <p:nvPr/>
        </p:nvSpPr>
        <p:spPr>
          <a:xfrm>
            <a:off x="10431121" y="4859668"/>
            <a:ext cx="1384510" cy="597245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Produto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13ACFE13-71DB-B9FE-A3C3-53EC05388E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14830" y="4370294"/>
            <a:ext cx="1120594" cy="11797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B5C969C9-0C00-BD41-8ADA-8E5624033C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1702" y="1977083"/>
            <a:ext cx="546848" cy="117975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67BB97DF-66C0-B483-36B9-80F1D07009A7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rot="10800000" flipV="1">
            <a:off x="1507866" y="3625327"/>
            <a:ext cx="848058" cy="179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0D10B87F-9BB3-A550-5006-1744C0F73CA6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9812753" y="3594842"/>
            <a:ext cx="629131" cy="361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583549EA-78B4-7AA0-A78F-3B2740344FCF}"/>
              </a:ext>
            </a:extLst>
          </p:cNvPr>
          <p:cNvCxnSpPr>
            <a:cxnSpLocks/>
            <a:stCxn id="20" idx="2"/>
            <a:endCxn id="19" idx="3"/>
          </p:cNvCxnSpPr>
          <p:nvPr/>
        </p:nvCxnSpPr>
        <p:spPr>
          <a:xfrm rot="5400000">
            <a:off x="10279486" y="5314865"/>
            <a:ext cx="701842" cy="9859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19F0118D-51F9-7975-8997-51F77B686C29}"/>
              </a:ext>
            </a:extLst>
          </p:cNvPr>
          <p:cNvCxnSpPr>
            <a:cxnSpLocks/>
            <a:stCxn id="16" idx="0"/>
            <a:endCxn id="14" idx="3"/>
          </p:cNvCxnSpPr>
          <p:nvPr/>
        </p:nvCxnSpPr>
        <p:spPr>
          <a:xfrm rot="16200000" flipV="1">
            <a:off x="10358377" y="2524068"/>
            <a:ext cx="1295312" cy="25621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22B8805D-342A-F243-C949-DAF586B9DD7B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rot="10800000" flipV="1">
            <a:off x="8812477" y="2004518"/>
            <a:ext cx="680941" cy="219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40A5C4FC-34E7-BEF5-D9AA-0121B6CEA56E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rot="10800000" flipV="1">
            <a:off x="7607604" y="3594842"/>
            <a:ext cx="946504" cy="181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9BBDC751-9D65-FA36-776A-2880364989C7}"/>
              </a:ext>
            </a:extLst>
          </p:cNvPr>
          <p:cNvCxnSpPr>
            <a:cxnSpLocks/>
            <a:stCxn id="10" idx="2"/>
            <a:endCxn id="20" idx="1"/>
          </p:cNvCxnSpPr>
          <p:nvPr/>
        </p:nvCxnSpPr>
        <p:spPr>
          <a:xfrm rot="16200000" flipH="1">
            <a:off x="9412827" y="4139996"/>
            <a:ext cx="788899" cy="12476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04179642-46CC-B6E3-D64D-1DE0AC633426}"/>
              </a:ext>
            </a:extLst>
          </p:cNvPr>
          <p:cNvCxnSpPr>
            <a:cxnSpLocks/>
            <a:stCxn id="19" idx="1"/>
            <a:endCxn id="18" idx="2"/>
          </p:cNvCxnSpPr>
          <p:nvPr/>
        </p:nvCxnSpPr>
        <p:spPr>
          <a:xfrm rot="10800000">
            <a:off x="7582315" y="5455121"/>
            <a:ext cx="507436" cy="7036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634A357-9743-B528-99C5-184A3F343248}"/>
              </a:ext>
            </a:extLst>
          </p:cNvPr>
          <p:cNvSpPr txBox="1"/>
          <p:nvPr/>
        </p:nvSpPr>
        <p:spPr>
          <a:xfrm>
            <a:off x="499397" y="6312049"/>
            <a:ext cx="199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Star </a:t>
            </a:r>
            <a:r>
              <a:rPr lang="pt-BR" sz="1800" dirty="0" err="1">
                <a:solidFill>
                  <a:schemeClr val="accent1"/>
                </a:solidFill>
                <a:latin typeface="Impact" panose="020B0806030902050204" pitchFamily="34" charset="0"/>
              </a:rPr>
              <a:t>Schema</a:t>
            </a:r>
            <a:endParaRPr lang="pt-BR" sz="18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794DFEE-526E-00C4-FA2F-E8AD66BA2EC7}"/>
              </a:ext>
            </a:extLst>
          </p:cNvPr>
          <p:cNvSpPr txBox="1"/>
          <p:nvPr/>
        </p:nvSpPr>
        <p:spPr>
          <a:xfrm>
            <a:off x="10146455" y="6313842"/>
            <a:ext cx="199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 err="1">
                <a:solidFill>
                  <a:schemeClr val="accent1"/>
                </a:solidFill>
                <a:latin typeface="Impact" panose="020B0806030902050204" pitchFamily="34" charset="0"/>
              </a:rPr>
              <a:t>Snowflake</a:t>
            </a:r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 </a:t>
            </a:r>
            <a:r>
              <a:rPr lang="pt-BR" sz="1800" dirty="0" err="1">
                <a:solidFill>
                  <a:schemeClr val="accent1"/>
                </a:solidFill>
                <a:latin typeface="Impact" panose="020B0806030902050204" pitchFamily="34" charset="0"/>
              </a:rPr>
              <a:t>Schema</a:t>
            </a:r>
            <a:endParaRPr lang="pt-BR" sz="18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A52AC2C9-9E01-7B3C-4866-CD63D12E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2814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175708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E218FBA-8654-D7EF-D7AC-5DE0768D042A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Modelagem De Dados de BI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6FC42432-1166-9805-3C8F-6BA8F27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F03EB90-20BA-2876-ADD8-E97A8E23A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21" y="314311"/>
            <a:ext cx="833943" cy="83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ifference Between Star and Snowflake Schema (with Example, Diagram and  Comparison Chart) - Tech Differences">
            <a:extLst>
              <a:ext uri="{FF2B5EF4-FFF2-40B4-BE49-F238E27FC236}">
                <a16:creationId xmlns:a16="http://schemas.microsoft.com/office/drawing/2014/main" id="{32EB669A-0F93-0FB4-BB38-2EE6C20E6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282" y="1660452"/>
            <a:ext cx="8835002" cy="464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A5E1D5AA-BEA0-B293-7303-10FCA306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4285998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E218FBA-8654-D7EF-D7AC-5DE0768D042A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Modelagem De Dados de BI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6FC42432-1166-9805-3C8F-6BA8F27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F03EB90-20BA-2876-ADD8-E97A8E23A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21" y="314311"/>
            <a:ext cx="833943" cy="83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render sobre 87+ imagem modelo snow flake - br.thptnganamst.edu.vn">
            <a:extLst>
              <a:ext uri="{FF2B5EF4-FFF2-40B4-BE49-F238E27FC236}">
                <a16:creationId xmlns:a16="http://schemas.microsoft.com/office/drawing/2014/main" id="{B1BBC75E-71FF-29AA-1B85-77E74E6E4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20" y="1583280"/>
            <a:ext cx="5743967" cy="481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6EF709F1-049C-9CBE-3786-076BC832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2431381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8">
            <a:extLst>
              <a:ext uri="{FF2B5EF4-FFF2-40B4-BE49-F238E27FC236}">
                <a16:creationId xmlns:a16="http://schemas.microsoft.com/office/drawing/2014/main" id="{CBABCADF-6E71-C00E-A1DC-F1D60794E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C54EAD9-837C-77DF-8539-B009024CDFD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Arquitetura De Dados 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8E424C25-B2F3-1616-D056-5BD90D81A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77B14C4A-1424-2043-905F-FCC87C277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21" y="314311"/>
            <a:ext cx="833943" cy="83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imagem mostra uma ilustração de um esquema em estrela.">
            <a:extLst>
              <a:ext uri="{FF2B5EF4-FFF2-40B4-BE49-F238E27FC236}">
                <a16:creationId xmlns:a16="http://schemas.microsoft.com/office/drawing/2014/main" id="{F4F0ADE0-2F0F-324C-2C08-A47902592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87" y="1867075"/>
            <a:ext cx="6738257" cy="460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D85D048-3E44-652C-814B-4CED5EE92930}"/>
              </a:ext>
            </a:extLst>
          </p:cNvPr>
          <p:cNvSpPr txBox="1"/>
          <p:nvPr/>
        </p:nvSpPr>
        <p:spPr>
          <a:xfrm>
            <a:off x="4928276" y="6428505"/>
            <a:ext cx="1599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Imagem Site Microsoft</a:t>
            </a:r>
          </a:p>
        </p:txBody>
      </p:sp>
    </p:spTree>
    <p:extLst>
      <p:ext uri="{BB962C8B-B14F-4D97-AF65-F5344CB8AC3E}">
        <p14:creationId xmlns:p14="http://schemas.microsoft.com/office/powerpoint/2010/main" val="391568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9653BB5-94BE-57F4-0B98-F3A07484F1EC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Falando Sobre BI/Big Data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C2FFA47A-56BF-3DE6-E32A-17418D098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641D44BC-02D7-AEDB-46CD-E3D2200C1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83" y="2458810"/>
            <a:ext cx="2206000" cy="194037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43EA918-855C-DAAC-C277-0DF90E3B8A04}"/>
              </a:ext>
            </a:extLst>
          </p:cNvPr>
          <p:cNvSpPr txBox="1"/>
          <p:nvPr/>
        </p:nvSpPr>
        <p:spPr>
          <a:xfrm>
            <a:off x="263035" y="5207860"/>
            <a:ext cx="199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Relatório de Vendas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CAFECD-93DF-8ED5-3C28-A3278DF8A52F}"/>
              </a:ext>
            </a:extLst>
          </p:cNvPr>
          <p:cNvSpPr txBox="1"/>
          <p:nvPr/>
        </p:nvSpPr>
        <p:spPr>
          <a:xfrm>
            <a:off x="2798081" y="5207859"/>
            <a:ext cx="199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Produtividade por vendedores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9816D3-1FA2-D305-CA73-5FD9615CB138}"/>
              </a:ext>
            </a:extLst>
          </p:cNvPr>
          <p:cNvSpPr txBox="1"/>
          <p:nvPr/>
        </p:nvSpPr>
        <p:spPr>
          <a:xfrm>
            <a:off x="7696579" y="1962749"/>
            <a:ext cx="199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Dias de Estoque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3E8297-986C-5E46-9A49-3FB5F27B4363}"/>
              </a:ext>
            </a:extLst>
          </p:cNvPr>
          <p:cNvSpPr txBox="1"/>
          <p:nvPr/>
        </p:nvSpPr>
        <p:spPr>
          <a:xfrm>
            <a:off x="10088788" y="2889613"/>
            <a:ext cx="199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Análises Preditivas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CD034A-0582-1F40-4AB8-04825BA71A93}"/>
              </a:ext>
            </a:extLst>
          </p:cNvPr>
          <p:cNvSpPr txBox="1"/>
          <p:nvPr/>
        </p:nvSpPr>
        <p:spPr>
          <a:xfrm>
            <a:off x="5641733" y="2897064"/>
            <a:ext cx="199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Modelos de ML</a:t>
            </a:r>
          </a:p>
        </p:txBody>
      </p:sp>
      <p:pic>
        <p:nvPicPr>
          <p:cNvPr id="9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DF4A1739-DF2B-2AAC-C6BF-7EF01A58E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986" y="2803256"/>
            <a:ext cx="2206000" cy="1940379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48B8382-92F6-5C46-6A73-48C9D7E5CA83}"/>
              </a:ext>
            </a:extLst>
          </p:cNvPr>
          <p:cNvSpPr txBox="1"/>
          <p:nvPr/>
        </p:nvSpPr>
        <p:spPr>
          <a:xfrm>
            <a:off x="6548321" y="5248416"/>
            <a:ext cx="199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Relatório de Vendas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474F0F1-3510-E922-B0CF-0126E5BF8F64}"/>
              </a:ext>
            </a:extLst>
          </p:cNvPr>
          <p:cNvSpPr txBox="1"/>
          <p:nvPr/>
        </p:nvSpPr>
        <p:spPr>
          <a:xfrm>
            <a:off x="8936830" y="5233515"/>
            <a:ext cx="199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Produtividade por vendedores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0FF9032F-6402-2FDA-B27E-4CBC84A1A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08311" y="3880302"/>
            <a:ext cx="4973582" cy="110944"/>
          </a:xfrm>
          <a:custGeom>
            <a:avLst/>
            <a:gdLst>
              <a:gd name="connsiteX0" fmla="*/ 0 w 4973582"/>
              <a:gd name="connsiteY0" fmla="*/ 0 h 110944"/>
              <a:gd name="connsiteX1" fmla="*/ 571962 w 4973582"/>
              <a:gd name="connsiteY1" fmla="*/ 0 h 110944"/>
              <a:gd name="connsiteX2" fmla="*/ 1143924 w 4973582"/>
              <a:gd name="connsiteY2" fmla="*/ 0 h 110944"/>
              <a:gd name="connsiteX3" fmla="*/ 1865093 w 4973582"/>
              <a:gd name="connsiteY3" fmla="*/ 0 h 110944"/>
              <a:gd name="connsiteX4" fmla="*/ 2387319 w 4973582"/>
              <a:gd name="connsiteY4" fmla="*/ 0 h 110944"/>
              <a:gd name="connsiteX5" fmla="*/ 2909545 w 4973582"/>
              <a:gd name="connsiteY5" fmla="*/ 0 h 110944"/>
              <a:gd name="connsiteX6" fmla="*/ 3531243 w 4973582"/>
              <a:gd name="connsiteY6" fmla="*/ 0 h 110944"/>
              <a:gd name="connsiteX7" fmla="*/ 4053469 w 4973582"/>
              <a:gd name="connsiteY7" fmla="*/ 0 h 110944"/>
              <a:gd name="connsiteX8" fmla="*/ 4973582 w 4973582"/>
              <a:gd name="connsiteY8" fmla="*/ 0 h 110944"/>
              <a:gd name="connsiteX9" fmla="*/ 4973582 w 4973582"/>
              <a:gd name="connsiteY9" fmla="*/ 110944 h 110944"/>
              <a:gd name="connsiteX10" fmla="*/ 4451356 w 4973582"/>
              <a:gd name="connsiteY10" fmla="*/ 110944 h 110944"/>
              <a:gd name="connsiteX11" fmla="*/ 3929130 w 4973582"/>
              <a:gd name="connsiteY11" fmla="*/ 110944 h 110944"/>
              <a:gd name="connsiteX12" fmla="*/ 3307432 w 4973582"/>
              <a:gd name="connsiteY12" fmla="*/ 110944 h 110944"/>
              <a:gd name="connsiteX13" fmla="*/ 2785206 w 4973582"/>
              <a:gd name="connsiteY13" fmla="*/ 110944 h 110944"/>
              <a:gd name="connsiteX14" fmla="*/ 2312716 w 4973582"/>
              <a:gd name="connsiteY14" fmla="*/ 110944 h 110944"/>
              <a:gd name="connsiteX15" fmla="*/ 1691018 w 4973582"/>
              <a:gd name="connsiteY15" fmla="*/ 110944 h 110944"/>
              <a:gd name="connsiteX16" fmla="*/ 1069320 w 4973582"/>
              <a:gd name="connsiteY16" fmla="*/ 110944 h 110944"/>
              <a:gd name="connsiteX17" fmla="*/ 0 w 4973582"/>
              <a:gd name="connsiteY17" fmla="*/ 110944 h 110944"/>
              <a:gd name="connsiteX18" fmla="*/ 0 w 4973582"/>
              <a:gd name="connsiteY18" fmla="*/ 0 h 11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73582" h="110944" fill="none" extrusionOk="0">
                <a:moveTo>
                  <a:pt x="0" y="0"/>
                </a:moveTo>
                <a:cubicBezTo>
                  <a:pt x="279368" y="-22619"/>
                  <a:pt x="365197" y="-10150"/>
                  <a:pt x="571962" y="0"/>
                </a:cubicBezTo>
                <a:cubicBezTo>
                  <a:pt x="778727" y="10150"/>
                  <a:pt x="976527" y="6809"/>
                  <a:pt x="1143924" y="0"/>
                </a:cubicBezTo>
                <a:cubicBezTo>
                  <a:pt x="1311321" y="-6809"/>
                  <a:pt x="1547289" y="-6240"/>
                  <a:pt x="1865093" y="0"/>
                </a:cubicBezTo>
                <a:cubicBezTo>
                  <a:pt x="2182897" y="6240"/>
                  <a:pt x="2126690" y="13280"/>
                  <a:pt x="2387319" y="0"/>
                </a:cubicBezTo>
                <a:cubicBezTo>
                  <a:pt x="2647948" y="-13280"/>
                  <a:pt x="2735460" y="-802"/>
                  <a:pt x="2909545" y="0"/>
                </a:cubicBezTo>
                <a:cubicBezTo>
                  <a:pt x="3083630" y="802"/>
                  <a:pt x="3363229" y="1467"/>
                  <a:pt x="3531243" y="0"/>
                </a:cubicBezTo>
                <a:cubicBezTo>
                  <a:pt x="3699257" y="-1467"/>
                  <a:pt x="3902840" y="-6488"/>
                  <a:pt x="4053469" y="0"/>
                </a:cubicBezTo>
                <a:cubicBezTo>
                  <a:pt x="4204098" y="6488"/>
                  <a:pt x="4743669" y="-29244"/>
                  <a:pt x="4973582" y="0"/>
                </a:cubicBezTo>
                <a:cubicBezTo>
                  <a:pt x="4978941" y="44437"/>
                  <a:pt x="4977479" y="79878"/>
                  <a:pt x="4973582" y="110944"/>
                </a:cubicBezTo>
                <a:cubicBezTo>
                  <a:pt x="4816560" y="106692"/>
                  <a:pt x="4672729" y="91325"/>
                  <a:pt x="4451356" y="110944"/>
                </a:cubicBezTo>
                <a:cubicBezTo>
                  <a:pt x="4229983" y="130563"/>
                  <a:pt x="4054995" y="106595"/>
                  <a:pt x="3929130" y="110944"/>
                </a:cubicBezTo>
                <a:cubicBezTo>
                  <a:pt x="3803265" y="115293"/>
                  <a:pt x="3480598" y="124610"/>
                  <a:pt x="3307432" y="110944"/>
                </a:cubicBezTo>
                <a:cubicBezTo>
                  <a:pt x="3134266" y="97278"/>
                  <a:pt x="2987987" y="102148"/>
                  <a:pt x="2785206" y="110944"/>
                </a:cubicBezTo>
                <a:cubicBezTo>
                  <a:pt x="2582425" y="119740"/>
                  <a:pt x="2511692" y="117207"/>
                  <a:pt x="2312716" y="110944"/>
                </a:cubicBezTo>
                <a:cubicBezTo>
                  <a:pt x="2113740" y="104682"/>
                  <a:pt x="1990315" y="90427"/>
                  <a:pt x="1691018" y="110944"/>
                </a:cubicBezTo>
                <a:cubicBezTo>
                  <a:pt x="1391721" y="131461"/>
                  <a:pt x="1247929" y="116877"/>
                  <a:pt x="1069320" y="110944"/>
                </a:cubicBezTo>
                <a:cubicBezTo>
                  <a:pt x="890711" y="105011"/>
                  <a:pt x="440722" y="158002"/>
                  <a:pt x="0" y="110944"/>
                </a:cubicBezTo>
                <a:cubicBezTo>
                  <a:pt x="-3749" y="69022"/>
                  <a:pt x="4579" y="31360"/>
                  <a:pt x="0" y="0"/>
                </a:cubicBezTo>
                <a:close/>
              </a:path>
              <a:path w="4973582" h="110944" stroke="0" extrusionOk="0">
                <a:moveTo>
                  <a:pt x="0" y="0"/>
                </a:moveTo>
                <a:cubicBezTo>
                  <a:pt x="128842" y="7010"/>
                  <a:pt x="340950" y="-13894"/>
                  <a:pt x="522226" y="0"/>
                </a:cubicBezTo>
                <a:cubicBezTo>
                  <a:pt x="703502" y="13894"/>
                  <a:pt x="934792" y="-25502"/>
                  <a:pt x="1243396" y="0"/>
                </a:cubicBezTo>
                <a:cubicBezTo>
                  <a:pt x="1552000" y="25502"/>
                  <a:pt x="1492257" y="12114"/>
                  <a:pt x="1715886" y="0"/>
                </a:cubicBezTo>
                <a:cubicBezTo>
                  <a:pt x="1939515" y="-12114"/>
                  <a:pt x="2049082" y="-19992"/>
                  <a:pt x="2188376" y="0"/>
                </a:cubicBezTo>
                <a:cubicBezTo>
                  <a:pt x="2327670" y="19992"/>
                  <a:pt x="2645592" y="-23307"/>
                  <a:pt x="2810074" y="0"/>
                </a:cubicBezTo>
                <a:cubicBezTo>
                  <a:pt x="2974556" y="23307"/>
                  <a:pt x="3103408" y="19866"/>
                  <a:pt x="3382036" y="0"/>
                </a:cubicBezTo>
                <a:cubicBezTo>
                  <a:pt x="3660664" y="-19866"/>
                  <a:pt x="3831205" y="30792"/>
                  <a:pt x="4053469" y="0"/>
                </a:cubicBezTo>
                <a:cubicBezTo>
                  <a:pt x="4275733" y="-30792"/>
                  <a:pt x="4677486" y="18128"/>
                  <a:pt x="4973582" y="0"/>
                </a:cubicBezTo>
                <a:cubicBezTo>
                  <a:pt x="4978645" y="37187"/>
                  <a:pt x="4978961" y="57045"/>
                  <a:pt x="4973582" y="110944"/>
                </a:cubicBezTo>
                <a:cubicBezTo>
                  <a:pt x="4792265" y="84352"/>
                  <a:pt x="4489671" y="137375"/>
                  <a:pt x="4252413" y="110944"/>
                </a:cubicBezTo>
                <a:cubicBezTo>
                  <a:pt x="4015155" y="84513"/>
                  <a:pt x="3816922" y="136481"/>
                  <a:pt x="3680451" y="110944"/>
                </a:cubicBezTo>
                <a:cubicBezTo>
                  <a:pt x="3543980" y="85407"/>
                  <a:pt x="3366206" y="118383"/>
                  <a:pt x="3108489" y="110944"/>
                </a:cubicBezTo>
                <a:cubicBezTo>
                  <a:pt x="2850772" y="103505"/>
                  <a:pt x="2841869" y="102936"/>
                  <a:pt x="2586263" y="110944"/>
                </a:cubicBezTo>
                <a:cubicBezTo>
                  <a:pt x="2330657" y="118952"/>
                  <a:pt x="2165529" y="126972"/>
                  <a:pt x="2014301" y="110944"/>
                </a:cubicBezTo>
                <a:cubicBezTo>
                  <a:pt x="1863073" y="94916"/>
                  <a:pt x="1658926" y="105304"/>
                  <a:pt x="1541810" y="110944"/>
                </a:cubicBezTo>
                <a:cubicBezTo>
                  <a:pt x="1424694" y="116584"/>
                  <a:pt x="1254559" y="117753"/>
                  <a:pt x="969848" y="110944"/>
                </a:cubicBezTo>
                <a:cubicBezTo>
                  <a:pt x="685137" y="104135"/>
                  <a:pt x="353086" y="119757"/>
                  <a:pt x="0" y="110944"/>
                </a:cubicBezTo>
                <a:cubicBezTo>
                  <a:pt x="3880" y="68876"/>
                  <a:pt x="-5070" y="4017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0F8FEE6-4FC9-4650-3DBC-05D428753C62}"/>
              </a:ext>
            </a:extLst>
          </p:cNvPr>
          <p:cNvSpPr txBox="1"/>
          <p:nvPr/>
        </p:nvSpPr>
        <p:spPr>
          <a:xfrm>
            <a:off x="2875574" y="6319150"/>
            <a:ext cx="199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BI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F0BA4F5-8956-1752-CEE9-9B3A18BD8AEB}"/>
              </a:ext>
            </a:extLst>
          </p:cNvPr>
          <p:cNvSpPr txBox="1"/>
          <p:nvPr/>
        </p:nvSpPr>
        <p:spPr>
          <a:xfrm>
            <a:off x="10197881" y="6319150"/>
            <a:ext cx="199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Big Data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C203A89-418A-2CE9-8C19-11DBC4768BC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564683" y="4399189"/>
            <a:ext cx="1230458" cy="80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14EAD7EF-0CA2-E63B-18FF-1EBC844A597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260095" y="4399189"/>
            <a:ext cx="1304588" cy="808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054FAAD-CE2B-A834-1D67-E7C749B57B17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705986" y="4743635"/>
            <a:ext cx="1227904" cy="48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B05B655-CA9A-4CD5-05D0-C3D356D275DF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flipH="1">
            <a:off x="7545381" y="4743635"/>
            <a:ext cx="1160605" cy="50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0973917-E4E3-4E43-192D-F27737B4B18D}"/>
              </a:ext>
            </a:extLst>
          </p:cNvPr>
          <p:cNvCxnSpPr>
            <a:stCxn id="9" idx="3"/>
            <a:endCxn id="8" idx="2"/>
          </p:cNvCxnSpPr>
          <p:nvPr/>
        </p:nvCxnSpPr>
        <p:spPr>
          <a:xfrm flipV="1">
            <a:off x="9808986" y="3258945"/>
            <a:ext cx="1276862" cy="51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7B033FF-C921-8551-530F-9DAC6FFC3354}"/>
              </a:ext>
            </a:extLst>
          </p:cNvPr>
          <p:cNvCxnSpPr>
            <a:stCxn id="9" idx="1"/>
            <a:endCxn id="17" idx="2"/>
          </p:cNvCxnSpPr>
          <p:nvPr/>
        </p:nvCxnSpPr>
        <p:spPr>
          <a:xfrm flipH="1" flipV="1">
            <a:off x="6638793" y="3266396"/>
            <a:ext cx="964193" cy="50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7F2BAC72-8069-B4C5-89CC-44AC1E76D743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H="1" flipV="1">
            <a:off x="8693639" y="2332081"/>
            <a:ext cx="12347" cy="47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C4FF559C-774C-8E94-8E84-8D20D9EE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3086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64896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C6B2B53-C517-1BBA-EA66-4036BD8D1D12}"/>
              </a:ext>
            </a:extLst>
          </p:cNvPr>
          <p:cNvSpPr txBox="1"/>
          <p:nvPr/>
        </p:nvSpPr>
        <p:spPr>
          <a:xfrm>
            <a:off x="383458" y="1069258"/>
            <a:ext cx="6992317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fontAlgn="base"/>
            <a:r>
              <a:rPr lang="pt-BR" sz="6600" dirty="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Projeto Construindo uma Solução de BI do 0!</a:t>
            </a:r>
          </a:p>
        </p:txBody>
      </p:sp>
      <p:sp>
        <p:nvSpPr>
          <p:cNvPr id="7" name="sketchy line">
            <a:extLst>
              <a:ext uri="{FF2B5EF4-FFF2-40B4-BE49-F238E27FC236}">
                <a16:creationId xmlns:a16="http://schemas.microsoft.com/office/drawing/2014/main" id="{00858DE3-0C6F-AD9E-8B7B-1EB1387DF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458" y="4222877"/>
            <a:ext cx="6619836" cy="100858"/>
          </a:xfrm>
          <a:custGeom>
            <a:avLst/>
            <a:gdLst>
              <a:gd name="connsiteX0" fmla="*/ 0 w 6619836"/>
              <a:gd name="connsiteY0" fmla="*/ 0 h 100858"/>
              <a:gd name="connsiteX1" fmla="*/ 595785 w 6619836"/>
              <a:gd name="connsiteY1" fmla="*/ 0 h 100858"/>
              <a:gd name="connsiteX2" fmla="*/ 1125372 w 6619836"/>
              <a:gd name="connsiteY2" fmla="*/ 0 h 100858"/>
              <a:gd name="connsiteX3" fmla="*/ 1853554 w 6619836"/>
              <a:gd name="connsiteY3" fmla="*/ 0 h 100858"/>
              <a:gd name="connsiteX4" fmla="*/ 2581736 w 6619836"/>
              <a:gd name="connsiteY4" fmla="*/ 0 h 100858"/>
              <a:gd name="connsiteX5" fmla="*/ 3243720 w 6619836"/>
              <a:gd name="connsiteY5" fmla="*/ 0 h 100858"/>
              <a:gd name="connsiteX6" fmla="*/ 3707108 w 6619836"/>
              <a:gd name="connsiteY6" fmla="*/ 0 h 100858"/>
              <a:gd name="connsiteX7" fmla="*/ 4435290 w 6619836"/>
              <a:gd name="connsiteY7" fmla="*/ 0 h 100858"/>
              <a:gd name="connsiteX8" fmla="*/ 4898679 w 6619836"/>
              <a:gd name="connsiteY8" fmla="*/ 0 h 100858"/>
              <a:gd name="connsiteX9" fmla="*/ 5362067 w 6619836"/>
              <a:gd name="connsiteY9" fmla="*/ 0 h 100858"/>
              <a:gd name="connsiteX10" fmla="*/ 6619836 w 6619836"/>
              <a:gd name="connsiteY10" fmla="*/ 0 h 100858"/>
              <a:gd name="connsiteX11" fmla="*/ 6619836 w 6619836"/>
              <a:gd name="connsiteY11" fmla="*/ 100858 h 100858"/>
              <a:gd name="connsiteX12" fmla="*/ 5825456 w 6619836"/>
              <a:gd name="connsiteY12" fmla="*/ 100858 h 100858"/>
              <a:gd name="connsiteX13" fmla="*/ 5163472 w 6619836"/>
              <a:gd name="connsiteY13" fmla="*/ 100858 h 100858"/>
              <a:gd name="connsiteX14" fmla="*/ 4369092 w 6619836"/>
              <a:gd name="connsiteY14" fmla="*/ 100858 h 100858"/>
              <a:gd name="connsiteX15" fmla="*/ 3839505 w 6619836"/>
              <a:gd name="connsiteY15" fmla="*/ 100858 h 100858"/>
              <a:gd name="connsiteX16" fmla="*/ 3177521 w 6619836"/>
              <a:gd name="connsiteY16" fmla="*/ 100858 h 100858"/>
              <a:gd name="connsiteX17" fmla="*/ 2383141 w 6619836"/>
              <a:gd name="connsiteY17" fmla="*/ 100858 h 100858"/>
              <a:gd name="connsiteX18" fmla="*/ 1787356 w 6619836"/>
              <a:gd name="connsiteY18" fmla="*/ 100858 h 100858"/>
              <a:gd name="connsiteX19" fmla="*/ 992975 w 6619836"/>
              <a:gd name="connsiteY19" fmla="*/ 100858 h 100858"/>
              <a:gd name="connsiteX20" fmla="*/ 0 w 6619836"/>
              <a:gd name="connsiteY20" fmla="*/ 100858 h 100858"/>
              <a:gd name="connsiteX21" fmla="*/ 0 w 6619836"/>
              <a:gd name="connsiteY21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19836" h="100858" fill="none" extrusionOk="0">
                <a:moveTo>
                  <a:pt x="0" y="0"/>
                </a:moveTo>
                <a:cubicBezTo>
                  <a:pt x="244503" y="18833"/>
                  <a:pt x="324751" y="25408"/>
                  <a:pt x="595785" y="0"/>
                </a:cubicBezTo>
                <a:cubicBezTo>
                  <a:pt x="866820" y="-25408"/>
                  <a:pt x="1002885" y="9652"/>
                  <a:pt x="1125372" y="0"/>
                </a:cubicBezTo>
                <a:cubicBezTo>
                  <a:pt x="1247859" y="-9652"/>
                  <a:pt x="1620910" y="-13811"/>
                  <a:pt x="1853554" y="0"/>
                </a:cubicBezTo>
                <a:cubicBezTo>
                  <a:pt x="2086198" y="13811"/>
                  <a:pt x="2346640" y="-32107"/>
                  <a:pt x="2581736" y="0"/>
                </a:cubicBezTo>
                <a:cubicBezTo>
                  <a:pt x="2816832" y="32107"/>
                  <a:pt x="2928269" y="4222"/>
                  <a:pt x="3243720" y="0"/>
                </a:cubicBezTo>
                <a:cubicBezTo>
                  <a:pt x="3559171" y="-4222"/>
                  <a:pt x="3534425" y="1789"/>
                  <a:pt x="3707108" y="0"/>
                </a:cubicBezTo>
                <a:cubicBezTo>
                  <a:pt x="3879791" y="-1789"/>
                  <a:pt x="4262223" y="1262"/>
                  <a:pt x="4435290" y="0"/>
                </a:cubicBezTo>
                <a:cubicBezTo>
                  <a:pt x="4608357" y="-1262"/>
                  <a:pt x="4795989" y="-3566"/>
                  <a:pt x="4898679" y="0"/>
                </a:cubicBezTo>
                <a:cubicBezTo>
                  <a:pt x="5001369" y="3566"/>
                  <a:pt x="5209430" y="19374"/>
                  <a:pt x="5362067" y="0"/>
                </a:cubicBezTo>
                <a:cubicBezTo>
                  <a:pt x="5514704" y="-19374"/>
                  <a:pt x="6225741" y="-62067"/>
                  <a:pt x="6619836" y="0"/>
                </a:cubicBezTo>
                <a:cubicBezTo>
                  <a:pt x="6619436" y="43044"/>
                  <a:pt x="6618914" y="74410"/>
                  <a:pt x="6619836" y="100858"/>
                </a:cubicBezTo>
                <a:cubicBezTo>
                  <a:pt x="6301967" y="63672"/>
                  <a:pt x="6076034" y="68189"/>
                  <a:pt x="5825456" y="100858"/>
                </a:cubicBezTo>
                <a:cubicBezTo>
                  <a:pt x="5574878" y="133527"/>
                  <a:pt x="5341316" y="105586"/>
                  <a:pt x="5163472" y="100858"/>
                </a:cubicBezTo>
                <a:cubicBezTo>
                  <a:pt x="4985628" y="96130"/>
                  <a:pt x="4650210" y="94055"/>
                  <a:pt x="4369092" y="100858"/>
                </a:cubicBezTo>
                <a:cubicBezTo>
                  <a:pt x="4087974" y="107661"/>
                  <a:pt x="4087923" y="119726"/>
                  <a:pt x="3839505" y="100858"/>
                </a:cubicBezTo>
                <a:cubicBezTo>
                  <a:pt x="3591087" y="81990"/>
                  <a:pt x="3414665" y="109596"/>
                  <a:pt x="3177521" y="100858"/>
                </a:cubicBezTo>
                <a:cubicBezTo>
                  <a:pt x="2940377" y="92120"/>
                  <a:pt x="2768720" y="63782"/>
                  <a:pt x="2383141" y="100858"/>
                </a:cubicBezTo>
                <a:cubicBezTo>
                  <a:pt x="1997562" y="137934"/>
                  <a:pt x="1977958" y="82043"/>
                  <a:pt x="1787356" y="100858"/>
                </a:cubicBezTo>
                <a:cubicBezTo>
                  <a:pt x="1596755" y="119673"/>
                  <a:pt x="1308683" y="82227"/>
                  <a:pt x="992975" y="100858"/>
                </a:cubicBezTo>
                <a:cubicBezTo>
                  <a:pt x="677267" y="119489"/>
                  <a:pt x="477019" y="136459"/>
                  <a:pt x="0" y="100858"/>
                </a:cubicBezTo>
                <a:cubicBezTo>
                  <a:pt x="1690" y="59826"/>
                  <a:pt x="-1725" y="26094"/>
                  <a:pt x="0" y="0"/>
                </a:cubicBezTo>
                <a:close/>
              </a:path>
              <a:path w="6619836" h="100858" stroke="0" extrusionOk="0">
                <a:moveTo>
                  <a:pt x="0" y="0"/>
                </a:moveTo>
                <a:cubicBezTo>
                  <a:pt x="163960" y="7549"/>
                  <a:pt x="380244" y="20596"/>
                  <a:pt x="529587" y="0"/>
                </a:cubicBezTo>
                <a:cubicBezTo>
                  <a:pt x="678930" y="-20596"/>
                  <a:pt x="1064335" y="18675"/>
                  <a:pt x="1323967" y="0"/>
                </a:cubicBezTo>
                <a:cubicBezTo>
                  <a:pt x="1583599" y="-18675"/>
                  <a:pt x="1652039" y="6257"/>
                  <a:pt x="1787356" y="0"/>
                </a:cubicBezTo>
                <a:cubicBezTo>
                  <a:pt x="1922673" y="-6257"/>
                  <a:pt x="2027600" y="16923"/>
                  <a:pt x="2250744" y="0"/>
                </a:cubicBezTo>
                <a:cubicBezTo>
                  <a:pt x="2473888" y="-16923"/>
                  <a:pt x="2619316" y="-27203"/>
                  <a:pt x="2912728" y="0"/>
                </a:cubicBezTo>
                <a:cubicBezTo>
                  <a:pt x="3206140" y="27203"/>
                  <a:pt x="3339747" y="19161"/>
                  <a:pt x="3508513" y="0"/>
                </a:cubicBezTo>
                <a:cubicBezTo>
                  <a:pt x="3677280" y="-19161"/>
                  <a:pt x="4074555" y="25767"/>
                  <a:pt x="4236695" y="0"/>
                </a:cubicBezTo>
                <a:cubicBezTo>
                  <a:pt x="4398835" y="-25767"/>
                  <a:pt x="4555964" y="17191"/>
                  <a:pt x="4766282" y="0"/>
                </a:cubicBezTo>
                <a:cubicBezTo>
                  <a:pt x="4976600" y="-17191"/>
                  <a:pt x="5347264" y="26410"/>
                  <a:pt x="5560662" y="0"/>
                </a:cubicBezTo>
                <a:cubicBezTo>
                  <a:pt x="5774060" y="-26410"/>
                  <a:pt x="6097830" y="31052"/>
                  <a:pt x="6619836" y="0"/>
                </a:cubicBezTo>
                <a:cubicBezTo>
                  <a:pt x="6620995" y="39049"/>
                  <a:pt x="6616004" y="72410"/>
                  <a:pt x="6619836" y="100858"/>
                </a:cubicBezTo>
                <a:cubicBezTo>
                  <a:pt x="6444938" y="122050"/>
                  <a:pt x="6297478" y="88767"/>
                  <a:pt x="6090249" y="100858"/>
                </a:cubicBezTo>
                <a:cubicBezTo>
                  <a:pt x="5883020" y="112949"/>
                  <a:pt x="5763916" y="91993"/>
                  <a:pt x="5560662" y="100858"/>
                </a:cubicBezTo>
                <a:cubicBezTo>
                  <a:pt x="5357408" y="109723"/>
                  <a:pt x="5094309" y="98138"/>
                  <a:pt x="4964877" y="100858"/>
                </a:cubicBezTo>
                <a:cubicBezTo>
                  <a:pt x="4835446" y="103578"/>
                  <a:pt x="4607320" y="93486"/>
                  <a:pt x="4501488" y="100858"/>
                </a:cubicBezTo>
                <a:cubicBezTo>
                  <a:pt x="4395656" y="108230"/>
                  <a:pt x="4100222" y="90858"/>
                  <a:pt x="3905703" y="100858"/>
                </a:cubicBezTo>
                <a:cubicBezTo>
                  <a:pt x="3711184" y="110858"/>
                  <a:pt x="3523989" y="104154"/>
                  <a:pt x="3376116" y="100858"/>
                </a:cubicBezTo>
                <a:cubicBezTo>
                  <a:pt x="3228243" y="97562"/>
                  <a:pt x="2748164" y="88033"/>
                  <a:pt x="2581736" y="100858"/>
                </a:cubicBezTo>
                <a:cubicBezTo>
                  <a:pt x="2415308" y="113683"/>
                  <a:pt x="2067154" y="111007"/>
                  <a:pt x="1853554" y="100858"/>
                </a:cubicBezTo>
                <a:cubicBezTo>
                  <a:pt x="1639954" y="90709"/>
                  <a:pt x="1592019" y="93050"/>
                  <a:pt x="1390166" y="100858"/>
                </a:cubicBezTo>
                <a:cubicBezTo>
                  <a:pt x="1188313" y="108666"/>
                  <a:pt x="924636" y="112239"/>
                  <a:pt x="728182" y="100858"/>
                </a:cubicBezTo>
                <a:cubicBezTo>
                  <a:pt x="531728" y="89477"/>
                  <a:pt x="199847" y="66155"/>
                  <a:pt x="0" y="100858"/>
                </a:cubicBezTo>
                <a:cubicBezTo>
                  <a:pt x="-4285" y="56089"/>
                  <a:pt x="-4231" y="4060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90682A3-6596-8001-C314-C58550B05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775" y="36138"/>
            <a:ext cx="4322239" cy="432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Rodapé 3">
            <a:extLst>
              <a:ext uri="{FF2B5EF4-FFF2-40B4-BE49-F238E27FC236}">
                <a16:creationId xmlns:a16="http://schemas.microsoft.com/office/drawing/2014/main" id="{3C09D8E1-57E6-2911-85B0-3A8DD234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2271570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9653BB5-94BE-57F4-0B98-F3A07484F1EC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Falando Sobre BI/Big Data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C2FFA47A-56BF-3DE6-E32A-17418D098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641D44BC-02D7-AEDB-46CD-E3D2200C1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022" y="2531137"/>
            <a:ext cx="2206000" cy="194037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43EA918-855C-DAAC-C277-0DF90E3B8A04}"/>
              </a:ext>
            </a:extLst>
          </p:cNvPr>
          <p:cNvSpPr txBox="1"/>
          <p:nvPr/>
        </p:nvSpPr>
        <p:spPr>
          <a:xfrm>
            <a:off x="1662050" y="1931398"/>
            <a:ext cx="199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Relatório de Vendas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CAFECD-93DF-8ED5-3C28-A3278DF8A52F}"/>
              </a:ext>
            </a:extLst>
          </p:cNvPr>
          <p:cNvSpPr txBox="1"/>
          <p:nvPr/>
        </p:nvSpPr>
        <p:spPr>
          <a:xfrm>
            <a:off x="1662049" y="4679295"/>
            <a:ext cx="199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Produtividade por vendedores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9816D3-1FA2-D305-CA73-5FD9615CB138}"/>
              </a:ext>
            </a:extLst>
          </p:cNvPr>
          <p:cNvSpPr txBox="1"/>
          <p:nvPr/>
        </p:nvSpPr>
        <p:spPr>
          <a:xfrm>
            <a:off x="8094669" y="1931398"/>
            <a:ext cx="199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Dias de Estoque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3E8297-986C-5E46-9A49-3FB5F27B4363}"/>
              </a:ext>
            </a:extLst>
          </p:cNvPr>
          <p:cNvSpPr txBox="1"/>
          <p:nvPr/>
        </p:nvSpPr>
        <p:spPr>
          <a:xfrm>
            <a:off x="8096347" y="4595887"/>
            <a:ext cx="199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Análises Preditivas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5C9D0EC-E790-B614-545B-84BD98A2543B}"/>
              </a:ext>
            </a:extLst>
          </p:cNvPr>
          <p:cNvCxnSpPr>
            <a:stCxn id="4" idx="1"/>
            <a:endCxn id="5" idx="2"/>
          </p:cNvCxnSpPr>
          <p:nvPr/>
        </p:nvCxnSpPr>
        <p:spPr>
          <a:xfrm flipH="1" flipV="1">
            <a:off x="2659110" y="2577729"/>
            <a:ext cx="1925912" cy="92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BB33B10-6561-B1B9-CA62-C492BB4A1D65}"/>
              </a:ext>
            </a:extLst>
          </p:cNvPr>
          <p:cNvCxnSpPr>
            <a:stCxn id="4" idx="1"/>
            <a:endCxn id="6" idx="0"/>
          </p:cNvCxnSpPr>
          <p:nvPr/>
        </p:nvCxnSpPr>
        <p:spPr>
          <a:xfrm flipH="1">
            <a:off x="2659109" y="3501327"/>
            <a:ext cx="1925913" cy="117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DB498D6-7FE8-3A38-9E79-60EB53FE60CA}"/>
              </a:ext>
            </a:extLst>
          </p:cNvPr>
          <p:cNvCxnSpPr>
            <a:stCxn id="4" idx="3"/>
            <a:endCxn id="7" idx="2"/>
          </p:cNvCxnSpPr>
          <p:nvPr/>
        </p:nvCxnSpPr>
        <p:spPr>
          <a:xfrm flipV="1">
            <a:off x="6791022" y="2300730"/>
            <a:ext cx="2300707" cy="120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8FF97CB-817E-D540-BCC5-9B2031A5B3CD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6791022" y="3501327"/>
            <a:ext cx="2302385" cy="109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CD034A-0582-1F40-4AB8-04825BA71A93}"/>
              </a:ext>
            </a:extLst>
          </p:cNvPr>
          <p:cNvSpPr txBox="1"/>
          <p:nvPr/>
        </p:nvSpPr>
        <p:spPr>
          <a:xfrm>
            <a:off x="4701665" y="5733022"/>
            <a:ext cx="199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Modelos de ML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71D25F6-85B9-D921-C2F3-556390A25B35}"/>
              </a:ext>
            </a:extLst>
          </p:cNvPr>
          <p:cNvCxnSpPr>
            <a:stCxn id="4" idx="2"/>
            <a:endCxn id="17" idx="0"/>
          </p:cNvCxnSpPr>
          <p:nvPr/>
        </p:nvCxnSpPr>
        <p:spPr>
          <a:xfrm>
            <a:off x="5688022" y="4471516"/>
            <a:ext cx="10703" cy="126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824FFCDA-E937-8C48-9BC2-9B92F6D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3238247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1741FA9-E1B2-4617-83E2-1458A408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71" y="1246168"/>
            <a:ext cx="2905125" cy="28479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D13F20C-7CC7-B993-6C6B-39E74E16513D}"/>
              </a:ext>
            </a:extLst>
          </p:cNvPr>
          <p:cNvSpPr txBox="1"/>
          <p:nvPr/>
        </p:nvSpPr>
        <p:spPr>
          <a:xfrm>
            <a:off x="2728304" y="4474346"/>
            <a:ext cx="598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TREINAMENTO AZURE DATA FACTORY</a:t>
            </a:r>
          </a:p>
          <a:p>
            <a:pPr algn="ctr"/>
            <a:r>
              <a:rPr lang="pt-BR" sz="2800" dirty="0"/>
              <a:t>GQ TREINAMENTOS</a:t>
            </a:r>
          </a:p>
        </p:txBody>
      </p:sp>
    </p:spTree>
    <p:extLst>
      <p:ext uri="{BB962C8B-B14F-4D97-AF65-F5344CB8AC3E}">
        <p14:creationId xmlns:p14="http://schemas.microsoft.com/office/powerpoint/2010/main" val="670019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etchy line">
            <a:extLst>
              <a:ext uri="{FF2B5EF4-FFF2-40B4-BE49-F238E27FC236}">
                <a16:creationId xmlns:a16="http://schemas.microsoft.com/office/drawing/2014/main" id="{527DCD5D-AA3E-A293-D723-922608F52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379" y="2268270"/>
            <a:ext cx="10661312" cy="75776"/>
          </a:xfrm>
          <a:custGeom>
            <a:avLst/>
            <a:gdLst>
              <a:gd name="connsiteX0" fmla="*/ 0 w 10661312"/>
              <a:gd name="connsiteY0" fmla="*/ 0 h 75776"/>
              <a:gd name="connsiteX1" fmla="*/ 666332 w 10661312"/>
              <a:gd name="connsiteY1" fmla="*/ 0 h 75776"/>
              <a:gd name="connsiteX2" fmla="*/ 1012825 w 10661312"/>
              <a:gd name="connsiteY2" fmla="*/ 0 h 75776"/>
              <a:gd name="connsiteX3" fmla="*/ 1785770 w 10661312"/>
              <a:gd name="connsiteY3" fmla="*/ 0 h 75776"/>
              <a:gd name="connsiteX4" fmla="*/ 2665328 w 10661312"/>
              <a:gd name="connsiteY4" fmla="*/ 0 h 75776"/>
              <a:gd name="connsiteX5" fmla="*/ 3331660 w 10661312"/>
              <a:gd name="connsiteY5" fmla="*/ 0 h 75776"/>
              <a:gd name="connsiteX6" fmla="*/ 3784766 w 10661312"/>
              <a:gd name="connsiteY6" fmla="*/ 0 h 75776"/>
              <a:gd name="connsiteX7" fmla="*/ 4131258 w 10661312"/>
              <a:gd name="connsiteY7" fmla="*/ 0 h 75776"/>
              <a:gd name="connsiteX8" fmla="*/ 5010817 w 10661312"/>
              <a:gd name="connsiteY8" fmla="*/ 0 h 75776"/>
              <a:gd name="connsiteX9" fmla="*/ 5570536 w 10661312"/>
              <a:gd name="connsiteY9" fmla="*/ 0 h 75776"/>
              <a:gd name="connsiteX10" fmla="*/ 6450094 w 10661312"/>
              <a:gd name="connsiteY10" fmla="*/ 0 h 75776"/>
              <a:gd name="connsiteX11" fmla="*/ 6796586 w 10661312"/>
              <a:gd name="connsiteY11" fmla="*/ 0 h 75776"/>
              <a:gd name="connsiteX12" fmla="*/ 7249692 w 10661312"/>
              <a:gd name="connsiteY12" fmla="*/ 0 h 75776"/>
              <a:gd name="connsiteX13" fmla="*/ 8129250 w 10661312"/>
              <a:gd name="connsiteY13" fmla="*/ 0 h 75776"/>
              <a:gd name="connsiteX14" fmla="*/ 9008809 w 10661312"/>
              <a:gd name="connsiteY14" fmla="*/ 0 h 75776"/>
              <a:gd name="connsiteX15" fmla="*/ 9568528 w 10661312"/>
              <a:gd name="connsiteY15" fmla="*/ 0 h 75776"/>
              <a:gd name="connsiteX16" fmla="*/ 9915020 w 10661312"/>
              <a:gd name="connsiteY16" fmla="*/ 0 h 75776"/>
              <a:gd name="connsiteX17" fmla="*/ 10661312 w 10661312"/>
              <a:gd name="connsiteY17" fmla="*/ 0 h 75776"/>
              <a:gd name="connsiteX18" fmla="*/ 10661312 w 10661312"/>
              <a:gd name="connsiteY18" fmla="*/ 75776 h 75776"/>
              <a:gd name="connsiteX19" fmla="*/ 10101593 w 10661312"/>
              <a:gd name="connsiteY19" fmla="*/ 75776 h 75776"/>
              <a:gd name="connsiteX20" fmla="*/ 9755100 w 10661312"/>
              <a:gd name="connsiteY20" fmla="*/ 75776 h 75776"/>
              <a:gd name="connsiteX21" fmla="*/ 9301995 w 10661312"/>
              <a:gd name="connsiteY21" fmla="*/ 75776 h 75776"/>
              <a:gd name="connsiteX22" fmla="*/ 8529050 w 10661312"/>
              <a:gd name="connsiteY22" fmla="*/ 75776 h 75776"/>
              <a:gd name="connsiteX23" fmla="*/ 8075944 w 10661312"/>
              <a:gd name="connsiteY23" fmla="*/ 75776 h 75776"/>
              <a:gd name="connsiteX24" fmla="*/ 7516225 w 10661312"/>
              <a:gd name="connsiteY24" fmla="*/ 75776 h 75776"/>
              <a:gd name="connsiteX25" fmla="*/ 6636667 w 10661312"/>
              <a:gd name="connsiteY25" fmla="*/ 75776 h 75776"/>
              <a:gd name="connsiteX26" fmla="*/ 6290174 w 10661312"/>
              <a:gd name="connsiteY26" fmla="*/ 75776 h 75776"/>
              <a:gd name="connsiteX27" fmla="*/ 5943681 w 10661312"/>
              <a:gd name="connsiteY27" fmla="*/ 75776 h 75776"/>
              <a:gd name="connsiteX28" fmla="*/ 5597189 w 10661312"/>
              <a:gd name="connsiteY28" fmla="*/ 75776 h 75776"/>
              <a:gd name="connsiteX29" fmla="*/ 4824244 w 10661312"/>
              <a:gd name="connsiteY29" fmla="*/ 75776 h 75776"/>
              <a:gd name="connsiteX30" fmla="*/ 4371138 w 10661312"/>
              <a:gd name="connsiteY30" fmla="*/ 75776 h 75776"/>
              <a:gd name="connsiteX31" fmla="*/ 3598193 w 10661312"/>
              <a:gd name="connsiteY31" fmla="*/ 75776 h 75776"/>
              <a:gd name="connsiteX32" fmla="*/ 2825248 w 10661312"/>
              <a:gd name="connsiteY32" fmla="*/ 75776 h 75776"/>
              <a:gd name="connsiteX33" fmla="*/ 2372142 w 10661312"/>
              <a:gd name="connsiteY33" fmla="*/ 75776 h 75776"/>
              <a:gd name="connsiteX34" fmla="*/ 1705810 w 10661312"/>
              <a:gd name="connsiteY34" fmla="*/ 75776 h 75776"/>
              <a:gd name="connsiteX35" fmla="*/ 1146091 w 10661312"/>
              <a:gd name="connsiteY35" fmla="*/ 75776 h 75776"/>
              <a:gd name="connsiteX36" fmla="*/ 0 w 10661312"/>
              <a:gd name="connsiteY36" fmla="*/ 75776 h 75776"/>
              <a:gd name="connsiteX37" fmla="*/ 0 w 10661312"/>
              <a:gd name="connsiteY37" fmla="*/ 0 h 7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661312" h="75776" fill="none" extrusionOk="0">
                <a:moveTo>
                  <a:pt x="0" y="0"/>
                </a:moveTo>
                <a:cubicBezTo>
                  <a:pt x="299573" y="-9161"/>
                  <a:pt x="426793" y="11178"/>
                  <a:pt x="666332" y="0"/>
                </a:cubicBezTo>
                <a:cubicBezTo>
                  <a:pt x="905871" y="-11178"/>
                  <a:pt x="890389" y="15566"/>
                  <a:pt x="1012825" y="0"/>
                </a:cubicBezTo>
                <a:cubicBezTo>
                  <a:pt x="1135261" y="-15566"/>
                  <a:pt x="1539929" y="-21712"/>
                  <a:pt x="1785770" y="0"/>
                </a:cubicBezTo>
                <a:cubicBezTo>
                  <a:pt x="2031611" y="21712"/>
                  <a:pt x="2331196" y="38785"/>
                  <a:pt x="2665328" y="0"/>
                </a:cubicBezTo>
                <a:cubicBezTo>
                  <a:pt x="2999460" y="-38785"/>
                  <a:pt x="3011154" y="-9891"/>
                  <a:pt x="3331660" y="0"/>
                </a:cubicBezTo>
                <a:cubicBezTo>
                  <a:pt x="3652166" y="9891"/>
                  <a:pt x="3691930" y="6742"/>
                  <a:pt x="3784766" y="0"/>
                </a:cubicBezTo>
                <a:cubicBezTo>
                  <a:pt x="3877602" y="-6742"/>
                  <a:pt x="3965291" y="-6282"/>
                  <a:pt x="4131258" y="0"/>
                </a:cubicBezTo>
                <a:cubicBezTo>
                  <a:pt x="4297225" y="6282"/>
                  <a:pt x="4731035" y="21536"/>
                  <a:pt x="5010817" y="0"/>
                </a:cubicBezTo>
                <a:cubicBezTo>
                  <a:pt x="5290599" y="-21536"/>
                  <a:pt x="5298859" y="17298"/>
                  <a:pt x="5570536" y="0"/>
                </a:cubicBezTo>
                <a:cubicBezTo>
                  <a:pt x="5842213" y="-17298"/>
                  <a:pt x="6262924" y="5800"/>
                  <a:pt x="6450094" y="0"/>
                </a:cubicBezTo>
                <a:cubicBezTo>
                  <a:pt x="6637264" y="-5800"/>
                  <a:pt x="6692253" y="-4492"/>
                  <a:pt x="6796586" y="0"/>
                </a:cubicBezTo>
                <a:cubicBezTo>
                  <a:pt x="6900919" y="4492"/>
                  <a:pt x="7113275" y="686"/>
                  <a:pt x="7249692" y="0"/>
                </a:cubicBezTo>
                <a:cubicBezTo>
                  <a:pt x="7386109" y="-686"/>
                  <a:pt x="7780152" y="16938"/>
                  <a:pt x="8129250" y="0"/>
                </a:cubicBezTo>
                <a:cubicBezTo>
                  <a:pt x="8478348" y="-16938"/>
                  <a:pt x="8629557" y="-7473"/>
                  <a:pt x="9008809" y="0"/>
                </a:cubicBezTo>
                <a:cubicBezTo>
                  <a:pt x="9388061" y="7473"/>
                  <a:pt x="9324661" y="-4209"/>
                  <a:pt x="9568528" y="0"/>
                </a:cubicBezTo>
                <a:cubicBezTo>
                  <a:pt x="9812395" y="4209"/>
                  <a:pt x="9770983" y="5088"/>
                  <a:pt x="9915020" y="0"/>
                </a:cubicBezTo>
                <a:cubicBezTo>
                  <a:pt x="10059057" y="-5088"/>
                  <a:pt x="10375597" y="17804"/>
                  <a:pt x="10661312" y="0"/>
                </a:cubicBezTo>
                <a:cubicBezTo>
                  <a:pt x="10659678" y="15883"/>
                  <a:pt x="10664757" y="40924"/>
                  <a:pt x="10661312" y="75776"/>
                </a:cubicBezTo>
                <a:cubicBezTo>
                  <a:pt x="10472167" y="98674"/>
                  <a:pt x="10253163" y="103407"/>
                  <a:pt x="10101593" y="75776"/>
                </a:cubicBezTo>
                <a:cubicBezTo>
                  <a:pt x="9950023" y="48145"/>
                  <a:pt x="9893242" y="68956"/>
                  <a:pt x="9755100" y="75776"/>
                </a:cubicBezTo>
                <a:cubicBezTo>
                  <a:pt x="9616958" y="82596"/>
                  <a:pt x="9491800" y="65993"/>
                  <a:pt x="9301995" y="75776"/>
                </a:cubicBezTo>
                <a:cubicBezTo>
                  <a:pt x="9112191" y="85559"/>
                  <a:pt x="8888896" y="74147"/>
                  <a:pt x="8529050" y="75776"/>
                </a:cubicBezTo>
                <a:cubicBezTo>
                  <a:pt x="8169204" y="77405"/>
                  <a:pt x="8187646" y="93913"/>
                  <a:pt x="8075944" y="75776"/>
                </a:cubicBezTo>
                <a:cubicBezTo>
                  <a:pt x="7964242" y="57639"/>
                  <a:pt x="7785608" y="77244"/>
                  <a:pt x="7516225" y="75776"/>
                </a:cubicBezTo>
                <a:cubicBezTo>
                  <a:pt x="7246842" y="74308"/>
                  <a:pt x="6837751" y="110904"/>
                  <a:pt x="6636667" y="75776"/>
                </a:cubicBezTo>
                <a:cubicBezTo>
                  <a:pt x="6435583" y="40648"/>
                  <a:pt x="6407296" y="69855"/>
                  <a:pt x="6290174" y="75776"/>
                </a:cubicBezTo>
                <a:cubicBezTo>
                  <a:pt x="6173052" y="81697"/>
                  <a:pt x="6018133" y="74493"/>
                  <a:pt x="5943681" y="75776"/>
                </a:cubicBezTo>
                <a:cubicBezTo>
                  <a:pt x="5869229" y="77059"/>
                  <a:pt x="5735938" y="78131"/>
                  <a:pt x="5597189" y="75776"/>
                </a:cubicBezTo>
                <a:cubicBezTo>
                  <a:pt x="5458440" y="73421"/>
                  <a:pt x="5157529" y="80988"/>
                  <a:pt x="4824244" y="75776"/>
                </a:cubicBezTo>
                <a:cubicBezTo>
                  <a:pt x="4490960" y="70564"/>
                  <a:pt x="4516220" y="79442"/>
                  <a:pt x="4371138" y="75776"/>
                </a:cubicBezTo>
                <a:cubicBezTo>
                  <a:pt x="4226056" y="72110"/>
                  <a:pt x="3853070" y="102722"/>
                  <a:pt x="3598193" y="75776"/>
                </a:cubicBezTo>
                <a:cubicBezTo>
                  <a:pt x="3343316" y="48830"/>
                  <a:pt x="3118487" y="38380"/>
                  <a:pt x="2825248" y="75776"/>
                </a:cubicBezTo>
                <a:cubicBezTo>
                  <a:pt x="2532010" y="113172"/>
                  <a:pt x="2464989" y="63421"/>
                  <a:pt x="2372142" y="75776"/>
                </a:cubicBezTo>
                <a:cubicBezTo>
                  <a:pt x="2279295" y="88131"/>
                  <a:pt x="1870326" y="55079"/>
                  <a:pt x="1705810" y="75776"/>
                </a:cubicBezTo>
                <a:cubicBezTo>
                  <a:pt x="1541294" y="96473"/>
                  <a:pt x="1419275" y="71143"/>
                  <a:pt x="1146091" y="75776"/>
                </a:cubicBezTo>
                <a:cubicBezTo>
                  <a:pt x="872907" y="80409"/>
                  <a:pt x="275519" y="50373"/>
                  <a:pt x="0" y="75776"/>
                </a:cubicBezTo>
                <a:cubicBezTo>
                  <a:pt x="3664" y="44503"/>
                  <a:pt x="1269" y="34893"/>
                  <a:pt x="0" y="0"/>
                </a:cubicBezTo>
                <a:close/>
              </a:path>
              <a:path w="10661312" h="75776" stroke="0" extrusionOk="0">
                <a:moveTo>
                  <a:pt x="0" y="0"/>
                </a:moveTo>
                <a:cubicBezTo>
                  <a:pt x="159277" y="10960"/>
                  <a:pt x="325376" y="15633"/>
                  <a:pt x="453106" y="0"/>
                </a:cubicBezTo>
                <a:cubicBezTo>
                  <a:pt x="580836" y="-15633"/>
                  <a:pt x="904896" y="-14740"/>
                  <a:pt x="1332664" y="0"/>
                </a:cubicBezTo>
                <a:cubicBezTo>
                  <a:pt x="1760432" y="14740"/>
                  <a:pt x="1573764" y="16560"/>
                  <a:pt x="1679157" y="0"/>
                </a:cubicBezTo>
                <a:cubicBezTo>
                  <a:pt x="1784550" y="-16560"/>
                  <a:pt x="1890806" y="6457"/>
                  <a:pt x="2025649" y="0"/>
                </a:cubicBezTo>
                <a:cubicBezTo>
                  <a:pt x="2160492" y="-6457"/>
                  <a:pt x="2408150" y="-983"/>
                  <a:pt x="2691981" y="0"/>
                </a:cubicBezTo>
                <a:cubicBezTo>
                  <a:pt x="2975812" y="983"/>
                  <a:pt x="3078685" y="8591"/>
                  <a:pt x="3251700" y="0"/>
                </a:cubicBezTo>
                <a:cubicBezTo>
                  <a:pt x="3424715" y="-8591"/>
                  <a:pt x="3866767" y="-25882"/>
                  <a:pt x="4024645" y="0"/>
                </a:cubicBezTo>
                <a:cubicBezTo>
                  <a:pt x="4182523" y="25882"/>
                  <a:pt x="4386305" y="14519"/>
                  <a:pt x="4477751" y="0"/>
                </a:cubicBezTo>
                <a:cubicBezTo>
                  <a:pt x="4569197" y="-14519"/>
                  <a:pt x="5157378" y="-21376"/>
                  <a:pt x="5357309" y="0"/>
                </a:cubicBezTo>
                <a:cubicBezTo>
                  <a:pt x="5557240" y="21376"/>
                  <a:pt x="5742877" y="4462"/>
                  <a:pt x="5917028" y="0"/>
                </a:cubicBezTo>
                <a:cubicBezTo>
                  <a:pt x="6091179" y="-4462"/>
                  <a:pt x="6276252" y="-4809"/>
                  <a:pt x="6370134" y="0"/>
                </a:cubicBezTo>
                <a:cubicBezTo>
                  <a:pt x="6464016" y="4809"/>
                  <a:pt x="6726043" y="-16071"/>
                  <a:pt x="6823240" y="0"/>
                </a:cubicBezTo>
                <a:cubicBezTo>
                  <a:pt x="6920437" y="16071"/>
                  <a:pt x="7146633" y="5118"/>
                  <a:pt x="7382959" y="0"/>
                </a:cubicBezTo>
                <a:cubicBezTo>
                  <a:pt x="7619285" y="-5118"/>
                  <a:pt x="7696565" y="-20775"/>
                  <a:pt x="7836064" y="0"/>
                </a:cubicBezTo>
                <a:cubicBezTo>
                  <a:pt x="7975564" y="20775"/>
                  <a:pt x="8253802" y="32997"/>
                  <a:pt x="8502396" y="0"/>
                </a:cubicBezTo>
                <a:cubicBezTo>
                  <a:pt x="8750990" y="-32997"/>
                  <a:pt x="8765400" y="-8382"/>
                  <a:pt x="8848889" y="0"/>
                </a:cubicBezTo>
                <a:cubicBezTo>
                  <a:pt x="8932378" y="8382"/>
                  <a:pt x="9198235" y="4794"/>
                  <a:pt x="9515221" y="0"/>
                </a:cubicBezTo>
                <a:cubicBezTo>
                  <a:pt x="9832207" y="-4794"/>
                  <a:pt x="9734805" y="-11898"/>
                  <a:pt x="9861714" y="0"/>
                </a:cubicBezTo>
                <a:cubicBezTo>
                  <a:pt x="9988623" y="11898"/>
                  <a:pt x="10453036" y="-4257"/>
                  <a:pt x="10661312" y="0"/>
                </a:cubicBezTo>
                <a:cubicBezTo>
                  <a:pt x="10663071" y="24752"/>
                  <a:pt x="10663778" y="53894"/>
                  <a:pt x="10661312" y="75776"/>
                </a:cubicBezTo>
                <a:cubicBezTo>
                  <a:pt x="10290987" y="40972"/>
                  <a:pt x="10225983" y="110098"/>
                  <a:pt x="9888367" y="75776"/>
                </a:cubicBezTo>
                <a:cubicBezTo>
                  <a:pt x="9550751" y="41454"/>
                  <a:pt x="9424603" y="70984"/>
                  <a:pt x="9222035" y="75776"/>
                </a:cubicBezTo>
                <a:cubicBezTo>
                  <a:pt x="9019467" y="80568"/>
                  <a:pt x="9030291" y="62134"/>
                  <a:pt x="8875542" y="75776"/>
                </a:cubicBezTo>
                <a:cubicBezTo>
                  <a:pt x="8720793" y="89418"/>
                  <a:pt x="8220973" y="41477"/>
                  <a:pt x="7995984" y="75776"/>
                </a:cubicBezTo>
                <a:cubicBezTo>
                  <a:pt x="7770995" y="110075"/>
                  <a:pt x="7643330" y="63341"/>
                  <a:pt x="7329652" y="75776"/>
                </a:cubicBezTo>
                <a:cubicBezTo>
                  <a:pt x="7015974" y="88211"/>
                  <a:pt x="6626832" y="56507"/>
                  <a:pt x="6450094" y="75776"/>
                </a:cubicBezTo>
                <a:cubicBezTo>
                  <a:pt x="6273356" y="95045"/>
                  <a:pt x="6004305" y="95890"/>
                  <a:pt x="5783762" y="75776"/>
                </a:cubicBezTo>
                <a:cubicBezTo>
                  <a:pt x="5563219" y="55662"/>
                  <a:pt x="5569126" y="79491"/>
                  <a:pt x="5437269" y="75776"/>
                </a:cubicBezTo>
                <a:cubicBezTo>
                  <a:pt x="5305412" y="72061"/>
                  <a:pt x="4761427" y="113669"/>
                  <a:pt x="4557711" y="75776"/>
                </a:cubicBezTo>
                <a:cubicBezTo>
                  <a:pt x="4353995" y="37883"/>
                  <a:pt x="4251694" y="88903"/>
                  <a:pt x="4104605" y="75776"/>
                </a:cubicBezTo>
                <a:cubicBezTo>
                  <a:pt x="3957516" y="62649"/>
                  <a:pt x="3926142" y="70453"/>
                  <a:pt x="3758112" y="75776"/>
                </a:cubicBezTo>
                <a:cubicBezTo>
                  <a:pt x="3590082" y="81099"/>
                  <a:pt x="3408893" y="99779"/>
                  <a:pt x="3198394" y="75776"/>
                </a:cubicBezTo>
                <a:cubicBezTo>
                  <a:pt x="2987895" y="51773"/>
                  <a:pt x="2539070" y="61276"/>
                  <a:pt x="2318835" y="75776"/>
                </a:cubicBezTo>
                <a:cubicBezTo>
                  <a:pt x="2098600" y="90276"/>
                  <a:pt x="1981845" y="83343"/>
                  <a:pt x="1865730" y="75776"/>
                </a:cubicBezTo>
                <a:cubicBezTo>
                  <a:pt x="1749615" y="68209"/>
                  <a:pt x="1227870" y="87466"/>
                  <a:pt x="986171" y="75776"/>
                </a:cubicBezTo>
                <a:cubicBezTo>
                  <a:pt x="744472" y="64086"/>
                  <a:pt x="225662" y="34203"/>
                  <a:pt x="0" y="75776"/>
                </a:cubicBezTo>
                <a:cubicBezTo>
                  <a:pt x="-1174" y="54026"/>
                  <a:pt x="-1548" y="155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sketchy line">
            <a:extLst>
              <a:ext uri="{FF2B5EF4-FFF2-40B4-BE49-F238E27FC236}">
                <a16:creationId xmlns:a16="http://schemas.microsoft.com/office/drawing/2014/main" id="{F0B260FB-7E0C-8424-90C5-150323A24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99" y="4406789"/>
            <a:ext cx="10661312" cy="75776"/>
          </a:xfrm>
          <a:custGeom>
            <a:avLst/>
            <a:gdLst>
              <a:gd name="connsiteX0" fmla="*/ 0 w 10661312"/>
              <a:gd name="connsiteY0" fmla="*/ 0 h 75776"/>
              <a:gd name="connsiteX1" fmla="*/ 666332 w 10661312"/>
              <a:gd name="connsiteY1" fmla="*/ 0 h 75776"/>
              <a:gd name="connsiteX2" fmla="*/ 1012825 w 10661312"/>
              <a:gd name="connsiteY2" fmla="*/ 0 h 75776"/>
              <a:gd name="connsiteX3" fmla="*/ 1785770 w 10661312"/>
              <a:gd name="connsiteY3" fmla="*/ 0 h 75776"/>
              <a:gd name="connsiteX4" fmla="*/ 2665328 w 10661312"/>
              <a:gd name="connsiteY4" fmla="*/ 0 h 75776"/>
              <a:gd name="connsiteX5" fmla="*/ 3331660 w 10661312"/>
              <a:gd name="connsiteY5" fmla="*/ 0 h 75776"/>
              <a:gd name="connsiteX6" fmla="*/ 3784766 w 10661312"/>
              <a:gd name="connsiteY6" fmla="*/ 0 h 75776"/>
              <a:gd name="connsiteX7" fmla="*/ 4131258 w 10661312"/>
              <a:gd name="connsiteY7" fmla="*/ 0 h 75776"/>
              <a:gd name="connsiteX8" fmla="*/ 5010817 w 10661312"/>
              <a:gd name="connsiteY8" fmla="*/ 0 h 75776"/>
              <a:gd name="connsiteX9" fmla="*/ 5570536 w 10661312"/>
              <a:gd name="connsiteY9" fmla="*/ 0 h 75776"/>
              <a:gd name="connsiteX10" fmla="*/ 6450094 w 10661312"/>
              <a:gd name="connsiteY10" fmla="*/ 0 h 75776"/>
              <a:gd name="connsiteX11" fmla="*/ 6796586 w 10661312"/>
              <a:gd name="connsiteY11" fmla="*/ 0 h 75776"/>
              <a:gd name="connsiteX12" fmla="*/ 7249692 w 10661312"/>
              <a:gd name="connsiteY12" fmla="*/ 0 h 75776"/>
              <a:gd name="connsiteX13" fmla="*/ 8129250 w 10661312"/>
              <a:gd name="connsiteY13" fmla="*/ 0 h 75776"/>
              <a:gd name="connsiteX14" fmla="*/ 9008809 w 10661312"/>
              <a:gd name="connsiteY14" fmla="*/ 0 h 75776"/>
              <a:gd name="connsiteX15" fmla="*/ 9568528 w 10661312"/>
              <a:gd name="connsiteY15" fmla="*/ 0 h 75776"/>
              <a:gd name="connsiteX16" fmla="*/ 9915020 w 10661312"/>
              <a:gd name="connsiteY16" fmla="*/ 0 h 75776"/>
              <a:gd name="connsiteX17" fmla="*/ 10661312 w 10661312"/>
              <a:gd name="connsiteY17" fmla="*/ 0 h 75776"/>
              <a:gd name="connsiteX18" fmla="*/ 10661312 w 10661312"/>
              <a:gd name="connsiteY18" fmla="*/ 75776 h 75776"/>
              <a:gd name="connsiteX19" fmla="*/ 10101593 w 10661312"/>
              <a:gd name="connsiteY19" fmla="*/ 75776 h 75776"/>
              <a:gd name="connsiteX20" fmla="*/ 9755100 w 10661312"/>
              <a:gd name="connsiteY20" fmla="*/ 75776 h 75776"/>
              <a:gd name="connsiteX21" fmla="*/ 9301995 w 10661312"/>
              <a:gd name="connsiteY21" fmla="*/ 75776 h 75776"/>
              <a:gd name="connsiteX22" fmla="*/ 8529050 w 10661312"/>
              <a:gd name="connsiteY22" fmla="*/ 75776 h 75776"/>
              <a:gd name="connsiteX23" fmla="*/ 8075944 w 10661312"/>
              <a:gd name="connsiteY23" fmla="*/ 75776 h 75776"/>
              <a:gd name="connsiteX24" fmla="*/ 7516225 w 10661312"/>
              <a:gd name="connsiteY24" fmla="*/ 75776 h 75776"/>
              <a:gd name="connsiteX25" fmla="*/ 6636667 w 10661312"/>
              <a:gd name="connsiteY25" fmla="*/ 75776 h 75776"/>
              <a:gd name="connsiteX26" fmla="*/ 6290174 w 10661312"/>
              <a:gd name="connsiteY26" fmla="*/ 75776 h 75776"/>
              <a:gd name="connsiteX27" fmla="*/ 5943681 w 10661312"/>
              <a:gd name="connsiteY27" fmla="*/ 75776 h 75776"/>
              <a:gd name="connsiteX28" fmla="*/ 5597189 w 10661312"/>
              <a:gd name="connsiteY28" fmla="*/ 75776 h 75776"/>
              <a:gd name="connsiteX29" fmla="*/ 4824244 w 10661312"/>
              <a:gd name="connsiteY29" fmla="*/ 75776 h 75776"/>
              <a:gd name="connsiteX30" fmla="*/ 4371138 w 10661312"/>
              <a:gd name="connsiteY30" fmla="*/ 75776 h 75776"/>
              <a:gd name="connsiteX31" fmla="*/ 3598193 w 10661312"/>
              <a:gd name="connsiteY31" fmla="*/ 75776 h 75776"/>
              <a:gd name="connsiteX32" fmla="*/ 2825248 w 10661312"/>
              <a:gd name="connsiteY32" fmla="*/ 75776 h 75776"/>
              <a:gd name="connsiteX33" fmla="*/ 2372142 w 10661312"/>
              <a:gd name="connsiteY33" fmla="*/ 75776 h 75776"/>
              <a:gd name="connsiteX34" fmla="*/ 1705810 w 10661312"/>
              <a:gd name="connsiteY34" fmla="*/ 75776 h 75776"/>
              <a:gd name="connsiteX35" fmla="*/ 1146091 w 10661312"/>
              <a:gd name="connsiteY35" fmla="*/ 75776 h 75776"/>
              <a:gd name="connsiteX36" fmla="*/ 0 w 10661312"/>
              <a:gd name="connsiteY36" fmla="*/ 75776 h 75776"/>
              <a:gd name="connsiteX37" fmla="*/ 0 w 10661312"/>
              <a:gd name="connsiteY37" fmla="*/ 0 h 7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661312" h="75776" fill="none" extrusionOk="0">
                <a:moveTo>
                  <a:pt x="0" y="0"/>
                </a:moveTo>
                <a:cubicBezTo>
                  <a:pt x="299573" y="-9161"/>
                  <a:pt x="426793" y="11178"/>
                  <a:pt x="666332" y="0"/>
                </a:cubicBezTo>
                <a:cubicBezTo>
                  <a:pt x="905871" y="-11178"/>
                  <a:pt x="890389" y="15566"/>
                  <a:pt x="1012825" y="0"/>
                </a:cubicBezTo>
                <a:cubicBezTo>
                  <a:pt x="1135261" y="-15566"/>
                  <a:pt x="1539929" y="-21712"/>
                  <a:pt x="1785770" y="0"/>
                </a:cubicBezTo>
                <a:cubicBezTo>
                  <a:pt x="2031611" y="21712"/>
                  <a:pt x="2331196" y="38785"/>
                  <a:pt x="2665328" y="0"/>
                </a:cubicBezTo>
                <a:cubicBezTo>
                  <a:pt x="2999460" y="-38785"/>
                  <a:pt x="3011154" y="-9891"/>
                  <a:pt x="3331660" y="0"/>
                </a:cubicBezTo>
                <a:cubicBezTo>
                  <a:pt x="3652166" y="9891"/>
                  <a:pt x="3691930" y="6742"/>
                  <a:pt x="3784766" y="0"/>
                </a:cubicBezTo>
                <a:cubicBezTo>
                  <a:pt x="3877602" y="-6742"/>
                  <a:pt x="3965291" y="-6282"/>
                  <a:pt x="4131258" y="0"/>
                </a:cubicBezTo>
                <a:cubicBezTo>
                  <a:pt x="4297225" y="6282"/>
                  <a:pt x="4731035" y="21536"/>
                  <a:pt x="5010817" y="0"/>
                </a:cubicBezTo>
                <a:cubicBezTo>
                  <a:pt x="5290599" y="-21536"/>
                  <a:pt x="5298859" y="17298"/>
                  <a:pt x="5570536" y="0"/>
                </a:cubicBezTo>
                <a:cubicBezTo>
                  <a:pt x="5842213" y="-17298"/>
                  <a:pt x="6262924" y="5800"/>
                  <a:pt x="6450094" y="0"/>
                </a:cubicBezTo>
                <a:cubicBezTo>
                  <a:pt x="6637264" y="-5800"/>
                  <a:pt x="6692253" y="-4492"/>
                  <a:pt x="6796586" y="0"/>
                </a:cubicBezTo>
                <a:cubicBezTo>
                  <a:pt x="6900919" y="4492"/>
                  <a:pt x="7113275" y="686"/>
                  <a:pt x="7249692" y="0"/>
                </a:cubicBezTo>
                <a:cubicBezTo>
                  <a:pt x="7386109" y="-686"/>
                  <a:pt x="7780152" y="16938"/>
                  <a:pt x="8129250" y="0"/>
                </a:cubicBezTo>
                <a:cubicBezTo>
                  <a:pt x="8478348" y="-16938"/>
                  <a:pt x="8629557" y="-7473"/>
                  <a:pt x="9008809" y="0"/>
                </a:cubicBezTo>
                <a:cubicBezTo>
                  <a:pt x="9388061" y="7473"/>
                  <a:pt x="9324661" y="-4209"/>
                  <a:pt x="9568528" y="0"/>
                </a:cubicBezTo>
                <a:cubicBezTo>
                  <a:pt x="9812395" y="4209"/>
                  <a:pt x="9770983" y="5088"/>
                  <a:pt x="9915020" y="0"/>
                </a:cubicBezTo>
                <a:cubicBezTo>
                  <a:pt x="10059057" y="-5088"/>
                  <a:pt x="10375597" y="17804"/>
                  <a:pt x="10661312" y="0"/>
                </a:cubicBezTo>
                <a:cubicBezTo>
                  <a:pt x="10659678" y="15883"/>
                  <a:pt x="10664757" y="40924"/>
                  <a:pt x="10661312" y="75776"/>
                </a:cubicBezTo>
                <a:cubicBezTo>
                  <a:pt x="10472167" y="98674"/>
                  <a:pt x="10253163" y="103407"/>
                  <a:pt x="10101593" y="75776"/>
                </a:cubicBezTo>
                <a:cubicBezTo>
                  <a:pt x="9950023" y="48145"/>
                  <a:pt x="9893242" y="68956"/>
                  <a:pt x="9755100" y="75776"/>
                </a:cubicBezTo>
                <a:cubicBezTo>
                  <a:pt x="9616958" y="82596"/>
                  <a:pt x="9491800" y="65993"/>
                  <a:pt x="9301995" y="75776"/>
                </a:cubicBezTo>
                <a:cubicBezTo>
                  <a:pt x="9112191" y="85559"/>
                  <a:pt x="8888896" y="74147"/>
                  <a:pt x="8529050" y="75776"/>
                </a:cubicBezTo>
                <a:cubicBezTo>
                  <a:pt x="8169204" y="77405"/>
                  <a:pt x="8187646" y="93913"/>
                  <a:pt x="8075944" y="75776"/>
                </a:cubicBezTo>
                <a:cubicBezTo>
                  <a:pt x="7964242" y="57639"/>
                  <a:pt x="7785608" y="77244"/>
                  <a:pt x="7516225" y="75776"/>
                </a:cubicBezTo>
                <a:cubicBezTo>
                  <a:pt x="7246842" y="74308"/>
                  <a:pt x="6837751" y="110904"/>
                  <a:pt x="6636667" y="75776"/>
                </a:cubicBezTo>
                <a:cubicBezTo>
                  <a:pt x="6435583" y="40648"/>
                  <a:pt x="6407296" y="69855"/>
                  <a:pt x="6290174" y="75776"/>
                </a:cubicBezTo>
                <a:cubicBezTo>
                  <a:pt x="6173052" y="81697"/>
                  <a:pt x="6018133" y="74493"/>
                  <a:pt x="5943681" y="75776"/>
                </a:cubicBezTo>
                <a:cubicBezTo>
                  <a:pt x="5869229" y="77059"/>
                  <a:pt x="5735938" y="78131"/>
                  <a:pt x="5597189" y="75776"/>
                </a:cubicBezTo>
                <a:cubicBezTo>
                  <a:pt x="5458440" y="73421"/>
                  <a:pt x="5157529" y="80988"/>
                  <a:pt x="4824244" y="75776"/>
                </a:cubicBezTo>
                <a:cubicBezTo>
                  <a:pt x="4490960" y="70564"/>
                  <a:pt x="4516220" y="79442"/>
                  <a:pt x="4371138" y="75776"/>
                </a:cubicBezTo>
                <a:cubicBezTo>
                  <a:pt x="4226056" y="72110"/>
                  <a:pt x="3853070" y="102722"/>
                  <a:pt x="3598193" y="75776"/>
                </a:cubicBezTo>
                <a:cubicBezTo>
                  <a:pt x="3343316" y="48830"/>
                  <a:pt x="3118487" y="38380"/>
                  <a:pt x="2825248" y="75776"/>
                </a:cubicBezTo>
                <a:cubicBezTo>
                  <a:pt x="2532010" y="113172"/>
                  <a:pt x="2464989" y="63421"/>
                  <a:pt x="2372142" y="75776"/>
                </a:cubicBezTo>
                <a:cubicBezTo>
                  <a:pt x="2279295" y="88131"/>
                  <a:pt x="1870326" y="55079"/>
                  <a:pt x="1705810" y="75776"/>
                </a:cubicBezTo>
                <a:cubicBezTo>
                  <a:pt x="1541294" y="96473"/>
                  <a:pt x="1419275" y="71143"/>
                  <a:pt x="1146091" y="75776"/>
                </a:cubicBezTo>
                <a:cubicBezTo>
                  <a:pt x="872907" y="80409"/>
                  <a:pt x="275519" y="50373"/>
                  <a:pt x="0" y="75776"/>
                </a:cubicBezTo>
                <a:cubicBezTo>
                  <a:pt x="3664" y="44503"/>
                  <a:pt x="1269" y="34893"/>
                  <a:pt x="0" y="0"/>
                </a:cubicBezTo>
                <a:close/>
              </a:path>
              <a:path w="10661312" h="75776" stroke="0" extrusionOk="0">
                <a:moveTo>
                  <a:pt x="0" y="0"/>
                </a:moveTo>
                <a:cubicBezTo>
                  <a:pt x="159277" y="10960"/>
                  <a:pt x="325376" y="15633"/>
                  <a:pt x="453106" y="0"/>
                </a:cubicBezTo>
                <a:cubicBezTo>
                  <a:pt x="580836" y="-15633"/>
                  <a:pt x="904896" y="-14740"/>
                  <a:pt x="1332664" y="0"/>
                </a:cubicBezTo>
                <a:cubicBezTo>
                  <a:pt x="1760432" y="14740"/>
                  <a:pt x="1573764" y="16560"/>
                  <a:pt x="1679157" y="0"/>
                </a:cubicBezTo>
                <a:cubicBezTo>
                  <a:pt x="1784550" y="-16560"/>
                  <a:pt x="1890806" y="6457"/>
                  <a:pt x="2025649" y="0"/>
                </a:cubicBezTo>
                <a:cubicBezTo>
                  <a:pt x="2160492" y="-6457"/>
                  <a:pt x="2408150" y="-983"/>
                  <a:pt x="2691981" y="0"/>
                </a:cubicBezTo>
                <a:cubicBezTo>
                  <a:pt x="2975812" y="983"/>
                  <a:pt x="3078685" y="8591"/>
                  <a:pt x="3251700" y="0"/>
                </a:cubicBezTo>
                <a:cubicBezTo>
                  <a:pt x="3424715" y="-8591"/>
                  <a:pt x="3866767" y="-25882"/>
                  <a:pt x="4024645" y="0"/>
                </a:cubicBezTo>
                <a:cubicBezTo>
                  <a:pt x="4182523" y="25882"/>
                  <a:pt x="4386305" y="14519"/>
                  <a:pt x="4477751" y="0"/>
                </a:cubicBezTo>
                <a:cubicBezTo>
                  <a:pt x="4569197" y="-14519"/>
                  <a:pt x="5157378" y="-21376"/>
                  <a:pt x="5357309" y="0"/>
                </a:cubicBezTo>
                <a:cubicBezTo>
                  <a:pt x="5557240" y="21376"/>
                  <a:pt x="5742877" y="4462"/>
                  <a:pt x="5917028" y="0"/>
                </a:cubicBezTo>
                <a:cubicBezTo>
                  <a:pt x="6091179" y="-4462"/>
                  <a:pt x="6276252" y="-4809"/>
                  <a:pt x="6370134" y="0"/>
                </a:cubicBezTo>
                <a:cubicBezTo>
                  <a:pt x="6464016" y="4809"/>
                  <a:pt x="6726043" y="-16071"/>
                  <a:pt x="6823240" y="0"/>
                </a:cubicBezTo>
                <a:cubicBezTo>
                  <a:pt x="6920437" y="16071"/>
                  <a:pt x="7146633" y="5118"/>
                  <a:pt x="7382959" y="0"/>
                </a:cubicBezTo>
                <a:cubicBezTo>
                  <a:pt x="7619285" y="-5118"/>
                  <a:pt x="7696565" y="-20775"/>
                  <a:pt x="7836064" y="0"/>
                </a:cubicBezTo>
                <a:cubicBezTo>
                  <a:pt x="7975564" y="20775"/>
                  <a:pt x="8253802" y="32997"/>
                  <a:pt x="8502396" y="0"/>
                </a:cubicBezTo>
                <a:cubicBezTo>
                  <a:pt x="8750990" y="-32997"/>
                  <a:pt x="8765400" y="-8382"/>
                  <a:pt x="8848889" y="0"/>
                </a:cubicBezTo>
                <a:cubicBezTo>
                  <a:pt x="8932378" y="8382"/>
                  <a:pt x="9198235" y="4794"/>
                  <a:pt x="9515221" y="0"/>
                </a:cubicBezTo>
                <a:cubicBezTo>
                  <a:pt x="9832207" y="-4794"/>
                  <a:pt x="9734805" y="-11898"/>
                  <a:pt x="9861714" y="0"/>
                </a:cubicBezTo>
                <a:cubicBezTo>
                  <a:pt x="9988623" y="11898"/>
                  <a:pt x="10453036" y="-4257"/>
                  <a:pt x="10661312" y="0"/>
                </a:cubicBezTo>
                <a:cubicBezTo>
                  <a:pt x="10663071" y="24752"/>
                  <a:pt x="10663778" y="53894"/>
                  <a:pt x="10661312" y="75776"/>
                </a:cubicBezTo>
                <a:cubicBezTo>
                  <a:pt x="10290987" y="40972"/>
                  <a:pt x="10225983" y="110098"/>
                  <a:pt x="9888367" y="75776"/>
                </a:cubicBezTo>
                <a:cubicBezTo>
                  <a:pt x="9550751" y="41454"/>
                  <a:pt x="9424603" y="70984"/>
                  <a:pt x="9222035" y="75776"/>
                </a:cubicBezTo>
                <a:cubicBezTo>
                  <a:pt x="9019467" y="80568"/>
                  <a:pt x="9030291" y="62134"/>
                  <a:pt x="8875542" y="75776"/>
                </a:cubicBezTo>
                <a:cubicBezTo>
                  <a:pt x="8720793" y="89418"/>
                  <a:pt x="8220973" y="41477"/>
                  <a:pt x="7995984" y="75776"/>
                </a:cubicBezTo>
                <a:cubicBezTo>
                  <a:pt x="7770995" y="110075"/>
                  <a:pt x="7643330" y="63341"/>
                  <a:pt x="7329652" y="75776"/>
                </a:cubicBezTo>
                <a:cubicBezTo>
                  <a:pt x="7015974" y="88211"/>
                  <a:pt x="6626832" y="56507"/>
                  <a:pt x="6450094" y="75776"/>
                </a:cubicBezTo>
                <a:cubicBezTo>
                  <a:pt x="6273356" y="95045"/>
                  <a:pt x="6004305" y="95890"/>
                  <a:pt x="5783762" y="75776"/>
                </a:cubicBezTo>
                <a:cubicBezTo>
                  <a:pt x="5563219" y="55662"/>
                  <a:pt x="5569126" y="79491"/>
                  <a:pt x="5437269" y="75776"/>
                </a:cubicBezTo>
                <a:cubicBezTo>
                  <a:pt x="5305412" y="72061"/>
                  <a:pt x="4761427" y="113669"/>
                  <a:pt x="4557711" y="75776"/>
                </a:cubicBezTo>
                <a:cubicBezTo>
                  <a:pt x="4353995" y="37883"/>
                  <a:pt x="4251694" y="88903"/>
                  <a:pt x="4104605" y="75776"/>
                </a:cubicBezTo>
                <a:cubicBezTo>
                  <a:pt x="3957516" y="62649"/>
                  <a:pt x="3926142" y="70453"/>
                  <a:pt x="3758112" y="75776"/>
                </a:cubicBezTo>
                <a:cubicBezTo>
                  <a:pt x="3590082" y="81099"/>
                  <a:pt x="3408893" y="99779"/>
                  <a:pt x="3198394" y="75776"/>
                </a:cubicBezTo>
                <a:cubicBezTo>
                  <a:pt x="2987895" y="51773"/>
                  <a:pt x="2539070" y="61276"/>
                  <a:pt x="2318835" y="75776"/>
                </a:cubicBezTo>
                <a:cubicBezTo>
                  <a:pt x="2098600" y="90276"/>
                  <a:pt x="1981845" y="83343"/>
                  <a:pt x="1865730" y="75776"/>
                </a:cubicBezTo>
                <a:cubicBezTo>
                  <a:pt x="1749615" y="68209"/>
                  <a:pt x="1227870" y="87466"/>
                  <a:pt x="986171" y="75776"/>
                </a:cubicBezTo>
                <a:cubicBezTo>
                  <a:pt x="744472" y="64086"/>
                  <a:pt x="225662" y="34203"/>
                  <a:pt x="0" y="75776"/>
                </a:cubicBezTo>
                <a:cubicBezTo>
                  <a:pt x="-1174" y="54026"/>
                  <a:pt x="-1548" y="155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sketchy line">
            <a:extLst>
              <a:ext uri="{FF2B5EF4-FFF2-40B4-BE49-F238E27FC236}">
                <a16:creationId xmlns:a16="http://schemas.microsoft.com/office/drawing/2014/main" id="{CC6DA92B-5393-54D9-E6AC-D6838375B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7099" y="3958123"/>
            <a:ext cx="4973582" cy="110944"/>
          </a:xfrm>
          <a:custGeom>
            <a:avLst/>
            <a:gdLst>
              <a:gd name="connsiteX0" fmla="*/ 0 w 4973582"/>
              <a:gd name="connsiteY0" fmla="*/ 0 h 110944"/>
              <a:gd name="connsiteX1" fmla="*/ 571962 w 4973582"/>
              <a:gd name="connsiteY1" fmla="*/ 0 h 110944"/>
              <a:gd name="connsiteX2" fmla="*/ 1143924 w 4973582"/>
              <a:gd name="connsiteY2" fmla="*/ 0 h 110944"/>
              <a:gd name="connsiteX3" fmla="*/ 1865093 w 4973582"/>
              <a:gd name="connsiteY3" fmla="*/ 0 h 110944"/>
              <a:gd name="connsiteX4" fmla="*/ 2387319 w 4973582"/>
              <a:gd name="connsiteY4" fmla="*/ 0 h 110944"/>
              <a:gd name="connsiteX5" fmla="*/ 2909545 w 4973582"/>
              <a:gd name="connsiteY5" fmla="*/ 0 h 110944"/>
              <a:gd name="connsiteX6" fmla="*/ 3531243 w 4973582"/>
              <a:gd name="connsiteY6" fmla="*/ 0 h 110944"/>
              <a:gd name="connsiteX7" fmla="*/ 4053469 w 4973582"/>
              <a:gd name="connsiteY7" fmla="*/ 0 h 110944"/>
              <a:gd name="connsiteX8" fmla="*/ 4973582 w 4973582"/>
              <a:gd name="connsiteY8" fmla="*/ 0 h 110944"/>
              <a:gd name="connsiteX9" fmla="*/ 4973582 w 4973582"/>
              <a:gd name="connsiteY9" fmla="*/ 110944 h 110944"/>
              <a:gd name="connsiteX10" fmla="*/ 4451356 w 4973582"/>
              <a:gd name="connsiteY10" fmla="*/ 110944 h 110944"/>
              <a:gd name="connsiteX11" fmla="*/ 3929130 w 4973582"/>
              <a:gd name="connsiteY11" fmla="*/ 110944 h 110944"/>
              <a:gd name="connsiteX12" fmla="*/ 3307432 w 4973582"/>
              <a:gd name="connsiteY12" fmla="*/ 110944 h 110944"/>
              <a:gd name="connsiteX13" fmla="*/ 2785206 w 4973582"/>
              <a:gd name="connsiteY13" fmla="*/ 110944 h 110944"/>
              <a:gd name="connsiteX14" fmla="*/ 2312716 w 4973582"/>
              <a:gd name="connsiteY14" fmla="*/ 110944 h 110944"/>
              <a:gd name="connsiteX15" fmla="*/ 1691018 w 4973582"/>
              <a:gd name="connsiteY15" fmla="*/ 110944 h 110944"/>
              <a:gd name="connsiteX16" fmla="*/ 1069320 w 4973582"/>
              <a:gd name="connsiteY16" fmla="*/ 110944 h 110944"/>
              <a:gd name="connsiteX17" fmla="*/ 0 w 4973582"/>
              <a:gd name="connsiteY17" fmla="*/ 110944 h 110944"/>
              <a:gd name="connsiteX18" fmla="*/ 0 w 4973582"/>
              <a:gd name="connsiteY18" fmla="*/ 0 h 11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73582" h="110944" fill="none" extrusionOk="0">
                <a:moveTo>
                  <a:pt x="0" y="0"/>
                </a:moveTo>
                <a:cubicBezTo>
                  <a:pt x="279368" y="-22619"/>
                  <a:pt x="365197" y="-10150"/>
                  <a:pt x="571962" y="0"/>
                </a:cubicBezTo>
                <a:cubicBezTo>
                  <a:pt x="778727" y="10150"/>
                  <a:pt x="976527" y="6809"/>
                  <a:pt x="1143924" y="0"/>
                </a:cubicBezTo>
                <a:cubicBezTo>
                  <a:pt x="1311321" y="-6809"/>
                  <a:pt x="1547289" y="-6240"/>
                  <a:pt x="1865093" y="0"/>
                </a:cubicBezTo>
                <a:cubicBezTo>
                  <a:pt x="2182897" y="6240"/>
                  <a:pt x="2126690" y="13280"/>
                  <a:pt x="2387319" y="0"/>
                </a:cubicBezTo>
                <a:cubicBezTo>
                  <a:pt x="2647948" y="-13280"/>
                  <a:pt x="2735460" y="-802"/>
                  <a:pt x="2909545" y="0"/>
                </a:cubicBezTo>
                <a:cubicBezTo>
                  <a:pt x="3083630" y="802"/>
                  <a:pt x="3363229" y="1467"/>
                  <a:pt x="3531243" y="0"/>
                </a:cubicBezTo>
                <a:cubicBezTo>
                  <a:pt x="3699257" y="-1467"/>
                  <a:pt x="3902840" y="-6488"/>
                  <a:pt x="4053469" y="0"/>
                </a:cubicBezTo>
                <a:cubicBezTo>
                  <a:pt x="4204098" y="6488"/>
                  <a:pt x="4743669" y="-29244"/>
                  <a:pt x="4973582" y="0"/>
                </a:cubicBezTo>
                <a:cubicBezTo>
                  <a:pt x="4978941" y="44437"/>
                  <a:pt x="4977479" y="79878"/>
                  <a:pt x="4973582" y="110944"/>
                </a:cubicBezTo>
                <a:cubicBezTo>
                  <a:pt x="4816560" y="106692"/>
                  <a:pt x="4672729" y="91325"/>
                  <a:pt x="4451356" y="110944"/>
                </a:cubicBezTo>
                <a:cubicBezTo>
                  <a:pt x="4229983" y="130563"/>
                  <a:pt x="4054995" y="106595"/>
                  <a:pt x="3929130" y="110944"/>
                </a:cubicBezTo>
                <a:cubicBezTo>
                  <a:pt x="3803265" y="115293"/>
                  <a:pt x="3480598" y="124610"/>
                  <a:pt x="3307432" y="110944"/>
                </a:cubicBezTo>
                <a:cubicBezTo>
                  <a:pt x="3134266" y="97278"/>
                  <a:pt x="2987987" y="102148"/>
                  <a:pt x="2785206" y="110944"/>
                </a:cubicBezTo>
                <a:cubicBezTo>
                  <a:pt x="2582425" y="119740"/>
                  <a:pt x="2511692" y="117207"/>
                  <a:pt x="2312716" y="110944"/>
                </a:cubicBezTo>
                <a:cubicBezTo>
                  <a:pt x="2113740" y="104682"/>
                  <a:pt x="1990315" y="90427"/>
                  <a:pt x="1691018" y="110944"/>
                </a:cubicBezTo>
                <a:cubicBezTo>
                  <a:pt x="1391721" y="131461"/>
                  <a:pt x="1247929" y="116877"/>
                  <a:pt x="1069320" y="110944"/>
                </a:cubicBezTo>
                <a:cubicBezTo>
                  <a:pt x="890711" y="105011"/>
                  <a:pt x="440722" y="158002"/>
                  <a:pt x="0" y="110944"/>
                </a:cubicBezTo>
                <a:cubicBezTo>
                  <a:pt x="-3749" y="69022"/>
                  <a:pt x="4579" y="31360"/>
                  <a:pt x="0" y="0"/>
                </a:cubicBezTo>
                <a:close/>
              </a:path>
              <a:path w="4973582" h="110944" stroke="0" extrusionOk="0">
                <a:moveTo>
                  <a:pt x="0" y="0"/>
                </a:moveTo>
                <a:cubicBezTo>
                  <a:pt x="128842" y="7010"/>
                  <a:pt x="340950" y="-13894"/>
                  <a:pt x="522226" y="0"/>
                </a:cubicBezTo>
                <a:cubicBezTo>
                  <a:pt x="703502" y="13894"/>
                  <a:pt x="934792" y="-25502"/>
                  <a:pt x="1243396" y="0"/>
                </a:cubicBezTo>
                <a:cubicBezTo>
                  <a:pt x="1552000" y="25502"/>
                  <a:pt x="1492257" y="12114"/>
                  <a:pt x="1715886" y="0"/>
                </a:cubicBezTo>
                <a:cubicBezTo>
                  <a:pt x="1939515" y="-12114"/>
                  <a:pt x="2049082" y="-19992"/>
                  <a:pt x="2188376" y="0"/>
                </a:cubicBezTo>
                <a:cubicBezTo>
                  <a:pt x="2327670" y="19992"/>
                  <a:pt x="2645592" y="-23307"/>
                  <a:pt x="2810074" y="0"/>
                </a:cubicBezTo>
                <a:cubicBezTo>
                  <a:pt x="2974556" y="23307"/>
                  <a:pt x="3103408" y="19866"/>
                  <a:pt x="3382036" y="0"/>
                </a:cubicBezTo>
                <a:cubicBezTo>
                  <a:pt x="3660664" y="-19866"/>
                  <a:pt x="3831205" y="30792"/>
                  <a:pt x="4053469" y="0"/>
                </a:cubicBezTo>
                <a:cubicBezTo>
                  <a:pt x="4275733" y="-30792"/>
                  <a:pt x="4677486" y="18128"/>
                  <a:pt x="4973582" y="0"/>
                </a:cubicBezTo>
                <a:cubicBezTo>
                  <a:pt x="4978645" y="37187"/>
                  <a:pt x="4978961" y="57045"/>
                  <a:pt x="4973582" y="110944"/>
                </a:cubicBezTo>
                <a:cubicBezTo>
                  <a:pt x="4792265" y="84352"/>
                  <a:pt x="4489671" y="137375"/>
                  <a:pt x="4252413" y="110944"/>
                </a:cubicBezTo>
                <a:cubicBezTo>
                  <a:pt x="4015155" y="84513"/>
                  <a:pt x="3816922" y="136481"/>
                  <a:pt x="3680451" y="110944"/>
                </a:cubicBezTo>
                <a:cubicBezTo>
                  <a:pt x="3543980" y="85407"/>
                  <a:pt x="3366206" y="118383"/>
                  <a:pt x="3108489" y="110944"/>
                </a:cubicBezTo>
                <a:cubicBezTo>
                  <a:pt x="2850772" y="103505"/>
                  <a:pt x="2841869" y="102936"/>
                  <a:pt x="2586263" y="110944"/>
                </a:cubicBezTo>
                <a:cubicBezTo>
                  <a:pt x="2330657" y="118952"/>
                  <a:pt x="2165529" y="126972"/>
                  <a:pt x="2014301" y="110944"/>
                </a:cubicBezTo>
                <a:cubicBezTo>
                  <a:pt x="1863073" y="94916"/>
                  <a:pt x="1658926" y="105304"/>
                  <a:pt x="1541810" y="110944"/>
                </a:cubicBezTo>
                <a:cubicBezTo>
                  <a:pt x="1424694" y="116584"/>
                  <a:pt x="1254559" y="117753"/>
                  <a:pt x="969848" y="110944"/>
                </a:cubicBezTo>
                <a:cubicBezTo>
                  <a:pt x="685137" y="104135"/>
                  <a:pt x="353086" y="119757"/>
                  <a:pt x="0" y="110944"/>
                </a:cubicBezTo>
                <a:cubicBezTo>
                  <a:pt x="3880" y="68876"/>
                  <a:pt x="-5070" y="4017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66FAE20C-D3DD-827F-F062-02590DA6F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90070" y="3953211"/>
            <a:ext cx="4973582" cy="110944"/>
          </a:xfrm>
          <a:custGeom>
            <a:avLst/>
            <a:gdLst>
              <a:gd name="connsiteX0" fmla="*/ 0 w 4973582"/>
              <a:gd name="connsiteY0" fmla="*/ 0 h 110944"/>
              <a:gd name="connsiteX1" fmla="*/ 571962 w 4973582"/>
              <a:gd name="connsiteY1" fmla="*/ 0 h 110944"/>
              <a:gd name="connsiteX2" fmla="*/ 1143924 w 4973582"/>
              <a:gd name="connsiteY2" fmla="*/ 0 h 110944"/>
              <a:gd name="connsiteX3" fmla="*/ 1865093 w 4973582"/>
              <a:gd name="connsiteY3" fmla="*/ 0 h 110944"/>
              <a:gd name="connsiteX4" fmla="*/ 2387319 w 4973582"/>
              <a:gd name="connsiteY4" fmla="*/ 0 h 110944"/>
              <a:gd name="connsiteX5" fmla="*/ 2909545 w 4973582"/>
              <a:gd name="connsiteY5" fmla="*/ 0 h 110944"/>
              <a:gd name="connsiteX6" fmla="*/ 3531243 w 4973582"/>
              <a:gd name="connsiteY6" fmla="*/ 0 h 110944"/>
              <a:gd name="connsiteX7" fmla="*/ 4053469 w 4973582"/>
              <a:gd name="connsiteY7" fmla="*/ 0 h 110944"/>
              <a:gd name="connsiteX8" fmla="*/ 4973582 w 4973582"/>
              <a:gd name="connsiteY8" fmla="*/ 0 h 110944"/>
              <a:gd name="connsiteX9" fmla="*/ 4973582 w 4973582"/>
              <a:gd name="connsiteY9" fmla="*/ 110944 h 110944"/>
              <a:gd name="connsiteX10" fmla="*/ 4451356 w 4973582"/>
              <a:gd name="connsiteY10" fmla="*/ 110944 h 110944"/>
              <a:gd name="connsiteX11" fmla="*/ 3929130 w 4973582"/>
              <a:gd name="connsiteY11" fmla="*/ 110944 h 110944"/>
              <a:gd name="connsiteX12" fmla="*/ 3307432 w 4973582"/>
              <a:gd name="connsiteY12" fmla="*/ 110944 h 110944"/>
              <a:gd name="connsiteX13" fmla="*/ 2785206 w 4973582"/>
              <a:gd name="connsiteY13" fmla="*/ 110944 h 110944"/>
              <a:gd name="connsiteX14" fmla="*/ 2312716 w 4973582"/>
              <a:gd name="connsiteY14" fmla="*/ 110944 h 110944"/>
              <a:gd name="connsiteX15" fmla="*/ 1691018 w 4973582"/>
              <a:gd name="connsiteY15" fmla="*/ 110944 h 110944"/>
              <a:gd name="connsiteX16" fmla="*/ 1069320 w 4973582"/>
              <a:gd name="connsiteY16" fmla="*/ 110944 h 110944"/>
              <a:gd name="connsiteX17" fmla="*/ 0 w 4973582"/>
              <a:gd name="connsiteY17" fmla="*/ 110944 h 110944"/>
              <a:gd name="connsiteX18" fmla="*/ 0 w 4973582"/>
              <a:gd name="connsiteY18" fmla="*/ 0 h 11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73582" h="110944" fill="none" extrusionOk="0">
                <a:moveTo>
                  <a:pt x="0" y="0"/>
                </a:moveTo>
                <a:cubicBezTo>
                  <a:pt x="279368" y="-22619"/>
                  <a:pt x="365197" y="-10150"/>
                  <a:pt x="571962" y="0"/>
                </a:cubicBezTo>
                <a:cubicBezTo>
                  <a:pt x="778727" y="10150"/>
                  <a:pt x="976527" y="6809"/>
                  <a:pt x="1143924" y="0"/>
                </a:cubicBezTo>
                <a:cubicBezTo>
                  <a:pt x="1311321" y="-6809"/>
                  <a:pt x="1547289" y="-6240"/>
                  <a:pt x="1865093" y="0"/>
                </a:cubicBezTo>
                <a:cubicBezTo>
                  <a:pt x="2182897" y="6240"/>
                  <a:pt x="2126690" y="13280"/>
                  <a:pt x="2387319" y="0"/>
                </a:cubicBezTo>
                <a:cubicBezTo>
                  <a:pt x="2647948" y="-13280"/>
                  <a:pt x="2735460" y="-802"/>
                  <a:pt x="2909545" y="0"/>
                </a:cubicBezTo>
                <a:cubicBezTo>
                  <a:pt x="3083630" y="802"/>
                  <a:pt x="3363229" y="1467"/>
                  <a:pt x="3531243" y="0"/>
                </a:cubicBezTo>
                <a:cubicBezTo>
                  <a:pt x="3699257" y="-1467"/>
                  <a:pt x="3902840" y="-6488"/>
                  <a:pt x="4053469" y="0"/>
                </a:cubicBezTo>
                <a:cubicBezTo>
                  <a:pt x="4204098" y="6488"/>
                  <a:pt x="4743669" y="-29244"/>
                  <a:pt x="4973582" y="0"/>
                </a:cubicBezTo>
                <a:cubicBezTo>
                  <a:pt x="4978941" y="44437"/>
                  <a:pt x="4977479" y="79878"/>
                  <a:pt x="4973582" y="110944"/>
                </a:cubicBezTo>
                <a:cubicBezTo>
                  <a:pt x="4816560" y="106692"/>
                  <a:pt x="4672729" y="91325"/>
                  <a:pt x="4451356" y="110944"/>
                </a:cubicBezTo>
                <a:cubicBezTo>
                  <a:pt x="4229983" y="130563"/>
                  <a:pt x="4054995" y="106595"/>
                  <a:pt x="3929130" y="110944"/>
                </a:cubicBezTo>
                <a:cubicBezTo>
                  <a:pt x="3803265" y="115293"/>
                  <a:pt x="3480598" y="124610"/>
                  <a:pt x="3307432" y="110944"/>
                </a:cubicBezTo>
                <a:cubicBezTo>
                  <a:pt x="3134266" y="97278"/>
                  <a:pt x="2987987" y="102148"/>
                  <a:pt x="2785206" y="110944"/>
                </a:cubicBezTo>
                <a:cubicBezTo>
                  <a:pt x="2582425" y="119740"/>
                  <a:pt x="2511692" y="117207"/>
                  <a:pt x="2312716" y="110944"/>
                </a:cubicBezTo>
                <a:cubicBezTo>
                  <a:pt x="2113740" y="104682"/>
                  <a:pt x="1990315" y="90427"/>
                  <a:pt x="1691018" y="110944"/>
                </a:cubicBezTo>
                <a:cubicBezTo>
                  <a:pt x="1391721" y="131461"/>
                  <a:pt x="1247929" y="116877"/>
                  <a:pt x="1069320" y="110944"/>
                </a:cubicBezTo>
                <a:cubicBezTo>
                  <a:pt x="890711" y="105011"/>
                  <a:pt x="440722" y="158002"/>
                  <a:pt x="0" y="110944"/>
                </a:cubicBezTo>
                <a:cubicBezTo>
                  <a:pt x="-3749" y="69022"/>
                  <a:pt x="4579" y="31360"/>
                  <a:pt x="0" y="0"/>
                </a:cubicBezTo>
                <a:close/>
              </a:path>
              <a:path w="4973582" h="110944" stroke="0" extrusionOk="0">
                <a:moveTo>
                  <a:pt x="0" y="0"/>
                </a:moveTo>
                <a:cubicBezTo>
                  <a:pt x="128842" y="7010"/>
                  <a:pt x="340950" y="-13894"/>
                  <a:pt x="522226" y="0"/>
                </a:cubicBezTo>
                <a:cubicBezTo>
                  <a:pt x="703502" y="13894"/>
                  <a:pt x="934792" y="-25502"/>
                  <a:pt x="1243396" y="0"/>
                </a:cubicBezTo>
                <a:cubicBezTo>
                  <a:pt x="1552000" y="25502"/>
                  <a:pt x="1492257" y="12114"/>
                  <a:pt x="1715886" y="0"/>
                </a:cubicBezTo>
                <a:cubicBezTo>
                  <a:pt x="1939515" y="-12114"/>
                  <a:pt x="2049082" y="-19992"/>
                  <a:pt x="2188376" y="0"/>
                </a:cubicBezTo>
                <a:cubicBezTo>
                  <a:pt x="2327670" y="19992"/>
                  <a:pt x="2645592" y="-23307"/>
                  <a:pt x="2810074" y="0"/>
                </a:cubicBezTo>
                <a:cubicBezTo>
                  <a:pt x="2974556" y="23307"/>
                  <a:pt x="3103408" y="19866"/>
                  <a:pt x="3382036" y="0"/>
                </a:cubicBezTo>
                <a:cubicBezTo>
                  <a:pt x="3660664" y="-19866"/>
                  <a:pt x="3831205" y="30792"/>
                  <a:pt x="4053469" y="0"/>
                </a:cubicBezTo>
                <a:cubicBezTo>
                  <a:pt x="4275733" y="-30792"/>
                  <a:pt x="4677486" y="18128"/>
                  <a:pt x="4973582" y="0"/>
                </a:cubicBezTo>
                <a:cubicBezTo>
                  <a:pt x="4978645" y="37187"/>
                  <a:pt x="4978961" y="57045"/>
                  <a:pt x="4973582" y="110944"/>
                </a:cubicBezTo>
                <a:cubicBezTo>
                  <a:pt x="4792265" y="84352"/>
                  <a:pt x="4489671" y="137375"/>
                  <a:pt x="4252413" y="110944"/>
                </a:cubicBezTo>
                <a:cubicBezTo>
                  <a:pt x="4015155" y="84513"/>
                  <a:pt x="3816922" y="136481"/>
                  <a:pt x="3680451" y="110944"/>
                </a:cubicBezTo>
                <a:cubicBezTo>
                  <a:pt x="3543980" y="85407"/>
                  <a:pt x="3366206" y="118383"/>
                  <a:pt x="3108489" y="110944"/>
                </a:cubicBezTo>
                <a:cubicBezTo>
                  <a:pt x="2850772" y="103505"/>
                  <a:pt x="2841869" y="102936"/>
                  <a:pt x="2586263" y="110944"/>
                </a:cubicBezTo>
                <a:cubicBezTo>
                  <a:pt x="2330657" y="118952"/>
                  <a:pt x="2165529" y="126972"/>
                  <a:pt x="2014301" y="110944"/>
                </a:cubicBezTo>
                <a:cubicBezTo>
                  <a:pt x="1863073" y="94916"/>
                  <a:pt x="1658926" y="105304"/>
                  <a:pt x="1541810" y="110944"/>
                </a:cubicBezTo>
                <a:cubicBezTo>
                  <a:pt x="1424694" y="116584"/>
                  <a:pt x="1254559" y="117753"/>
                  <a:pt x="969848" y="110944"/>
                </a:cubicBezTo>
                <a:cubicBezTo>
                  <a:pt x="685137" y="104135"/>
                  <a:pt x="353086" y="119757"/>
                  <a:pt x="0" y="110944"/>
                </a:cubicBezTo>
                <a:cubicBezTo>
                  <a:pt x="3880" y="68876"/>
                  <a:pt x="-5070" y="4017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A64BEE-7863-B152-374E-F68116CF53C4}"/>
              </a:ext>
            </a:extLst>
          </p:cNvPr>
          <p:cNvSpPr txBox="1"/>
          <p:nvPr/>
        </p:nvSpPr>
        <p:spPr>
          <a:xfrm>
            <a:off x="606973" y="3665670"/>
            <a:ext cx="199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BI Tradicional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7D50E0-1FB4-0730-AAD7-B6AEFD716500}"/>
              </a:ext>
            </a:extLst>
          </p:cNvPr>
          <p:cNvSpPr txBox="1"/>
          <p:nvPr/>
        </p:nvSpPr>
        <p:spPr>
          <a:xfrm>
            <a:off x="602057" y="5941842"/>
            <a:ext cx="199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BI Moderno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9A475F-E178-075B-6669-7D7335140F20}"/>
              </a:ext>
            </a:extLst>
          </p:cNvPr>
          <p:cNvSpPr txBox="1"/>
          <p:nvPr/>
        </p:nvSpPr>
        <p:spPr>
          <a:xfrm>
            <a:off x="3684556" y="2550281"/>
            <a:ext cx="319365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1400" b="0" i="0" dirty="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Olhar histórico dos dados (D-1);</a:t>
            </a:r>
          </a:p>
          <a:p>
            <a:pPr marL="342900" indent="-342900">
              <a:buFontTx/>
              <a:buChar char="-"/>
            </a:pPr>
            <a:r>
              <a:rPr lang="pt-BR" sz="1400" dirty="0">
                <a:solidFill>
                  <a:schemeClr val="accent1"/>
                </a:solidFill>
                <a:latin typeface="Impact" panose="020B0806030902050204" pitchFamily="34" charset="0"/>
              </a:rPr>
              <a:t>Projetos de BI suprem as necessidades de relatórios;</a:t>
            </a:r>
          </a:p>
          <a:p>
            <a:pPr marL="342900" indent="-342900">
              <a:buFontTx/>
              <a:buChar char="-"/>
            </a:pPr>
            <a:r>
              <a:rPr lang="pt-BR" sz="1400" dirty="0">
                <a:solidFill>
                  <a:schemeClr val="accent1"/>
                </a:solidFill>
                <a:latin typeface="Impact" panose="020B0806030902050204" pitchFamily="34" charset="0"/>
              </a:rPr>
              <a:t>Possui cálculos em sua maioria de baixa ou média complexidade;</a:t>
            </a:r>
          </a:p>
          <a:p>
            <a:pPr marL="342900" indent="-342900">
              <a:buFontTx/>
              <a:buChar char="-"/>
            </a:pPr>
            <a:r>
              <a:rPr lang="pt-BR" sz="1400" dirty="0">
                <a:solidFill>
                  <a:schemeClr val="accent1"/>
                </a:solidFill>
                <a:latin typeface="Impact" panose="020B0806030902050204" pitchFamily="34" charset="0"/>
              </a:rPr>
              <a:t>E seus dados são armazenados de forma estruturada.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7FDCA8-C154-B950-4131-C553ACAB9806}"/>
              </a:ext>
            </a:extLst>
          </p:cNvPr>
          <p:cNvSpPr txBox="1"/>
          <p:nvPr/>
        </p:nvSpPr>
        <p:spPr>
          <a:xfrm>
            <a:off x="3684556" y="4522506"/>
            <a:ext cx="38072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b="0" i="0" dirty="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Dados históricos não são úteis;</a:t>
            </a:r>
          </a:p>
          <a:p>
            <a:pPr marL="285750" indent="-285750">
              <a:buFontTx/>
              <a:buChar char="-"/>
            </a:pPr>
            <a:r>
              <a:rPr lang="pt-BR" sz="1400" b="0" i="0" dirty="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Dados o mais próximo da realidade </a:t>
            </a:r>
            <a:r>
              <a:rPr lang="pt-BR" sz="1400" b="0" i="1" dirty="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(real time ou </a:t>
            </a:r>
            <a:r>
              <a:rPr lang="pt-BR" sz="1400" b="0" i="1" dirty="0" err="1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near</a:t>
            </a:r>
            <a:r>
              <a:rPr lang="pt-BR" sz="1400" b="0" i="1" dirty="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 real time);</a:t>
            </a:r>
            <a:endParaRPr lang="pt-BR" sz="1400" i="1" dirty="0">
              <a:solidFill>
                <a:schemeClr val="accent1"/>
              </a:solidFill>
              <a:latin typeface="Impact" panose="020B080603090205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1400" dirty="0">
                <a:solidFill>
                  <a:schemeClr val="accent1"/>
                </a:solidFill>
                <a:latin typeface="Impact" panose="020B0806030902050204" pitchFamily="34" charset="0"/>
              </a:rPr>
              <a:t>Algoritmos analíticos têm orientação preditiva, ou prescritiva;</a:t>
            </a:r>
          </a:p>
          <a:p>
            <a:pPr marL="285750" indent="-285750">
              <a:buFontTx/>
              <a:buChar char="-"/>
            </a:pPr>
            <a:r>
              <a:rPr lang="pt-BR" sz="1400" dirty="0">
                <a:solidFill>
                  <a:schemeClr val="accent1"/>
                </a:solidFill>
                <a:latin typeface="Impact" panose="020B0806030902050204" pitchFamily="34" charset="0"/>
              </a:rPr>
              <a:t>As técnicas buscam a identificação de padrões e relacionamentos entre variáveis, análises estatísticas, qualitativas e quantitativas e análise e modelagem preditiva (previsão de resultados futuros).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CEFCB87-842B-AB02-2176-5590381F9B37}"/>
              </a:ext>
            </a:extLst>
          </p:cNvPr>
          <p:cNvSpPr txBox="1"/>
          <p:nvPr/>
        </p:nvSpPr>
        <p:spPr>
          <a:xfrm>
            <a:off x="7937411" y="2553924"/>
            <a:ext cx="33191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1400" b="0" i="0" dirty="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Bem mais barato;</a:t>
            </a:r>
          </a:p>
          <a:p>
            <a:pPr marL="342900" indent="-342900">
              <a:buFontTx/>
              <a:buChar char="-"/>
            </a:pPr>
            <a:r>
              <a:rPr lang="pt-BR" sz="1400" dirty="0">
                <a:solidFill>
                  <a:schemeClr val="accent1"/>
                </a:solidFill>
                <a:latin typeface="Impact" panose="020B0806030902050204" pitchFamily="34" charset="0"/>
              </a:rPr>
              <a:t>Alto custo para gerir;</a:t>
            </a:r>
            <a:endParaRPr lang="pt-BR" sz="1400" b="0" i="0" dirty="0">
              <a:solidFill>
                <a:schemeClr val="accent1"/>
              </a:solidFill>
              <a:effectLst/>
              <a:latin typeface="Impact" panose="020B080603090205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1400" dirty="0">
                <a:solidFill>
                  <a:schemeClr val="accent1"/>
                </a:solidFill>
                <a:latin typeface="Impact" panose="020B0806030902050204" pitchFamily="34" charset="0"/>
              </a:rPr>
              <a:t>Pouco/Dificilmente escalável;</a:t>
            </a:r>
          </a:p>
          <a:p>
            <a:pPr marL="342900" indent="-342900">
              <a:buFontTx/>
              <a:buChar char="-"/>
            </a:pPr>
            <a:r>
              <a:rPr lang="pt-BR" sz="1400" dirty="0">
                <a:solidFill>
                  <a:schemeClr val="accent1"/>
                </a:solidFill>
                <a:latin typeface="Impact" panose="020B0806030902050204" pitchFamily="34" charset="0"/>
              </a:rPr>
              <a:t>Sempre em depreciação;</a:t>
            </a:r>
          </a:p>
          <a:p>
            <a:pPr marL="342900" indent="-342900">
              <a:buFontTx/>
              <a:buChar char="-"/>
            </a:pPr>
            <a:r>
              <a:rPr lang="pt-BR" sz="1400" dirty="0">
                <a:solidFill>
                  <a:schemeClr val="accent1"/>
                </a:solidFill>
                <a:latin typeface="Impact" panose="020B0806030902050204" pitchFamily="34" charset="0"/>
              </a:rPr>
              <a:t>CAPEX (Compra de Equipamentos).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681D3DF-6A0E-D248-10D1-B9D763A175B9}"/>
              </a:ext>
            </a:extLst>
          </p:cNvPr>
          <p:cNvSpPr txBox="1"/>
          <p:nvPr/>
        </p:nvSpPr>
        <p:spPr>
          <a:xfrm>
            <a:off x="7938200" y="4527982"/>
            <a:ext cx="319365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b="0" i="0" dirty="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Alto custo;</a:t>
            </a:r>
          </a:p>
          <a:p>
            <a:pPr marL="285750" indent="-285750">
              <a:buFontTx/>
              <a:buChar char="-"/>
            </a:pPr>
            <a:r>
              <a:rPr lang="pt-BR" sz="1400" dirty="0">
                <a:solidFill>
                  <a:schemeClr val="accent1"/>
                </a:solidFill>
                <a:latin typeface="Impact" panose="020B0806030902050204" pitchFamily="34" charset="0"/>
              </a:rPr>
              <a:t>Não precisa de mão de obra especializada;</a:t>
            </a:r>
          </a:p>
          <a:p>
            <a:pPr marL="285750" indent="-285750">
              <a:buFontTx/>
              <a:buChar char="-"/>
            </a:pPr>
            <a:r>
              <a:rPr lang="pt-BR" sz="1400" dirty="0">
                <a:solidFill>
                  <a:schemeClr val="accent1"/>
                </a:solidFill>
                <a:latin typeface="Impact" panose="020B0806030902050204" pitchFamily="34" charset="0"/>
              </a:rPr>
              <a:t>Altamente escalável;</a:t>
            </a:r>
          </a:p>
          <a:p>
            <a:pPr marL="285750" indent="-285750">
              <a:buFontTx/>
              <a:buChar char="-"/>
            </a:pPr>
            <a:r>
              <a:rPr lang="pt-BR" sz="1400" dirty="0">
                <a:solidFill>
                  <a:schemeClr val="accent1"/>
                </a:solidFill>
                <a:latin typeface="Impact" panose="020B0806030902050204" pitchFamily="34" charset="0"/>
              </a:rPr>
              <a:t>OPEX (Contratação de Serviços).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648660F-A3BA-6B62-CA38-765D4D540211}"/>
              </a:ext>
            </a:extLst>
          </p:cNvPr>
          <p:cNvSpPr txBox="1"/>
          <p:nvPr/>
        </p:nvSpPr>
        <p:spPr>
          <a:xfrm>
            <a:off x="8050486" y="1556893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1"/>
                </a:solidFill>
                <a:latin typeface="Impact" panose="020B0806030902050204" pitchFamily="34" charset="0"/>
              </a:rPr>
              <a:t>Visão de Custo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D7012DD9-AD53-2821-45FE-9B1B4EA3C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246" y="1517441"/>
            <a:ext cx="540951" cy="54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587FD934-A774-6654-6FD7-113055DEA995}"/>
              </a:ext>
            </a:extLst>
          </p:cNvPr>
          <p:cNvSpPr txBox="1"/>
          <p:nvPr/>
        </p:nvSpPr>
        <p:spPr>
          <a:xfrm>
            <a:off x="3965172" y="1551977"/>
            <a:ext cx="2255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1"/>
                </a:solidFill>
                <a:latin typeface="Impact" panose="020B0806030902050204" pitchFamily="34" charset="0"/>
              </a:rPr>
              <a:t>Diferenças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1382B2-2E5A-5322-80A4-29B675F861F7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Falando Sobre BI/Big Data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39044403-16C0-B33B-2CF5-9FCDE9A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88DFED7-FCBF-74A9-C4B4-D96F21EBE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626" y="1362326"/>
            <a:ext cx="709549" cy="709549"/>
          </a:xfrm>
          <a:prstGeom prst="rect">
            <a:avLst/>
          </a:prstGeom>
        </p:spPr>
      </p:pic>
      <p:sp>
        <p:nvSpPr>
          <p:cNvPr id="2" name="Espaço Reservado para Rodapé 3">
            <a:extLst>
              <a:ext uri="{FF2B5EF4-FFF2-40B4-BE49-F238E27FC236}">
                <a16:creationId xmlns:a16="http://schemas.microsoft.com/office/drawing/2014/main" id="{050DF284-A26F-45A4-E01F-0B24D7DD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7226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3936968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1741FA9-E1B2-4617-83E2-1458A408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71" y="1246168"/>
            <a:ext cx="2905125" cy="28479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D13F20C-7CC7-B993-6C6B-39E74E16513D}"/>
              </a:ext>
            </a:extLst>
          </p:cNvPr>
          <p:cNvSpPr txBox="1"/>
          <p:nvPr/>
        </p:nvSpPr>
        <p:spPr>
          <a:xfrm>
            <a:off x="2728304" y="4474346"/>
            <a:ext cx="598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TREINAMENTO AZURE DATA FACTORY</a:t>
            </a:r>
          </a:p>
          <a:p>
            <a:pPr algn="ctr"/>
            <a:r>
              <a:rPr lang="pt-BR" sz="2800" dirty="0"/>
              <a:t>GQ TREINAMENTOS</a:t>
            </a:r>
          </a:p>
        </p:txBody>
      </p:sp>
    </p:spTree>
    <p:extLst>
      <p:ext uri="{BB962C8B-B14F-4D97-AF65-F5344CB8AC3E}">
        <p14:creationId xmlns:p14="http://schemas.microsoft.com/office/powerpoint/2010/main" val="3197973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41B91A-BF9E-FDB7-4F2E-5348E1C8274E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Arquitetura de ELT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970ABC5E-B5B0-CEEA-D896-536BA328F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84" name="Picture 2" descr="Sap Vector SVG Icon (2) - SVG Repo">
            <a:extLst>
              <a:ext uri="{FF2B5EF4-FFF2-40B4-BE49-F238E27FC236}">
                <a16:creationId xmlns:a16="http://schemas.microsoft.com/office/drawing/2014/main" id="{D9369C7D-51C9-4DA3-BF7B-FF0F46B0F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8" y="3146104"/>
            <a:ext cx="791336" cy="79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Data Factory | Microsoft Azure Color">
            <a:extLst>
              <a:ext uri="{FF2B5EF4-FFF2-40B4-BE49-F238E27FC236}">
                <a16:creationId xmlns:a16="http://schemas.microsoft.com/office/drawing/2014/main" id="{FE56E6F6-C282-81D5-2DAD-73CC3EE62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014" y="2977944"/>
            <a:ext cx="791336" cy="79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Official Azure Icon Set">
            <a:extLst>
              <a:ext uri="{FF2B5EF4-FFF2-40B4-BE49-F238E27FC236}">
                <a16:creationId xmlns:a16="http://schemas.microsoft.com/office/drawing/2014/main" id="{9C075F40-C6AD-D0F3-CAF5-9B33962C5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69" y="2977943"/>
            <a:ext cx="791337" cy="79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tângulo 86">
            <a:extLst>
              <a:ext uri="{FF2B5EF4-FFF2-40B4-BE49-F238E27FC236}">
                <a16:creationId xmlns:a16="http://schemas.microsoft.com/office/drawing/2014/main" id="{59239E66-D281-A1A5-B2B7-E4F6D02AAFB7}"/>
              </a:ext>
            </a:extLst>
          </p:cNvPr>
          <p:cNvSpPr/>
          <p:nvPr/>
        </p:nvSpPr>
        <p:spPr>
          <a:xfrm>
            <a:off x="2904347" y="2479786"/>
            <a:ext cx="1250648" cy="2164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0F4F6B2D-C9A6-CCB9-1B5D-6B7555332310}"/>
              </a:ext>
            </a:extLst>
          </p:cNvPr>
          <p:cNvSpPr txBox="1"/>
          <p:nvPr/>
        </p:nvSpPr>
        <p:spPr>
          <a:xfrm>
            <a:off x="3164713" y="3667048"/>
            <a:ext cx="790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Data Lake</a:t>
            </a:r>
          </a:p>
        </p:txBody>
      </p:sp>
      <p:pic>
        <p:nvPicPr>
          <p:cNvPr id="89" name="Picture 4" descr="Official Azure Icon Set">
            <a:extLst>
              <a:ext uri="{FF2B5EF4-FFF2-40B4-BE49-F238E27FC236}">
                <a16:creationId xmlns:a16="http://schemas.microsoft.com/office/drawing/2014/main" id="{D14EAC71-D7C0-22F3-7A63-825424A2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98" y="5439282"/>
            <a:ext cx="791337" cy="79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Official Azure Icon Set">
            <a:extLst>
              <a:ext uri="{FF2B5EF4-FFF2-40B4-BE49-F238E27FC236}">
                <a16:creationId xmlns:a16="http://schemas.microsoft.com/office/drawing/2014/main" id="{D2F1AE5D-FC81-107B-D4D7-0FA6FC1A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800" y="5439282"/>
            <a:ext cx="791337" cy="79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tângulo 90">
            <a:extLst>
              <a:ext uri="{FF2B5EF4-FFF2-40B4-BE49-F238E27FC236}">
                <a16:creationId xmlns:a16="http://schemas.microsoft.com/office/drawing/2014/main" id="{45DFDF3F-4EF8-CCB1-A733-EE2DB5C7F70D}"/>
              </a:ext>
            </a:extLst>
          </p:cNvPr>
          <p:cNvSpPr/>
          <p:nvPr/>
        </p:nvSpPr>
        <p:spPr>
          <a:xfrm>
            <a:off x="2904346" y="5213329"/>
            <a:ext cx="2458621" cy="1233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879AEAD8-C108-380A-E3CF-07C014D26D46}"/>
              </a:ext>
            </a:extLst>
          </p:cNvPr>
          <p:cNvSpPr/>
          <p:nvPr/>
        </p:nvSpPr>
        <p:spPr>
          <a:xfrm>
            <a:off x="4580176" y="2478307"/>
            <a:ext cx="1910551" cy="2164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E7092805-452A-AD7F-75D8-33265EA61111}"/>
              </a:ext>
            </a:extLst>
          </p:cNvPr>
          <p:cNvSpPr/>
          <p:nvPr/>
        </p:nvSpPr>
        <p:spPr>
          <a:xfrm>
            <a:off x="6785359" y="2479785"/>
            <a:ext cx="2055711" cy="2164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A5D26BCC-2A08-E7C9-F898-136A714C8766}"/>
              </a:ext>
            </a:extLst>
          </p:cNvPr>
          <p:cNvSpPr/>
          <p:nvPr/>
        </p:nvSpPr>
        <p:spPr>
          <a:xfrm>
            <a:off x="9199601" y="2479786"/>
            <a:ext cx="2094339" cy="2164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5" name="Imagem 94" descr="Ícone&#10;&#10;Descrição gerada automaticamente">
            <a:extLst>
              <a:ext uri="{FF2B5EF4-FFF2-40B4-BE49-F238E27FC236}">
                <a16:creationId xmlns:a16="http://schemas.microsoft.com/office/drawing/2014/main" id="{2BD76953-3A6E-B4C7-5653-AC8F829D47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83" y="2974985"/>
            <a:ext cx="813308" cy="813308"/>
          </a:xfrm>
          <a:prstGeom prst="rect">
            <a:avLst/>
          </a:prstGeom>
        </p:spPr>
      </p:pic>
      <p:pic>
        <p:nvPicPr>
          <p:cNvPr id="96" name="Imagem 95" descr="Ícone&#10;&#10;Descrição gerada automaticamente">
            <a:extLst>
              <a:ext uri="{FF2B5EF4-FFF2-40B4-BE49-F238E27FC236}">
                <a16:creationId xmlns:a16="http://schemas.microsoft.com/office/drawing/2014/main" id="{478E8062-760B-C114-58B7-7B9D6892C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537" y="2974985"/>
            <a:ext cx="813308" cy="813308"/>
          </a:xfrm>
          <a:prstGeom prst="rect">
            <a:avLst/>
          </a:prstGeom>
        </p:spPr>
      </p:pic>
      <p:pic>
        <p:nvPicPr>
          <p:cNvPr id="97" name="Imagem 96" descr="Ícone&#10;&#10;Descrição gerada automaticamente">
            <a:extLst>
              <a:ext uri="{FF2B5EF4-FFF2-40B4-BE49-F238E27FC236}">
                <a16:creationId xmlns:a16="http://schemas.microsoft.com/office/drawing/2014/main" id="{0AE4697C-456E-306B-EBEB-231615807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926" y="2974985"/>
            <a:ext cx="813308" cy="813308"/>
          </a:xfrm>
          <a:prstGeom prst="rect">
            <a:avLst/>
          </a:prstGeom>
        </p:spPr>
      </p:pic>
      <p:pic>
        <p:nvPicPr>
          <p:cNvPr id="98" name="Imagem 97">
            <a:extLst>
              <a:ext uri="{FF2B5EF4-FFF2-40B4-BE49-F238E27FC236}">
                <a16:creationId xmlns:a16="http://schemas.microsoft.com/office/drawing/2014/main" id="{B34956C8-E19A-D0BC-240C-18DEB7C0B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3184" y="3171350"/>
            <a:ext cx="528637" cy="433387"/>
          </a:xfrm>
          <a:prstGeom prst="rect">
            <a:avLst/>
          </a:prstGeom>
        </p:spPr>
      </p:pic>
      <p:pic>
        <p:nvPicPr>
          <p:cNvPr id="99" name="Imagem 98">
            <a:extLst>
              <a:ext uri="{FF2B5EF4-FFF2-40B4-BE49-F238E27FC236}">
                <a16:creationId xmlns:a16="http://schemas.microsoft.com/office/drawing/2014/main" id="{4EF5A1BC-A4F0-F3C6-D9BA-08F294A577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9854" y="2693573"/>
            <a:ext cx="528637" cy="433387"/>
          </a:xfrm>
          <a:prstGeom prst="rect">
            <a:avLst/>
          </a:prstGeom>
        </p:spPr>
      </p:pic>
      <p:pic>
        <p:nvPicPr>
          <p:cNvPr id="100" name="Imagem 99">
            <a:extLst>
              <a:ext uri="{FF2B5EF4-FFF2-40B4-BE49-F238E27FC236}">
                <a16:creationId xmlns:a16="http://schemas.microsoft.com/office/drawing/2014/main" id="{D10714E6-2FA3-4D3F-8CBE-EE5A9CD4D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2323" y="3693386"/>
            <a:ext cx="528637" cy="433387"/>
          </a:xfrm>
          <a:prstGeom prst="rect">
            <a:avLst/>
          </a:prstGeom>
        </p:spPr>
      </p:pic>
      <p:pic>
        <p:nvPicPr>
          <p:cNvPr id="101" name="Picture 24" descr="Json file - Free interface icons">
            <a:extLst>
              <a:ext uri="{FF2B5EF4-FFF2-40B4-BE49-F238E27FC236}">
                <a16:creationId xmlns:a16="http://schemas.microsoft.com/office/drawing/2014/main" id="{D05BE608-ECCC-9E1E-2FE0-F1BF2C067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111" y="5474012"/>
            <a:ext cx="713497" cy="71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6" descr="Log_file Icons - Iconshock">
            <a:extLst>
              <a:ext uri="{FF2B5EF4-FFF2-40B4-BE49-F238E27FC236}">
                <a16:creationId xmlns:a16="http://schemas.microsoft.com/office/drawing/2014/main" id="{BAA4DAB1-576A-B2A6-9BB2-13BB58215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051" y="5462775"/>
            <a:ext cx="755251" cy="75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4CCB412-3BF7-EC6F-C207-A69E16CEA975}"/>
              </a:ext>
            </a:extLst>
          </p:cNvPr>
          <p:cNvSpPr txBox="1"/>
          <p:nvPr/>
        </p:nvSpPr>
        <p:spPr>
          <a:xfrm>
            <a:off x="3147902" y="6096118"/>
            <a:ext cx="90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Parâmetros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B31911FA-00BC-1658-5EFF-25B13A47BF32}"/>
              </a:ext>
            </a:extLst>
          </p:cNvPr>
          <p:cNvSpPr txBox="1"/>
          <p:nvPr/>
        </p:nvSpPr>
        <p:spPr>
          <a:xfrm>
            <a:off x="4371420" y="6090091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Log File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B72D6829-8DD6-9922-9743-1405E8FDC2A3}"/>
              </a:ext>
            </a:extLst>
          </p:cNvPr>
          <p:cNvSpPr txBox="1"/>
          <p:nvPr/>
        </p:nvSpPr>
        <p:spPr>
          <a:xfrm>
            <a:off x="5606990" y="3546226"/>
            <a:ext cx="776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Raw</a:t>
            </a:r>
            <a:r>
              <a:rPr lang="pt-BR" sz="1200" dirty="0"/>
              <a:t> Data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BFE16AA0-24D7-A0CF-A1B6-00C14757D64F}"/>
              </a:ext>
            </a:extLst>
          </p:cNvPr>
          <p:cNvSpPr txBox="1"/>
          <p:nvPr/>
        </p:nvSpPr>
        <p:spPr>
          <a:xfrm>
            <a:off x="8065957" y="3058698"/>
            <a:ext cx="741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Histórico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EB88C9DE-0F81-C744-7A9A-149D461BA050}"/>
              </a:ext>
            </a:extLst>
          </p:cNvPr>
          <p:cNvSpPr txBox="1"/>
          <p:nvPr/>
        </p:nvSpPr>
        <p:spPr>
          <a:xfrm>
            <a:off x="8020283" y="4054437"/>
            <a:ext cx="779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Agregado</a:t>
            </a:r>
          </a:p>
        </p:txBody>
      </p:sp>
      <p:pic>
        <p:nvPicPr>
          <p:cNvPr id="108" name="Imagem 107">
            <a:extLst>
              <a:ext uri="{FF2B5EF4-FFF2-40B4-BE49-F238E27FC236}">
                <a16:creationId xmlns:a16="http://schemas.microsoft.com/office/drawing/2014/main" id="{15C0E3AC-8CF6-37BF-992B-CB79728E90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0818" y="3174112"/>
            <a:ext cx="528637" cy="433387"/>
          </a:xfrm>
          <a:prstGeom prst="rect">
            <a:avLst/>
          </a:prstGeom>
        </p:spPr>
      </p:pic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02EEC79E-DD1D-2A45-54F0-E351401202AB}"/>
              </a:ext>
            </a:extLst>
          </p:cNvPr>
          <p:cNvSpPr txBox="1"/>
          <p:nvPr/>
        </p:nvSpPr>
        <p:spPr>
          <a:xfrm>
            <a:off x="10519704" y="3579553"/>
            <a:ext cx="454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Fato</a:t>
            </a:r>
          </a:p>
        </p:txBody>
      </p:sp>
      <p:pic>
        <p:nvPicPr>
          <p:cNvPr id="110" name="Picture 16" descr="Power Bi Logo png images | PNGEgg">
            <a:extLst>
              <a:ext uri="{FF2B5EF4-FFF2-40B4-BE49-F238E27FC236}">
                <a16:creationId xmlns:a16="http://schemas.microsoft.com/office/drawing/2014/main" id="{542814FC-AF67-3A5A-E652-98A15FB61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89" y="4889454"/>
            <a:ext cx="675323" cy="6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4DFB9AE9-6216-18FB-58FA-6EA5ADBF2361}"/>
              </a:ext>
            </a:extLst>
          </p:cNvPr>
          <p:cNvCxnSpPr>
            <a:stCxn id="110" idx="0"/>
            <a:endCxn id="109" idx="2"/>
          </p:cNvCxnSpPr>
          <p:nvPr/>
        </p:nvCxnSpPr>
        <p:spPr>
          <a:xfrm flipH="1" flipV="1">
            <a:off x="10747202" y="3856552"/>
            <a:ext cx="6349" cy="1032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521C6E39-5E2A-DDC3-FDB7-F24E06B1900D}"/>
              </a:ext>
            </a:extLst>
          </p:cNvPr>
          <p:cNvCxnSpPr>
            <a:stCxn id="85" idx="1"/>
            <a:endCxn id="84" idx="3"/>
          </p:cNvCxnSpPr>
          <p:nvPr/>
        </p:nvCxnSpPr>
        <p:spPr>
          <a:xfrm flipH="1">
            <a:off x="1096584" y="3373612"/>
            <a:ext cx="655430" cy="16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de Seta Reta 115">
            <a:extLst>
              <a:ext uri="{FF2B5EF4-FFF2-40B4-BE49-F238E27FC236}">
                <a16:creationId xmlns:a16="http://schemas.microsoft.com/office/drawing/2014/main" id="{3DF7F0C1-84AF-6833-E698-CC98912DCDF1}"/>
              </a:ext>
            </a:extLst>
          </p:cNvPr>
          <p:cNvCxnSpPr>
            <a:stCxn id="85" idx="3"/>
            <a:endCxn id="86" idx="1"/>
          </p:cNvCxnSpPr>
          <p:nvPr/>
        </p:nvCxnSpPr>
        <p:spPr>
          <a:xfrm>
            <a:off x="2543350" y="3373612"/>
            <a:ext cx="608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27A39A5A-6FC5-E653-2A95-4FEA1418952E}"/>
              </a:ext>
            </a:extLst>
          </p:cNvPr>
          <p:cNvCxnSpPr>
            <a:stCxn id="95" idx="1"/>
            <a:endCxn id="86" idx="3"/>
          </p:cNvCxnSpPr>
          <p:nvPr/>
        </p:nvCxnSpPr>
        <p:spPr>
          <a:xfrm flipH="1" flipV="1">
            <a:off x="3942906" y="3373612"/>
            <a:ext cx="743277" cy="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1F1E8585-4384-7C64-A6A7-E6B3A10EA2A8}"/>
              </a:ext>
            </a:extLst>
          </p:cNvPr>
          <p:cNvCxnSpPr>
            <a:stCxn id="95" idx="2"/>
            <a:endCxn id="89" idx="0"/>
          </p:cNvCxnSpPr>
          <p:nvPr/>
        </p:nvCxnSpPr>
        <p:spPr>
          <a:xfrm flipH="1">
            <a:off x="3588667" y="3788293"/>
            <a:ext cx="1504170" cy="165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5CD42CB3-A541-CC51-6BEE-50DF03E94A30}"/>
              </a:ext>
            </a:extLst>
          </p:cNvPr>
          <p:cNvCxnSpPr>
            <a:stCxn id="95" idx="2"/>
            <a:endCxn id="90" idx="0"/>
          </p:cNvCxnSpPr>
          <p:nvPr/>
        </p:nvCxnSpPr>
        <p:spPr>
          <a:xfrm flipH="1">
            <a:off x="4718469" y="3788293"/>
            <a:ext cx="374368" cy="165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D01B2911-4768-2D4D-13AC-EAAA62C21985}"/>
              </a:ext>
            </a:extLst>
          </p:cNvPr>
          <p:cNvCxnSpPr>
            <a:cxnSpLocks/>
            <a:stCxn id="96" idx="1"/>
            <a:endCxn id="98" idx="3"/>
          </p:cNvCxnSpPr>
          <p:nvPr/>
        </p:nvCxnSpPr>
        <p:spPr>
          <a:xfrm flipH="1">
            <a:off x="6261821" y="3381639"/>
            <a:ext cx="635716" cy="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157B6569-3F00-538B-C74A-B21188292E97}"/>
              </a:ext>
            </a:extLst>
          </p:cNvPr>
          <p:cNvCxnSpPr>
            <a:stCxn id="96" idx="3"/>
            <a:endCxn id="99" idx="1"/>
          </p:cNvCxnSpPr>
          <p:nvPr/>
        </p:nvCxnSpPr>
        <p:spPr>
          <a:xfrm flipV="1">
            <a:off x="7710845" y="2910267"/>
            <a:ext cx="449009" cy="47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4B757C24-E63E-5B56-068D-24ED3C0B4A41}"/>
              </a:ext>
            </a:extLst>
          </p:cNvPr>
          <p:cNvCxnSpPr>
            <a:cxnSpLocks/>
            <a:stCxn id="96" idx="3"/>
            <a:endCxn id="100" idx="1"/>
          </p:cNvCxnSpPr>
          <p:nvPr/>
        </p:nvCxnSpPr>
        <p:spPr>
          <a:xfrm>
            <a:off x="7710845" y="3381639"/>
            <a:ext cx="431478" cy="52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ED628BC6-3C3A-DFCF-48BD-5976B7DE0070}"/>
              </a:ext>
            </a:extLst>
          </p:cNvPr>
          <p:cNvCxnSpPr>
            <a:stCxn id="97" idx="1"/>
            <a:endCxn id="100" idx="3"/>
          </p:cNvCxnSpPr>
          <p:nvPr/>
        </p:nvCxnSpPr>
        <p:spPr>
          <a:xfrm flipH="1">
            <a:off x="8670960" y="3381639"/>
            <a:ext cx="605966" cy="52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59B18702-28EC-7F1E-B58B-C99C3167C6AF}"/>
              </a:ext>
            </a:extLst>
          </p:cNvPr>
          <p:cNvCxnSpPr>
            <a:stCxn id="97" idx="3"/>
            <a:endCxn id="108" idx="1"/>
          </p:cNvCxnSpPr>
          <p:nvPr/>
        </p:nvCxnSpPr>
        <p:spPr>
          <a:xfrm>
            <a:off x="10090234" y="3381639"/>
            <a:ext cx="400584" cy="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46DE138E-85FF-F6ED-62A0-4741099B6F47}"/>
              </a:ext>
            </a:extLst>
          </p:cNvPr>
          <p:cNvSpPr txBox="1"/>
          <p:nvPr/>
        </p:nvSpPr>
        <p:spPr>
          <a:xfrm>
            <a:off x="5602401" y="2249827"/>
            <a:ext cx="100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Raw</a:t>
            </a:r>
            <a:r>
              <a:rPr lang="pt-BR" sz="1200" dirty="0"/>
              <a:t> (Bronze)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10B5F77F-53FC-E1C8-BD50-592B4834BCB4}"/>
              </a:ext>
            </a:extLst>
          </p:cNvPr>
          <p:cNvSpPr txBox="1"/>
          <p:nvPr/>
        </p:nvSpPr>
        <p:spPr>
          <a:xfrm>
            <a:off x="7804035" y="2242715"/>
            <a:ext cx="1150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Content</a:t>
            </a:r>
            <a:r>
              <a:rPr lang="pt-BR" sz="1200" dirty="0"/>
              <a:t> (Silver)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C1136434-B9A3-557D-EB1F-FC7290DAAF6B}"/>
              </a:ext>
            </a:extLst>
          </p:cNvPr>
          <p:cNvSpPr txBox="1"/>
          <p:nvPr/>
        </p:nvSpPr>
        <p:spPr>
          <a:xfrm>
            <a:off x="10093343" y="2244685"/>
            <a:ext cx="1313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Application</a:t>
            </a:r>
            <a:r>
              <a:rPr lang="pt-BR" sz="1200" dirty="0"/>
              <a:t> (Gold)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7F450158-B52A-23EC-49E1-D22303BF11D5}"/>
              </a:ext>
            </a:extLst>
          </p:cNvPr>
          <p:cNvSpPr txBox="1"/>
          <p:nvPr/>
        </p:nvSpPr>
        <p:spPr>
          <a:xfrm>
            <a:off x="4556833" y="6408010"/>
            <a:ext cx="933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Governança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7D084005-C7C7-6DF0-58E3-1D2A402DC152}"/>
              </a:ext>
            </a:extLst>
          </p:cNvPr>
          <p:cNvSpPr txBox="1"/>
          <p:nvPr/>
        </p:nvSpPr>
        <p:spPr>
          <a:xfrm>
            <a:off x="6862193" y="3777438"/>
            <a:ext cx="93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Heavy Trans</a:t>
            </a: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FC353FEC-DA96-199F-F2F7-CCD0BEBA12FC}"/>
              </a:ext>
            </a:extLst>
          </p:cNvPr>
          <p:cNvSpPr txBox="1"/>
          <p:nvPr/>
        </p:nvSpPr>
        <p:spPr>
          <a:xfrm>
            <a:off x="9377785" y="3739737"/>
            <a:ext cx="598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dirty="0"/>
              <a:t>Regras</a:t>
            </a:r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643CCA1A-DF79-EE1B-7DB1-DA5F6611B761}"/>
              </a:ext>
            </a:extLst>
          </p:cNvPr>
          <p:cNvSpPr txBox="1"/>
          <p:nvPr/>
        </p:nvSpPr>
        <p:spPr>
          <a:xfrm>
            <a:off x="4649045" y="2731715"/>
            <a:ext cx="85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Light Trans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7823A54-3D09-D82C-DA4D-A26EB10C8D3F}"/>
              </a:ext>
            </a:extLst>
          </p:cNvPr>
          <p:cNvSpPr txBox="1"/>
          <p:nvPr/>
        </p:nvSpPr>
        <p:spPr>
          <a:xfrm>
            <a:off x="1529559" y="6205056"/>
            <a:ext cx="16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Arquivo de Parâmetros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9ACFFEE7-8CBB-BFAA-5581-D4F8E10F06C8}"/>
              </a:ext>
            </a:extLst>
          </p:cNvPr>
          <p:cNvSpPr txBox="1"/>
          <p:nvPr/>
        </p:nvSpPr>
        <p:spPr>
          <a:xfrm>
            <a:off x="5627372" y="6274188"/>
            <a:ext cx="1428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Arquivo de Log </a:t>
            </a:r>
            <a:r>
              <a:rPr lang="pt-BR" sz="1200" dirty="0" err="1"/>
              <a:t>Proc</a:t>
            </a:r>
            <a:endParaRPr lang="pt-BR" sz="1200" dirty="0"/>
          </a:p>
        </p:txBody>
      </p:sp>
      <p:cxnSp>
        <p:nvCxnSpPr>
          <p:cNvPr id="137" name="Conector de Seta Reta 136">
            <a:extLst>
              <a:ext uri="{FF2B5EF4-FFF2-40B4-BE49-F238E27FC236}">
                <a16:creationId xmlns:a16="http://schemas.microsoft.com/office/drawing/2014/main" id="{4A29E120-52E5-5D41-D637-0DAB7C6263B2}"/>
              </a:ext>
            </a:extLst>
          </p:cNvPr>
          <p:cNvCxnSpPr>
            <a:cxnSpLocks/>
            <a:stCxn id="96" idx="2"/>
            <a:endCxn id="90" idx="0"/>
          </p:cNvCxnSpPr>
          <p:nvPr/>
        </p:nvCxnSpPr>
        <p:spPr>
          <a:xfrm flipH="1">
            <a:off x="4718469" y="3788293"/>
            <a:ext cx="2585722" cy="165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de Seta Reta 137">
            <a:extLst>
              <a:ext uri="{FF2B5EF4-FFF2-40B4-BE49-F238E27FC236}">
                <a16:creationId xmlns:a16="http://schemas.microsoft.com/office/drawing/2014/main" id="{C23C53CA-8D7A-52D3-A8F4-478327CC553E}"/>
              </a:ext>
            </a:extLst>
          </p:cNvPr>
          <p:cNvCxnSpPr>
            <a:cxnSpLocks/>
            <a:stCxn id="97" idx="2"/>
            <a:endCxn id="90" idx="0"/>
          </p:cNvCxnSpPr>
          <p:nvPr/>
        </p:nvCxnSpPr>
        <p:spPr>
          <a:xfrm flipH="1">
            <a:off x="4718469" y="3788293"/>
            <a:ext cx="4965111" cy="165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Data Factory | Microsoft Azure Color">
            <a:extLst>
              <a:ext uri="{FF2B5EF4-FFF2-40B4-BE49-F238E27FC236}">
                <a16:creationId xmlns:a16="http://schemas.microsoft.com/office/drawing/2014/main" id="{9E6DC532-0C1D-2ECB-5C27-45DFED279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492" y="2265517"/>
            <a:ext cx="329727" cy="32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Data Factory | Microsoft Azure Color">
            <a:extLst>
              <a:ext uri="{FF2B5EF4-FFF2-40B4-BE49-F238E27FC236}">
                <a16:creationId xmlns:a16="http://schemas.microsoft.com/office/drawing/2014/main" id="{88C4392C-FA9F-65BC-EA25-E6C92846E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442" y="2257098"/>
            <a:ext cx="329727" cy="32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Data Factory | Microsoft Azure Color">
            <a:extLst>
              <a:ext uri="{FF2B5EF4-FFF2-40B4-BE49-F238E27FC236}">
                <a16:creationId xmlns:a16="http://schemas.microsoft.com/office/drawing/2014/main" id="{F2F2023A-53CF-7F80-5A91-9F18996EA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531" y="2256431"/>
            <a:ext cx="329727" cy="32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Imagem 142" descr="Ícone&#10;&#10;Descrição gerada automaticamente">
            <a:extLst>
              <a:ext uri="{FF2B5EF4-FFF2-40B4-BE49-F238E27FC236}">
                <a16:creationId xmlns:a16="http://schemas.microsoft.com/office/drawing/2014/main" id="{4057DF9B-C9A8-B134-87FF-FEAD77ED653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5" t="1" r="19805" b="-2916"/>
          <a:stretch/>
        </p:blipFill>
        <p:spPr>
          <a:xfrm>
            <a:off x="265914" y="3991970"/>
            <a:ext cx="878692" cy="825450"/>
          </a:xfrm>
          <a:prstGeom prst="rect">
            <a:avLst/>
          </a:prstGeom>
        </p:spPr>
      </p:pic>
      <p:pic>
        <p:nvPicPr>
          <p:cNvPr id="144" name="Picture 36" descr="Portal de Telemetria">
            <a:extLst>
              <a:ext uri="{FF2B5EF4-FFF2-40B4-BE49-F238E27FC236}">
                <a16:creationId xmlns:a16="http://schemas.microsoft.com/office/drawing/2014/main" id="{5F4977BE-B6A8-B8D9-53C2-9EC99E062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70" y="1445683"/>
            <a:ext cx="825449" cy="82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48">
            <a:extLst>
              <a:ext uri="{FF2B5EF4-FFF2-40B4-BE49-F238E27FC236}">
                <a16:creationId xmlns:a16="http://schemas.microsoft.com/office/drawing/2014/main" id="{B38E2D31-15ED-F053-F6A3-FCC083DD3B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8739" y="4873707"/>
            <a:ext cx="791336" cy="791336"/>
          </a:xfrm>
          <a:prstGeom prst="rect">
            <a:avLst/>
          </a:prstGeom>
        </p:spPr>
      </p:pic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06D6C5DA-E87E-44E1-15EF-C7B52AD8C57E}"/>
              </a:ext>
            </a:extLst>
          </p:cNvPr>
          <p:cNvCxnSpPr>
            <a:stCxn id="85" idx="1"/>
            <a:endCxn id="145" idx="3"/>
          </p:cNvCxnSpPr>
          <p:nvPr/>
        </p:nvCxnSpPr>
        <p:spPr>
          <a:xfrm flipH="1">
            <a:off x="1120075" y="3373612"/>
            <a:ext cx="631939" cy="189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994051A1-D7BF-31F0-1359-FA977F8438C4}"/>
              </a:ext>
            </a:extLst>
          </p:cNvPr>
          <p:cNvCxnSpPr>
            <a:stCxn id="85" idx="1"/>
            <a:endCxn id="144" idx="3"/>
          </p:cNvCxnSpPr>
          <p:nvPr/>
        </p:nvCxnSpPr>
        <p:spPr>
          <a:xfrm flipH="1" flipV="1">
            <a:off x="1102819" y="1858408"/>
            <a:ext cx="649195" cy="151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de Seta Reta 147">
            <a:extLst>
              <a:ext uri="{FF2B5EF4-FFF2-40B4-BE49-F238E27FC236}">
                <a16:creationId xmlns:a16="http://schemas.microsoft.com/office/drawing/2014/main" id="{4EF8FDAE-7A8E-7934-F435-349ABDA599F6}"/>
              </a:ext>
            </a:extLst>
          </p:cNvPr>
          <p:cNvCxnSpPr>
            <a:cxnSpLocks/>
            <a:stCxn id="85" idx="1"/>
            <a:endCxn id="150" idx="3"/>
          </p:cNvCxnSpPr>
          <p:nvPr/>
        </p:nvCxnSpPr>
        <p:spPr>
          <a:xfrm flipH="1" flipV="1">
            <a:off x="1085167" y="2693125"/>
            <a:ext cx="666847" cy="68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de Seta Reta 148">
            <a:extLst>
              <a:ext uri="{FF2B5EF4-FFF2-40B4-BE49-F238E27FC236}">
                <a16:creationId xmlns:a16="http://schemas.microsoft.com/office/drawing/2014/main" id="{CA1C08A0-86C6-27D3-14D3-9E2C889FFA1A}"/>
              </a:ext>
            </a:extLst>
          </p:cNvPr>
          <p:cNvCxnSpPr>
            <a:stCxn id="85" idx="1"/>
            <a:endCxn id="143" idx="3"/>
          </p:cNvCxnSpPr>
          <p:nvPr/>
        </p:nvCxnSpPr>
        <p:spPr>
          <a:xfrm flipH="1">
            <a:off x="1144606" y="3373612"/>
            <a:ext cx="607408" cy="103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38" descr="ícone A aws em Aegis">
            <a:extLst>
              <a:ext uri="{FF2B5EF4-FFF2-40B4-BE49-F238E27FC236}">
                <a16:creationId xmlns:a16="http://schemas.microsoft.com/office/drawing/2014/main" id="{792A9CE6-1BF1-879B-5CD5-A0EBFC693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44" y="2299263"/>
            <a:ext cx="787723" cy="78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" name="Conector de Seta Reta 152">
            <a:extLst>
              <a:ext uri="{FF2B5EF4-FFF2-40B4-BE49-F238E27FC236}">
                <a16:creationId xmlns:a16="http://schemas.microsoft.com/office/drawing/2014/main" id="{DE13D3B3-353B-924A-E4EE-7DB1004B3E0E}"/>
              </a:ext>
            </a:extLst>
          </p:cNvPr>
          <p:cNvCxnSpPr>
            <a:stCxn id="85" idx="2"/>
            <a:endCxn id="89" idx="0"/>
          </p:cNvCxnSpPr>
          <p:nvPr/>
        </p:nvCxnSpPr>
        <p:spPr>
          <a:xfrm>
            <a:off x="2147682" y="3769280"/>
            <a:ext cx="1440985" cy="167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0F65D1C0-F39D-157D-A361-7BEE1730C589}"/>
              </a:ext>
            </a:extLst>
          </p:cNvPr>
          <p:cNvSpPr/>
          <p:nvPr/>
        </p:nvSpPr>
        <p:spPr>
          <a:xfrm>
            <a:off x="1605557" y="2492601"/>
            <a:ext cx="1060110" cy="2164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///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246257D2-87CB-0EAF-805E-E88D07E34DF5}"/>
              </a:ext>
            </a:extLst>
          </p:cNvPr>
          <p:cNvSpPr txBox="1"/>
          <p:nvPr/>
        </p:nvSpPr>
        <p:spPr>
          <a:xfrm>
            <a:off x="3238601" y="2256431"/>
            <a:ext cx="1014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Landing Zone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C318DA85-33D1-6327-2695-3E95C9567C7A}"/>
              </a:ext>
            </a:extLst>
          </p:cNvPr>
          <p:cNvSpPr txBox="1"/>
          <p:nvPr/>
        </p:nvSpPr>
        <p:spPr>
          <a:xfrm>
            <a:off x="2013182" y="2241601"/>
            <a:ext cx="758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Ingestion</a:t>
            </a:r>
            <a:endParaRPr lang="pt-BR" sz="1200" dirty="0"/>
          </a:p>
        </p:txBody>
      </p:sp>
      <p:cxnSp>
        <p:nvCxnSpPr>
          <p:cNvPr id="158" name="Conector de Seta Reta 157">
            <a:extLst>
              <a:ext uri="{FF2B5EF4-FFF2-40B4-BE49-F238E27FC236}">
                <a16:creationId xmlns:a16="http://schemas.microsoft.com/office/drawing/2014/main" id="{C77D72F5-77F5-02FB-5CA9-73E650395AA3}"/>
              </a:ext>
            </a:extLst>
          </p:cNvPr>
          <p:cNvCxnSpPr>
            <a:stCxn id="85" idx="1"/>
          </p:cNvCxnSpPr>
          <p:nvPr/>
        </p:nvCxnSpPr>
        <p:spPr>
          <a:xfrm flipH="1">
            <a:off x="1119618" y="3373612"/>
            <a:ext cx="632396" cy="270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12" descr="Arquivos PSD, vetores e gráficos de file server gratuitos">
            <a:extLst>
              <a:ext uri="{FF2B5EF4-FFF2-40B4-BE49-F238E27FC236}">
                <a16:creationId xmlns:a16="http://schemas.microsoft.com/office/drawing/2014/main" id="{88D357C4-5E75-4ED9-8221-A6037FD8D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24" y="5708697"/>
            <a:ext cx="752332" cy="86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0" name="Conector: Angulado 159">
            <a:extLst>
              <a:ext uri="{FF2B5EF4-FFF2-40B4-BE49-F238E27FC236}">
                <a16:creationId xmlns:a16="http://schemas.microsoft.com/office/drawing/2014/main" id="{B359C64A-9E5A-8B2E-870A-2F3B0D8F719D}"/>
              </a:ext>
            </a:extLst>
          </p:cNvPr>
          <p:cNvCxnSpPr>
            <a:cxnSpLocks/>
            <a:stCxn id="89" idx="1"/>
            <a:endCxn id="101" idx="3"/>
          </p:cNvCxnSpPr>
          <p:nvPr/>
        </p:nvCxnSpPr>
        <p:spPr>
          <a:xfrm rot="10800000">
            <a:off x="2739608" y="5830761"/>
            <a:ext cx="453390" cy="4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: Angulado 160">
            <a:extLst>
              <a:ext uri="{FF2B5EF4-FFF2-40B4-BE49-F238E27FC236}">
                <a16:creationId xmlns:a16="http://schemas.microsoft.com/office/drawing/2014/main" id="{16E14497-F207-D3B0-9FCA-A427D5E860E9}"/>
              </a:ext>
            </a:extLst>
          </p:cNvPr>
          <p:cNvCxnSpPr>
            <a:cxnSpLocks/>
            <a:stCxn id="90" idx="3"/>
            <a:endCxn id="102" idx="1"/>
          </p:cNvCxnSpPr>
          <p:nvPr/>
        </p:nvCxnSpPr>
        <p:spPr>
          <a:xfrm>
            <a:off x="5114137" y="5834951"/>
            <a:ext cx="891914" cy="54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2">
            <a:extLst>
              <a:ext uri="{FF2B5EF4-FFF2-40B4-BE49-F238E27FC236}">
                <a16:creationId xmlns:a16="http://schemas.microsoft.com/office/drawing/2014/main" id="{9D5D66D8-E36C-333E-196B-80DEE5EBA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21" y="314311"/>
            <a:ext cx="833943" cy="83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ap Vector SVG Icon (2) - SVG Repo">
            <a:extLst>
              <a:ext uri="{FF2B5EF4-FFF2-40B4-BE49-F238E27FC236}">
                <a16:creationId xmlns:a16="http://schemas.microsoft.com/office/drawing/2014/main" id="{5903D989-ED77-5DA7-BDBC-F244AA441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96" y="3149577"/>
            <a:ext cx="791336" cy="79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ata Factory | Microsoft Azure Color">
            <a:extLst>
              <a:ext uri="{FF2B5EF4-FFF2-40B4-BE49-F238E27FC236}">
                <a16:creationId xmlns:a16="http://schemas.microsoft.com/office/drawing/2014/main" id="{563B74E0-6437-00C4-E09D-40782D900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62" y="2981417"/>
            <a:ext cx="791336" cy="79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Official Azure Icon Set">
            <a:extLst>
              <a:ext uri="{FF2B5EF4-FFF2-40B4-BE49-F238E27FC236}">
                <a16:creationId xmlns:a16="http://schemas.microsoft.com/office/drawing/2014/main" id="{73899CB5-52BA-D27F-B823-C3ADD5935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717" y="2981416"/>
            <a:ext cx="791337" cy="79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7AE0173-B3AD-3217-5BE9-64945BE9639C}"/>
              </a:ext>
            </a:extLst>
          </p:cNvPr>
          <p:cNvSpPr/>
          <p:nvPr/>
        </p:nvSpPr>
        <p:spPr>
          <a:xfrm>
            <a:off x="2906495" y="2483259"/>
            <a:ext cx="1250648" cy="2164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E8AC36-9DC0-3A07-8CFA-94ACC6888A01}"/>
              </a:ext>
            </a:extLst>
          </p:cNvPr>
          <p:cNvSpPr txBox="1"/>
          <p:nvPr/>
        </p:nvSpPr>
        <p:spPr>
          <a:xfrm>
            <a:off x="3166861" y="3670521"/>
            <a:ext cx="790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Data Lake</a:t>
            </a:r>
          </a:p>
        </p:txBody>
      </p:sp>
      <p:pic>
        <p:nvPicPr>
          <p:cNvPr id="9" name="Picture 4" descr="Official Azure Icon Set">
            <a:extLst>
              <a:ext uri="{FF2B5EF4-FFF2-40B4-BE49-F238E27FC236}">
                <a16:creationId xmlns:a16="http://schemas.microsoft.com/office/drawing/2014/main" id="{07C93BFA-715E-3A13-226C-05D6D6CEE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46" y="5442755"/>
            <a:ext cx="791337" cy="79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Official Azure Icon Set">
            <a:extLst>
              <a:ext uri="{FF2B5EF4-FFF2-40B4-BE49-F238E27FC236}">
                <a16:creationId xmlns:a16="http://schemas.microsoft.com/office/drawing/2014/main" id="{5E4FE88F-4335-AAA9-175F-9FFEA44E2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948" y="5442755"/>
            <a:ext cx="791337" cy="79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07C9611-AECB-06D7-9FC7-BF52E42E0FAB}"/>
              </a:ext>
            </a:extLst>
          </p:cNvPr>
          <p:cNvSpPr/>
          <p:nvPr/>
        </p:nvSpPr>
        <p:spPr>
          <a:xfrm>
            <a:off x="2906494" y="5216802"/>
            <a:ext cx="2458621" cy="1233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6D57726-232F-6C96-1A24-D68A65CB2875}"/>
              </a:ext>
            </a:extLst>
          </p:cNvPr>
          <p:cNvSpPr/>
          <p:nvPr/>
        </p:nvSpPr>
        <p:spPr>
          <a:xfrm>
            <a:off x="4582324" y="2481780"/>
            <a:ext cx="1910551" cy="2164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33498BA-8515-F7F8-AE68-81E2E9F217C0}"/>
              </a:ext>
            </a:extLst>
          </p:cNvPr>
          <p:cNvSpPr/>
          <p:nvPr/>
        </p:nvSpPr>
        <p:spPr>
          <a:xfrm>
            <a:off x="6787507" y="2483258"/>
            <a:ext cx="2055711" cy="2164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33F6763-E89D-51B3-ECD1-5EAAC3AA7678}"/>
              </a:ext>
            </a:extLst>
          </p:cNvPr>
          <p:cNvSpPr/>
          <p:nvPr/>
        </p:nvSpPr>
        <p:spPr>
          <a:xfrm>
            <a:off x="9201749" y="2483259"/>
            <a:ext cx="2094339" cy="2164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13BBF9FB-A350-22A4-3AE6-6ACD23A8E4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31" y="2978458"/>
            <a:ext cx="813308" cy="813308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CC87B1FB-03DA-7889-0759-6195141B8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85" y="2978458"/>
            <a:ext cx="813308" cy="813308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13B1E8CC-9984-13E1-BE83-BE7ECB2F5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74" y="2978458"/>
            <a:ext cx="813308" cy="81330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96593C0-88C5-0E4D-C59E-B78AEC6018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5332" y="3174823"/>
            <a:ext cx="528637" cy="43338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C520CCD-6163-A032-4591-E5F600DE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2002" y="2697046"/>
            <a:ext cx="528637" cy="43338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03DDDFA-04E5-55BC-7273-BCD4A98A4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4471" y="3696859"/>
            <a:ext cx="528637" cy="433387"/>
          </a:xfrm>
          <a:prstGeom prst="rect">
            <a:avLst/>
          </a:prstGeom>
        </p:spPr>
      </p:pic>
      <p:pic>
        <p:nvPicPr>
          <p:cNvPr id="21" name="Picture 24" descr="Json file - Free interface icons">
            <a:extLst>
              <a:ext uri="{FF2B5EF4-FFF2-40B4-BE49-F238E27FC236}">
                <a16:creationId xmlns:a16="http://schemas.microsoft.com/office/drawing/2014/main" id="{DD1BEAA7-3CAB-30AD-64CA-4AC801CDA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59" y="5477485"/>
            <a:ext cx="713497" cy="71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6" descr="Log_file Icons - Iconshock">
            <a:extLst>
              <a:ext uri="{FF2B5EF4-FFF2-40B4-BE49-F238E27FC236}">
                <a16:creationId xmlns:a16="http://schemas.microsoft.com/office/drawing/2014/main" id="{27E000B3-656F-06F9-9C60-24EEFC176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199" y="5466248"/>
            <a:ext cx="755251" cy="75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28098B86-E98A-1584-D445-FD443FE0D22F}"/>
              </a:ext>
            </a:extLst>
          </p:cNvPr>
          <p:cNvSpPr txBox="1"/>
          <p:nvPr/>
        </p:nvSpPr>
        <p:spPr>
          <a:xfrm>
            <a:off x="3150050" y="6099591"/>
            <a:ext cx="90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Parâmetros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2807C92-2A7C-7ABF-93DE-C1394A193B9E}"/>
              </a:ext>
            </a:extLst>
          </p:cNvPr>
          <p:cNvSpPr txBox="1"/>
          <p:nvPr/>
        </p:nvSpPr>
        <p:spPr>
          <a:xfrm>
            <a:off x="4373568" y="6093564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Log File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FF944EE-71DB-83E9-844C-D9C297978764}"/>
              </a:ext>
            </a:extLst>
          </p:cNvPr>
          <p:cNvSpPr txBox="1"/>
          <p:nvPr/>
        </p:nvSpPr>
        <p:spPr>
          <a:xfrm>
            <a:off x="5609138" y="3549699"/>
            <a:ext cx="776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Raw</a:t>
            </a:r>
            <a:r>
              <a:rPr lang="pt-BR" sz="1200" dirty="0"/>
              <a:t> Data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F3C35B6-6BF5-EA60-0197-F3A51AEAB7A5}"/>
              </a:ext>
            </a:extLst>
          </p:cNvPr>
          <p:cNvSpPr txBox="1"/>
          <p:nvPr/>
        </p:nvSpPr>
        <p:spPr>
          <a:xfrm>
            <a:off x="8068105" y="3062171"/>
            <a:ext cx="741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Histórico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7209540-A175-3172-DA8F-B598A87A2B7E}"/>
              </a:ext>
            </a:extLst>
          </p:cNvPr>
          <p:cNvSpPr txBox="1"/>
          <p:nvPr/>
        </p:nvSpPr>
        <p:spPr>
          <a:xfrm>
            <a:off x="8022431" y="4057910"/>
            <a:ext cx="779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Agregado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7CA0E304-9B79-BCC0-ECDC-4CEE71B77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2966" y="3177585"/>
            <a:ext cx="528637" cy="433387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74F96E78-AE78-F02D-C84C-3BDF6D8E8456}"/>
              </a:ext>
            </a:extLst>
          </p:cNvPr>
          <p:cNvSpPr txBox="1"/>
          <p:nvPr/>
        </p:nvSpPr>
        <p:spPr>
          <a:xfrm>
            <a:off x="10521852" y="3583026"/>
            <a:ext cx="454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Fato</a:t>
            </a:r>
          </a:p>
        </p:txBody>
      </p:sp>
      <p:pic>
        <p:nvPicPr>
          <p:cNvPr id="30" name="Picture 16" descr="Power Bi Logo png images | PNGEgg">
            <a:extLst>
              <a:ext uri="{FF2B5EF4-FFF2-40B4-BE49-F238E27FC236}">
                <a16:creationId xmlns:a16="http://schemas.microsoft.com/office/drawing/2014/main" id="{B8FF60D0-FC07-1CFE-DB39-D58BC93CF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037" y="4892927"/>
            <a:ext cx="675323" cy="6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E8064214-F7F2-E4E9-BE24-0D3C0AC5ED52}"/>
              </a:ext>
            </a:extLst>
          </p:cNvPr>
          <p:cNvCxnSpPr>
            <a:stCxn id="30" idx="0"/>
            <a:endCxn id="29" idx="2"/>
          </p:cNvCxnSpPr>
          <p:nvPr/>
        </p:nvCxnSpPr>
        <p:spPr>
          <a:xfrm flipH="1" flipV="1">
            <a:off x="10749350" y="3860025"/>
            <a:ext cx="6349" cy="1032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3558E1F-1DE7-1FE1-2B68-F449827CDB5B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1098732" y="3377085"/>
            <a:ext cx="655430" cy="16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B5C4B58-C3D6-7208-C2C4-531AD6C689A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545498" y="3377085"/>
            <a:ext cx="608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51E52CE-8FEF-56AE-6C2E-71B7212574D4}"/>
              </a:ext>
            </a:extLst>
          </p:cNvPr>
          <p:cNvCxnSpPr>
            <a:stCxn id="15" idx="1"/>
            <a:endCxn id="6" idx="3"/>
          </p:cNvCxnSpPr>
          <p:nvPr/>
        </p:nvCxnSpPr>
        <p:spPr>
          <a:xfrm flipH="1" flipV="1">
            <a:off x="3945054" y="3377085"/>
            <a:ext cx="743277" cy="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432A5650-A1F1-D731-81C4-4677706317C7}"/>
              </a:ext>
            </a:extLst>
          </p:cNvPr>
          <p:cNvCxnSpPr>
            <a:stCxn id="15" idx="2"/>
            <a:endCxn id="9" idx="0"/>
          </p:cNvCxnSpPr>
          <p:nvPr/>
        </p:nvCxnSpPr>
        <p:spPr>
          <a:xfrm flipH="1">
            <a:off x="3590815" y="3791766"/>
            <a:ext cx="1504170" cy="165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9EFCF7F-FF7F-4C53-6764-7A8440EF135D}"/>
              </a:ext>
            </a:extLst>
          </p:cNvPr>
          <p:cNvCxnSpPr>
            <a:stCxn id="15" idx="2"/>
            <a:endCxn id="10" idx="0"/>
          </p:cNvCxnSpPr>
          <p:nvPr/>
        </p:nvCxnSpPr>
        <p:spPr>
          <a:xfrm flipH="1">
            <a:off x="4720617" y="3791766"/>
            <a:ext cx="374368" cy="165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4339F50-E6EB-A118-EA13-6745355D1CCB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>
            <a:off x="6263969" y="3385112"/>
            <a:ext cx="635716" cy="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EFA6DDE6-8E6C-2263-2B2E-6F46E7417FD6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7712993" y="2913740"/>
            <a:ext cx="449009" cy="47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0FE3DFD0-F060-A6D2-6E7B-0004425F1ADC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7712993" y="3385112"/>
            <a:ext cx="431478" cy="52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1DE01E15-D89F-756F-C6BF-76E6B00B72B9}"/>
              </a:ext>
            </a:extLst>
          </p:cNvPr>
          <p:cNvCxnSpPr>
            <a:stCxn id="17" idx="1"/>
            <a:endCxn id="20" idx="3"/>
          </p:cNvCxnSpPr>
          <p:nvPr/>
        </p:nvCxnSpPr>
        <p:spPr>
          <a:xfrm flipH="1">
            <a:off x="8673108" y="3385112"/>
            <a:ext cx="605966" cy="52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B7C17CF9-ECCA-7143-E1BA-C757561E7F7A}"/>
              </a:ext>
            </a:extLst>
          </p:cNvPr>
          <p:cNvCxnSpPr>
            <a:stCxn id="17" idx="3"/>
            <a:endCxn id="28" idx="1"/>
          </p:cNvCxnSpPr>
          <p:nvPr/>
        </p:nvCxnSpPr>
        <p:spPr>
          <a:xfrm>
            <a:off x="10092382" y="3385112"/>
            <a:ext cx="400584" cy="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B82AA90-37FF-76BA-CACA-45EF133AD696}"/>
              </a:ext>
            </a:extLst>
          </p:cNvPr>
          <p:cNvSpPr txBox="1"/>
          <p:nvPr/>
        </p:nvSpPr>
        <p:spPr>
          <a:xfrm>
            <a:off x="5604549" y="2253300"/>
            <a:ext cx="100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Raw</a:t>
            </a:r>
            <a:r>
              <a:rPr lang="pt-BR" sz="1200" dirty="0"/>
              <a:t> (Bronze)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586A8A7-E849-EC51-E179-76AC36581A3A}"/>
              </a:ext>
            </a:extLst>
          </p:cNvPr>
          <p:cNvSpPr txBox="1"/>
          <p:nvPr/>
        </p:nvSpPr>
        <p:spPr>
          <a:xfrm>
            <a:off x="7806183" y="2246188"/>
            <a:ext cx="1150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Content</a:t>
            </a:r>
            <a:r>
              <a:rPr lang="pt-BR" sz="1200" dirty="0"/>
              <a:t> (Silver)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0C9BAC-C044-8DE1-7CA9-427A12004A8C}"/>
              </a:ext>
            </a:extLst>
          </p:cNvPr>
          <p:cNvSpPr txBox="1"/>
          <p:nvPr/>
        </p:nvSpPr>
        <p:spPr>
          <a:xfrm>
            <a:off x="10095491" y="2248158"/>
            <a:ext cx="1313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Application</a:t>
            </a:r>
            <a:r>
              <a:rPr lang="pt-BR" sz="1200" dirty="0"/>
              <a:t> (Gold)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7A11D4D-BE5C-8439-1E2F-0A103D5B52C5}"/>
              </a:ext>
            </a:extLst>
          </p:cNvPr>
          <p:cNvSpPr txBox="1"/>
          <p:nvPr/>
        </p:nvSpPr>
        <p:spPr>
          <a:xfrm>
            <a:off x="4558981" y="6411483"/>
            <a:ext cx="933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Governança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4E7D946-DDC9-73A4-182B-823F345B8651}"/>
              </a:ext>
            </a:extLst>
          </p:cNvPr>
          <p:cNvSpPr txBox="1"/>
          <p:nvPr/>
        </p:nvSpPr>
        <p:spPr>
          <a:xfrm>
            <a:off x="6864341" y="3780911"/>
            <a:ext cx="93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Heavy Trans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F3E77DE-A2F0-8FE1-AA74-FA248A56209E}"/>
              </a:ext>
            </a:extLst>
          </p:cNvPr>
          <p:cNvSpPr txBox="1"/>
          <p:nvPr/>
        </p:nvSpPr>
        <p:spPr>
          <a:xfrm>
            <a:off x="9379933" y="3743210"/>
            <a:ext cx="598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dirty="0"/>
              <a:t>Regras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4181732-AF39-B9ED-7E8C-551AB4D9F168}"/>
              </a:ext>
            </a:extLst>
          </p:cNvPr>
          <p:cNvSpPr txBox="1"/>
          <p:nvPr/>
        </p:nvSpPr>
        <p:spPr>
          <a:xfrm>
            <a:off x="4651193" y="2735188"/>
            <a:ext cx="85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Light Trans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05C4900-38C1-EFBF-C803-F464D6E2858F}"/>
              </a:ext>
            </a:extLst>
          </p:cNvPr>
          <p:cNvSpPr txBox="1"/>
          <p:nvPr/>
        </p:nvSpPr>
        <p:spPr>
          <a:xfrm>
            <a:off x="1531707" y="6208529"/>
            <a:ext cx="16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Arquivo de Parâmetros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59A7DB5-1ED9-EAFE-2F11-1F175C7B9F60}"/>
              </a:ext>
            </a:extLst>
          </p:cNvPr>
          <p:cNvSpPr txBox="1"/>
          <p:nvPr/>
        </p:nvSpPr>
        <p:spPr>
          <a:xfrm>
            <a:off x="5629520" y="6277661"/>
            <a:ext cx="1428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Arquivo de Log </a:t>
            </a:r>
            <a:r>
              <a:rPr lang="pt-BR" sz="1200" dirty="0" err="1"/>
              <a:t>Proc</a:t>
            </a:r>
            <a:endParaRPr lang="pt-BR" sz="1200" dirty="0"/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8518EB60-A726-7E07-BC91-FEF50D83402F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 flipH="1">
            <a:off x="4720617" y="3791766"/>
            <a:ext cx="2585722" cy="165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08C74BBA-D5FE-9774-C035-11251C17178D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 flipH="1">
            <a:off x="4720617" y="3791766"/>
            <a:ext cx="4965111" cy="165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 descr="Data Factory | Microsoft Azure Color">
            <a:extLst>
              <a:ext uri="{FF2B5EF4-FFF2-40B4-BE49-F238E27FC236}">
                <a16:creationId xmlns:a16="http://schemas.microsoft.com/office/drawing/2014/main" id="{A2827C38-149B-7915-2E87-EACA57733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640" y="2268990"/>
            <a:ext cx="329727" cy="32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Data Factory | Microsoft Azure Color">
            <a:extLst>
              <a:ext uri="{FF2B5EF4-FFF2-40B4-BE49-F238E27FC236}">
                <a16:creationId xmlns:a16="http://schemas.microsoft.com/office/drawing/2014/main" id="{A1E2B091-CED0-AC84-A746-A70A98ED2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590" y="2260571"/>
            <a:ext cx="329727" cy="32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ata Factory | Microsoft Azure Color">
            <a:extLst>
              <a:ext uri="{FF2B5EF4-FFF2-40B4-BE49-F238E27FC236}">
                <a16:creationId xmlns:a16="http://schemas.microsoft.com/office/drawing/2014/main" id="{5837CD9E-2510-3791-336D-40D2178E0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679" y="2259904"/>
            <a:ext cx="329727" cy="32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Imagem 55" descr="Ícone&#10;&#10;Descrição gerada automaticamente">
            <a:extLst>
              <a:ext uri="{FF2B5EF4-FFF2-40B4-BE49-F238E27FC236}">
                <a16:creationId xmlns:a16="http://schemas.microsoft.com/office/drawing/2014/main" id="{92C2B174-4E08-09CB-EFF4-6ACD6D66435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5" t="1" r="19805" b="-2916"/>
          <a:stretch/>
        </p:blipFill>
        <p:spPr>
          <a:xfrm>
            <a:off x="268062" y="3995443"/>
            <a:ext cx="878692" cy="825450"/>
          </a:xfrm>
          <a:prstGeom prst="rect">
            <a:avLst/>
          </a:prstGeom>
        </p:spPr>
      </p:pic>
      <p:pic>
        <p:nvPicPr>
          <p:cNvPr id="57" name="Picture 36" descr="Portal de Telemetria">
            <a:extLst>
              <a:ext uri="{FF2B5EF4-FFF2-40B4-BE49-F238E27FC236}">
                <a16:creationId xmlns:a16="http://schemas.microsoft.com/office/drawing/2014/main" id="{710935FC-E0D1-32A6-6F81-9F13CF561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18" y="1449156"/>
            <a:ext cx="825449" cy="82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8">
            <a:extLst>
              <a:ext uri="{FF2B5EF4-FFF2-40B4-BE49-F238E27FC236}">
                <a16:creationId xmlns:a16="http://schemas.microsoft.com/office/drawing/2014/main" id="{A8E562A8-7423-5406-79A3-1EBF562232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887" y="4877180"/>
            <a:ext cx="791336" cy="791336"/>
          </a:xfrm>
          <a:prstGeom prst="rect">
            <a:avLst/>
          </a:prstGeom>
        </p:spPr>
      </p:pic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E2F65D74-072A-35A9-573F-A07B96A733ED}"/>
              </a:ext>
            </a:extLst>
          </p:cNvPr>
          <p:cNvCxnSpPr>
            <a:stCxn id="5" idx="1"/>
            <a:endCxn id="58" idx="3"/>
          </p:cNvCxnSpPr>
          <p:nvPr/>
        </p:nvCxnSpPr>
        <p:spPr>
          <a:xfrm flipH="1">
            <a:off x="1122223" y="3377085"/>
            <a:ext cx="631939" cy="189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03AABF6D-369E-896D-17C4-6167AF634B78}"/>
              </a:ext>
            </a:extLst>
          </p:cNvPr>
          <p:cNvCxnSpPr>
            <a:stCxn id="5" idx="1"/>
            <a:endCxn id="57" idx="3"/>
          </p:cNvCxnSpPr>
          <p:nvPr/>
        </p:nvCxnSpPr>
        <p:spPr>
          <a:xfrm flipH="1" flipV="1">
            <a:off x="1104967" y="1861881"/>
            <a:ext cx="649195" cy="151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05888318-4508-91B4-D351-DA987269994C}"/>
              </a:ext>
            </a:extLst>
          </p:cNvPr>
          <p:cNvCxnSpPr>
            <a:cxnSpLocks/>
            <a:stCxn id="5" idx="1"/>
            <a:endCxn id="63" idx="3"/>
          </p:cNvCxnSpPr>
          <p:nvPr/>
        </p:nvCxnSpPr>
        <p:spPr>
          <a:xfrm flipH="1" flipV="1">
            <a:off x="1087315" y="2696598"/>
            <a:ext cx="666847" cy="68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DB8D1743-DF2D-093B-2111-21C60D36B919}"/>
              </a:ext>
            </a:extLst>
          </p:cNvPr>
          <p:cNvCxnSpPr>
            <a:stCxn id="5" idx="1"/>
            <a:endCxn id="56" idx="3"/>
          </p:cNvCxnSpPr>
          <p:nvPr/>
        </p:nvCxnSpPr>
        <p:spPr>
          <a:xfrm flipH="1">
            <a:off x="1146754" y="3377085"/>
            <a:ext cx="607408" cy="103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38" descr="ícone A aws em Aegis">
            <a:extLst>
              <a:ext uri="{FF2B5EF4-FFF2-40B4-BE49-F238E27FC236}">
                <a16:creationId xmlns:a16="http://schemas.microsoft.com/office/drawing/2014/main" id="{574FA5F4-864E-02D6-7696-76BB34427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2" y="2302736"/>
            <a:ext cx="787723" cy="78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C2BEC1C7-885F-6647-4FDF-80BEFA7FE10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149830" y="3772753"/>
            <a:ext cx="1440985" cy="167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F8A60F62-08A0-1812-66AB-4A9D19176705}"/>
              </a:ext>
            </a:extLst>
          </p:cNvPr>
          <p:cNvSpPr/>
          <p:nvPr/>
        </p:nvSpPr>
        <p:spPr>
          <a:xfrm>
            <a:off x="1607705" y="2496074"/>
            <a:ext cx="1060110" cy="2164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///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9BF2589D-7925-0BB0-4216-2BF30EF18C33}"/>
              </a:ext>
            </a:extLst>
          </p:cNvPr>
          <p:cNvSpPr txBox="1"/>
          <p:nvPr/>
        </p:nvSpPr>
        <p:spPr>
          <a:xfrm>
            <a:off x="3240749" y="2259904"/>
            <a:ext cx="1014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Landing Zone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8FE54D5B-46ED-6ED8-3FC5-31E76CA73304}"/>
              </a:ext>
            </a:extLst>
          </p:cNvPr>
          <p:cNvSpPr txBox="1"/>
          <p:nvPr/>
        </p:nvSpPr>
        <p:spPr>
          <a:xfrm>
            <a:off x="2015330" y="2245074"/>
            <a:ext cx="758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Ingestion</a:t>
            </a:r>
            <a:endParaRPr lang="pt-BR" sz="1200" dirty="0"/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17499F36-5825-55A6-7706-51C0D7CA93CF}"/>
              </a:ext>
            </a:extLst>
          </p:cNvPr>
          <p:cNvCxnSpPr>
            <a:stCxn id="5" idx="1"/>
          </p:cNvCxnSpPr>
          <p:nvPr/>
        </p:nvCxnSpPr>
        <p:spPr>
          <a:xfrm flipH="1">
            <a:off x="1121766" y="3377085"/>
            <a:ext cx="632396" cy="270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12" descr="Arquivos PSD, vetores e gráficos de file server gratuitos">
            <a:extLst>
              <a:ext uri="{FF2B5EF4-FFF2-40B4-BE49-F238E27FC236}">
                <a16:creationId xmlns:a16="http://schemas.microsoft.com/office/drawing/2014/main" id="{46A09ADB-DEA5-73AD-7940-6F8FD9924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72" y="5712170"/>
            <a:ext cx="752332" cy="86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47A47C84-38BA-174D-8D10-1F9117083D0A}"/>
              </a:ext>
            </a:extLst>
          </p:cNvPr>
          <p:cNvCxnSpPr>
            <a:cxnSpLocks/>
            <a:stCxn id="9" idx="1"/>
            <a:endCxn id="21" idx="3"/>
          </p:cNvCxnSpPr>
          <p:nvPr/>
        </p:nvCxnSpPr>
        <p:spPr>
          <a:xfrm rot="10800000">
            <a:off x="2741756" y="5834234"/>
            <a:ext cx="453390" cy="4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B05BFDB7-E0C8-D67C-287F-EEDED34109F7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5116285" y="5838424"/>
            <a:ext cx="891914" cy="54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spaço Reservado para Rodapé 3">
            <a:extLst>
              <a:ext uri="{FF2B5EF4-FFF2-40B4-BE49-F238E27FC236}">
                <a16:creationId xmlns:a16="http://schemas.microsoft.com/office/drawing/2014/main" id="{4F36CAC9-3500-92DB-EEDF-25D8CE0C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83761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1565503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8A66C-C505-D1B1-76F3-774E5DBCF75B}"/>
              </a:ext>
            </a:extLst>
          </p:cNvPr>
          <p:cNvSpPr txBox="1">
            <a:spLocks/>
          </p:cNvSpPr>
          <p:nvPr/>
        </p:nvSpPr>
        <p:spPr>
          <a:xfrm>
            <a:off x="303978" y="1297649"/>
            <a:ext cx="5410200" cy="11328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>
                <a:solidFill>
                  <a:schemeClr val="accent1"/>
                </a:solidFill>
                <a:latin typeface="Impact" panose="020B0806030902050204" pitchFamily="34" charset="0"/>
              </a:rPr>
              <a:t>BI Tradicional (ETL)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E291A49-1769-1936-4362-F17D140E6E03}"/>
              </a:ext>
            </a:extLst>
          </p:cNvPr>
          <p:cNvSpPr txBox="1">
            <a:spLocks/>
          </p:cNvSpPr>
          <p:nvPr/>
        </p:nvSpPr>
        <p:spPr>
          <a:xfrm>
            <a:off x="6301676" y="1277985"/>
            <a:ext cx="5410200" cy="11328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>
                <a:solidFill>
                  <a:schemeClr val="accent1"/>
                </a:solidFill>
                <a:latin typeface="Impact" panose="020B0806030902050204" pitchFamily="34" charset="0"/>
              </a:rPr>
              <a:t>BI Moderno (ELT)</a:t>
            </a:r>
          </a:p>
        </p:txBody>
      </p:sp>
      <p:sp>
        <p:nvSpPr>
          <p:cNvPr id="4" name="sketch line">
            <a:extLst>
              <a:ext uri="{FF2B5EF4-FFF2-40B4-BE49-F238E27FC236}">
                <a16:creationId xmlns:a16="http://schemas.microsoft.com/office/drawing/2014/main" id="{C3CFE9B4-E1D4-4AFB-B7AF-4AAF9BE0A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113" y="2429452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sketch line">
            <a:extLst>
              <a:ext uri="{FF2B5EF4-FFF2-40B4-BE49-F238E27FC236}">
                <a16:creationId xmlns:a16="http://schemas.microsoft.com/office/drawing/2014/main" id="{41CD3FD3-C6DF-ABC4-0B35-FEA4ACCBD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455" y="2439960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4EA6C231-3183-535D-A1F7-B61C792E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  <p:pic>
        <p:nvPicPr>
          <p:cNvPr id="7" name="Picture 6" descr="Implementação de ETL - itigo Consulting">
            <a:extLst>
              <a:ext uri="{FF2B5EF4-FFF2-40B4-BE49-F238E27FC236}">
                <a16:creationId xmlns:a16="http://schemas.microsoft.com/office/drawing/2014/main" id="{D21FABAF-B877-5F98-A9C0-3DF46252C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506" y="2966579"/>
            <a:ext cx="4886280" cy="283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ETL vs ELT e Modelos">
            <a:extLst>
              <a:ext uri="{FF2B5EF4-FFF2-40B4-BE49-F238E27FC236}">
                <a16:creationId xmlns:a16="http://schemas.microsoft.com/office/drawing/2014/main" id="{658D327E-3570-BC79-4431-6061E2FB6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9789" y="2966578"/>
            <a:ext cx="4790365" cy="295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4C145FA-8A36-9BA5-15A5-C4547B2A1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021" y="314311"/>
            <a:ext cx="833943" cy="83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343CB2C-D412-7B80-4D7B-9A555D815283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Visão de Arquitetura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27C1E0A3-E41E-8F54-4D63-E4B69C631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899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70DBF1C-6D8F-0B5F-CD15-502D69C1E179}"/>
              </a:ext>
            </a:extLst>
          </p:cNvPr>
          <p:cNvSpPr txBox="1"/>
          <p:nvPr/>
        </p:nvSpPr>
        <p:spPr>
          <a:xfrm>
            <a:off x="6167848" y="1205890"/>
            <a:ext cx="5193124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err="1">
                <a:latin typeface="+mj-lt"/>
                <a:ea typeface="+mj-ea"/>
                <a:cs typeface="+mj-cs"/>
              </a:rPr>
              <a:t>Dúvidas</a:t>
            </a:r>
            <a:r>
              <a:rPr lang="en-US" sz="6000">
                <a:latin typeface="+mj-lt"/>
                <a:ea typeface="+mj-ea"/>
                <a:cs typeface="+mj-cs"/>
              </a:rPr>
              <a:t>?Será</a:t>
            </a:r>
            <a:r>
              <a:rPr lang="en-US" sz="6000" dirty="0"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latin typeface="+mj-lt"/>
                <a:ea typeface="+mj-ea"/>
                <a:cs typeface="+mj-cs"/>
              </a:rPr>
              <a:t>uma</a:t>
            </a:r>
            <a:r>
              <a:rPr lang="en-US" sz="6000" dirty="0"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latin typeface="+mj-lt"/>
                <a:ea typeface="+mj-ea"/>
                <a:cs typeface="+mj-cs"/>
              </a:rPr>
              <a:t>gratidão</a:t>
            </a:r>
            <a:r>
              <a:rPr lang="en-US" sz="6000" dirty="0">
                <a:latin typeface="+mj-lt"/>
                <a:ea typeface="+mj-ea"/>
                <a:cs typeface="+mj-cs"/>
              </a:rPr>
              <a:t> responder!</a:t>
            </a:r>
          </a:p>
        </p:txBody>
      </p:sp>
      <p:sp>
        <p:nvSpPr>
          <p:cNvPr id="3" name="Freeform: Shape 3080">
            <a:extLst>
              <a:ext uri="{FF2B5EF4-FFF2-40B4-BE49-F238E27FC236}">
                <a16:creationId xmlns:a16="http://schemas.microsoft.com/office/drawing/2014/main" id="{D60C4344-ABFF-FC8C-F43A-36BC6D379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Dom Alberto | Dúvidas? Entramos em Contato com Você - Dom Alberto">
            <a:extLst>
              <a:ext uri="{FF2B5EF4-FFF2-40B4-BE49-F238E27FC236}">
                <a16:creationId xmlns:a16="http://schemas.microsoft.com/office/drawing/2014/main" id="{0FD29EEF-A694-0371-FE8D-599A57163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" r="-1" b="17957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Uma imagem contendo objeto, luz, abajur&#10;&#10;Descrição gerada automaticamente">
            <a:extLst>
              <a:ext uri="{FF2B5EF4-FFF2-40B4-BE49-F238E27FC236}">
                <a16:creationId xmlns:a16="http://schemas.microsoft.com/office/drawing/2014/main" id="{E3D57697-CFBF-6E26-7DA0-FE62B5BCA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99282" y="3976402"/>
            <a:ext cx="2270558" cy="2648984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85D578DF-D657-A50B-9E4F-21C73111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DBA Assists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63626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a do Brasil - por estados e regiões, em branco e colorido - Geografia -  InfoEscola">
            <a:extLst>
              <a:ext uri="{FF2B5EF4-FFF2-40B4-BE49-F238E27FC236}">
                <a16:creationId xmlns:a16="http://schemas.microsoft.com/office/drawing/2014/main" id="{B29104E7-6B84-42FC-1FA9-84B2BAA24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598" y="1658825"/>
            <a:ext cx="2970126" cy="297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FECD25B-8614-D272-6373-4FD57607FDD1}"/>
              </a:ext>
            </a:extLst>
          </p:cNvPr>
          <p:cNvSpPr txBox="1"/>
          <p:nvPr/>
        </p:nvSpPr>
        <p:spPr>
          <a:xfrm>
            <a:off x="130373" y="132195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Cenário Atual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B5B58B2E-21BE-A39A-C4F5-55BFD380C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0F301A1C-4FC4-E19E-93F3-7566916C8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724" y="3025974"/>
            <a:ext cx="1264721" cy="1112438"/>
          </a:xfrm>
          <a:prstGeom prst="rect">
            <a:avLst/>
          </a:prstGeom>
        </p:spPr>
      </p:pic>
      <p:pic>
        <p:nvPicPr>
          <p:cNvPr id="6" name="Imagem 5" descr="Uma imagem contendo Ícone&#10;&#10;Descrição gerada automaticamente">
            <a:extLst>
              <a:ext uri="{FF2B5EF4-FFF2-40B4-BE49-F238E27FC236}">
                <a16:creationId xmlns:a16="http://schemas.microsoft.com/office/drawing/2014/main" id="{AAE17CA1-B9FA-D311-37C1-D337C82F2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724" y="1288595"/>
            <a:ext cx="1264721" cy="1112438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7699807D-76BA-D952-493E-984D25DD6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77" y="2872781"/>
            <a:ext cx="1264721" cy="1112438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436EF34-03D1-8FFF-4B43-DE8C06167F4F}"/>
              </a:ext>
            </a:extLst>
          </p:cNvPr>
          <p:cNvCxnSpPr/>
          <p:nvPr/>
        </p:nvCxnSpPr>
        <p:spPr>
          <a:xfrm flipV="1">
            <a:off x="4087906" y="3270325"/>
            <a:ext cx="903642" cy="31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F475D68-49DE-2B98-0940-E67956D8B43B}"/>
              </a:ext>
            </a:extLst>
          </p:cNvPr>
          <p:cNvCxnSpPr/>
          <p:nvPr/>
        </p:nvCxnSpPr>
        <p:spPr>
          <a:xfrm flipH="1">
            <a:off x="6692202" y="2120202"/>
            <a:ext cx="286522" cy="28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CC53CEE-8684-5FA3-3C5E-44E59408A93A}"/>
              </a:ext>
            </a:extLst>
          </p:cNvPr>
          <p:cNvCxnSpPr/>
          <p:nvPr/>
        </p:nvCxnSpPr>
        <p:spPr>
          <a:xfrm flipH="1">
            <a:off x="6521380" y="3858567"/>
            <a:ext cx="457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 descr="Grupo de pessoas em pé&#10;&#10;Descrição gerada automaticamente com confiança média">
            <a:extLst>
              <a:ext uri="{FF2B5EF4-FFF2-40B4-BE49-F238E27FC236}">
                <a16:creationId xmlns:a16="http://schemas.microsoft.com/office/drawing/2014/main" id="{A6DD5D63-E1BE-7F5A-F6C5-2C0AD21ED4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06" y="3380854"/>
            <a:ext cx="1264721" cy="572011"/>
          </a:xfrm>
          <a:prstGeom prst="rect">
            <a:avLst/>
          </a:prstGeom>
        </p:spPr>
      </p:pic>
      <p:pic>
        <p:nvPicPr>
          <p:cNvPr id="18" name="Imagem 17" descr="Grupo de pessoas em pé&#10;&#10;Descrição gerada automaticamente com confiança média">
            <a:extLst>
              <a:ext uri="{FF2B5EF4-FFF2-40B4-BE49-F238E27FC236}">
                <a16:creationId xmlns:a16="http://schemas.microsoft.com/office/drawing/2014/main" id="{7888FD87-3D48-658A-675F-5D46F2202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445" y="1788286"/>
            <a:ext cx="1264721" cy="572011"/>
          </a:xfrm>
          <a:prstGeom prst="rect">
            <a:avLst/>
          </a:prstGeom>
        </p:spPr>
      </p:pic>
      <p:pic>
        <p:nvPicPr>
          <p:cNvPr id="19" name="Imagem 18" descr="Grupo de pessoas em pé&#10;&#10;Descrição gerada automaticamente com confiança média">
            <a:extLst>
              <a:ext uri="{FF2B5EF4-FFF2-40B4-BE49-F238E27FC236}">
                <a16:creationId xmlns:a16="http://schemas.microsoft.com/office/drawing/2014/main" id="{56AB7EA4-7FF0-0E0D-098C-7D6F880173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347" y="3506646"/>
            <a:ext cx="1264721" cy="572011"/>
          </a:xfrm>
          <a:prstGeom prst="rect">
            <a:avLst/>
          </a:prstGeom>
        </p:spPr>
      </p:pic>
      <p:pic>
        <p:nvPicPr>
          <p:cNvPr id="1030" name="Picture 6" descr="Site e E-Commerce | Webloper">
            <a:extLst>
              <a:ext uri="{FF2B5EF4-FFF2-40B4-BE49-F238E27FC236}">
                <a16:creationId xmlns:a16="http://schemas.microsoft.com/office/drawing/2014/main" id="{2E2B444B-2752-C05D-B001-43E224788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66" y="5044381"/>
            <a:ext cx="1873390" cy="125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m 20" descr="Uma imagem contendo Teams&#10;&#10;Descrição gerada automaticamente">
            <a:extLst>
              <a:ext uri="{FF2B5EF4-FFF2-40B4-BE49-F238E27FC236}">
                <a16:creationId xmlns:a16="http://schemas.microsoft.com/office/drawing/2014/main" id="{85DF37F4-F803-4E15-F4C6-205624C27E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70" y="5028737"/>
            <a:ext cx="1087419" cy="1087419"/>
          </a:xfrm>
          <a:prstGeom prst="rect">
            <a:avLst/>
          </a:prstGeom>
        </p:spPr>
      </p:pic>
      <p:pic>
        <p:nvPicPr>
          <p:cNvPr id="23" name="Imagem 22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F2E17ED0-6AEE-9982-39E8-C5C40E9CB1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26" y="5218247"/>
            <a:ext cx="910116" cy="910116"/>
          </a:xfrm>
          <a:prstGeom prst="rect">
            <a:avLst/>
          </a:prstGeom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F419783-B20E-7152-3203-6B429C7F2C5F}"/>
              </a:ext>
            </a:extLst>
          </p:cNvPr>
          <p:cNvCxnSpPr/>
          <p:nvPr/>
        </p:nvCxnSpPr>
        <p:spPr>
          <a:xfrm flipH="1">
            <a:off x="6521380" y="5659841"/>
            <a:ext cx="457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DE7E7AA-F19B-FC7B-BBA0-CC120A0F864F}"/>
              </a:ext>
            </a:extLst>
          </p:cNvPr>
          <p:cNvCxnSpPr/>
          <p:nvPr/>
        </p:nvCxnSpPr>
        <p:spPr>
          <a:xfrm>
            <a:off x="3778180" y="5693027"/>
            <a:ext cx="612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04B167-54B0-1AA4-9908-6DD35B595D56}"/>
              </a:ext>
            </a:extLst>
          </p:cNvPr>
          <p:cNvSpPr txBox="1"/>
          <p:nvPr/>
        </p:nvSpPr>
        <p:spPr>
          <a:xfrm>
            <a:off x="268062" y="1990965"/>
            <a:ext cx="199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Lojas Físicas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470E252-DE87-572F-AB70-AF958D62195F}"/>
              </a:ext>
            </a:extLst>
          </p:cNvPr>
          <p:cNvSpPr txBox="1"/>
          <p:nvPr/>
        </p:nvSpPr>
        <p:spPr>
          <a:xfrm>
            <a:off x="266586" y="4788749"/>
            <a:ext cx="199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solidFill>
                  <a:schemeClr val="accent1"/>
                </a:solidFill>
                <a:latin typeface="Impact" panose="020B0806030902050204" pitchFamily="34" charset="0"/>
              </a:rPr>
              <a:t>E-Commerce</a:t>
            </a:r>
            <a:endParaRPr lang="pt-BR" sz="18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5A8EE5F-1502-20DA-EB4B-DA2CF616FD2F}"/>
              </a:ext>
            </a:extLst>
          </p:cNvPr>
          <p:cNvSpPr txBox="1"/>
          <p:nvPr/>
        </p:nvSpPr>
        <p:spPr>
          <a:xfrm>
            <a:off x="3115665" y="3945027"/>
            <a:ext cx="582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dirty="0">
                <a:solidFill>
                  <a:schemeClr val="accent1"/>
                </a:solidFill>
                <a:latin typeface="Impact" panose="020B0806030902050204" pitchFamily="34" charset="0"/>
              </a:rPr>
              <a:t>Loja 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8B33B10-855B-3B53-5B30-9E6C7143DEED}"/>
              </a:ext>
            </a:extLst>
          </p:cNvPr>
          <p:cNvSpPr txBox="1"/>
          <p:nvPr/>
        </p:nvSpPr>
        <p:spPr>
          <a:xfrm>
            <a:off x="7407991" y="4077331"/>
            <a:ext cx="582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dirty="0">
                <a:solidFill>
                  <a:schemeClr val="accent1"/>
                </a:solidFill>
                <a:latin typeface="Impact" panose="020B0806030902050204" pitchFamily="34" charset="0"/>
              </a:rPr>
              <a:t>Loja B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AD12B73-F1FD-9FFA-B164-8B01E5100F47}"/>
              </a:ext>
            </a:extLst>
          </p:cNvPr>
          <p:cNvSpPr txBox="1"/>
          <p:nvPr/>
        </p:nvSpPr>
        <p:spPr>
          <a:xfrm>
            <a:off x="7357750" y="2349018"/>
            <a:ext cx="582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dirty="0">
                <a:solidFill>
                  <a:schemeClr val="accent1"/>
                </a:solidFill>
                <a:latin typeface="Impact" panose="020B0806030902050204" pitchFamily="34" charset="0"/>
              </a:rPr>
              <a:t>Loja C</a:t>
            </a:r>
          </a:p>
        </p:txBody>
      </p:sp>
      <p:sp>
        <p:nvSpPr>
          <p:cNvPr id="34" name="Chave Esquerda 33">
            <a:extLst>
              <a:ext uri="{FF2B5EF4-FFF2-40B4-BE49-F238E27FC236}">
                <a16:creationId xmlns:a16="http://schemas.microsoft.com/office/drawing/2014/main" id="{80160BAB-99A8-7B16-AF45-12F8E05640D8}"/>
              </a:ext>
            </a:extLst>
          </p:cNvPr>
          <p:cNvSpPr/>
          <p:nvPr/>
        </p:nvSpPr>
        <p:spPr>
          <a:xfrm>
            <a:off x="9616272" y="1504545"/>
            <a:ext cx="232348" cy="49866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5410258-5068-6733-3A4A-E1BA46CFA89E}"/>
              </a:ext>
            </a:extLst>
          </p:cNvPr>
          <p:cNvSpPr txBox="1"/>
          <p:nvPr/>
        </p:nvSpPr>
        <p:spPr>
          <a:xfrm>
            <a:off x="9869855" y="1585342"/>
            <a:ext cx="180632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dirty="0">
                <a:solidFill>
                  <a:schemeClr val="accent1"/>
                </a:solidFill>
                <a:latin typeface="Impact" panose="020B0806030902050204" pitchFamily="34" charset="0"/>
              </a:rPr>
              <a:t>Possuímos as seguintes informações:</a:t>
            </a:r>
          </a:p>
          <a:p>
            <a:pPr algn="l"/>
            <a:endParaRPr lang="pt-BR" sz="1200" dirty="0">
              <a:solidFill>
                <a:schemeClr val="accent1"/>
              </a:solidFill>
              <a:latin typeface="Impact" panose="020B0806030902050204" pitchFamily="34" charset="0"/>
            </a:endParaRP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Impact" panose="020B0806030902050204" pitchFamily="34" charset="0"/>
              </a:rPr>
              <a:t>Quem comprou? Cliente</a:t>
            </a: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Impact" panose="020B0806030902050204" pitchFamily="34" charset="0"/>
              </a:rPr>
              <a:t>O que comprou? Produto</a:t>
            </a: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Impact" panose="020B0806030902050204" pitchFamily="34" charset="0"/>
              </a:rPr>
              <a:t>Onde? Loja</a:t>
            </a: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Impact" panose="020B0806030902050204" pitchFamily="34" charset="0"/>
              </a:rPr>
              <a:t>Quando? Tempo (Data)</a:t>
            </a: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Impact" panose="020B0806030902050204" pitchFamily="34" charset="0"/>
              </a:rPr>
              <a:t>Quantidade</a:t>
            </a: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Impact" panose="020B0806030902050204" pitchFamily="34" charset="0"/>
              </a:rPr>
              <a:t>Quanto pagou? Preço</a:t>
            </a: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Impact" panose="020B0806030902050204" pitchFamily="34" charset="0"/>
              </a:rPr>
              <a:t>Quanto Gastou?</a:t>
            </a: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Impact" panose="020B0806030902050204" pitchFamily="34" charset="0"/>
              </a:rPr>
              <a:t>Como pagou? Forma Pag.</a:t>
            </a: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Impact" panose="020B0806030902050204" pitchFamily="34" charset="0"/>
              </a:rPr>
              <a:t>Como chegou até a loja?</a:t>
            </a: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Impact" panose="020B0806030902050204" pitchFamily="34" charset="0"/>
              </a:rPr>
              <a:t>Onde vai ser entregue?</a:t>
            </a: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Impact" panose="020B0806030902050204" pitchFamily="34" charset="0"/>
              </a:rPr>
              <a:t>Quem vendeu? Vendedor</a:t>
            </a:r>
          </a:p>
          <a:p>
            <a:pPr algn="l"/>
            <a:endParaRPr lang="pt-BR" sz="1200" dirty="0">
              <a:solidFill>
                <a:schemeClr val="accent1"/>
              </a:solidFill>
              <a:latin typeface="Impact" panose="020B0806030902050204" pitchFamily="34" charset="0"/>
            </a:endParaRP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Impact" panose="020B0806030902050204" pitchFamily="34" charset="0"/>
              </a:rPr>
              <a:t>Com isso conseguimos responder algumas perguntas?</a:t>
            </a:r>
          </a:p>
          <a:p>
            <a:pPr algn="l"/>
            <a:endParaRPr lang="pt-BR" sz="1200" dirty="0">
              <a:solidFill>
                <a:schemeClr val="accent1"/>
              </a:solidFill>
              <a:latin typeface="Impact" panose="020B0806030902050204" pitchFamily="34" charset="0"/>
            </a:endParaRP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Impact" panose="020B0806030902050204" pitchFamily="34" charset="0"/>
              </a:rPr>
              <a:t>Qual ranking das lojas?</a:t>
            </a: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Impact" panose="020B0806030902050204" pitchFamily="34" charset="0"/>
              </a:rPr>
              <a:t>Qual estado vende mais?</a:t>
            </a: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Impact" panose="020B0806030902050204" pitchFamily="34" charset="0"/>
              </a:rPr>
              <a:t>Qual produto mais vendido?</a:t>
            </a: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Impact" panose="020B0806030902050204" pitchFamily="34" charset="0"/>
              </a:rPr>
              <a:t>Qual época é melhor para as vendas?</a:t>
            </a: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Impact" panose="020B0806030902050204" pitchFamily="34" charset="0"/>
              </a:rPr>
              <a:t>Etc...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E7D9B0-0594-B7B3-6105-BCB7F21A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328671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9653BB5-94BE-57F4-0B98-F3A07484F1EC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Em um lugar qualquer...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C2FFA47A-56BF-3DE6-E32A-17418D098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641D44BC-02D7-AEDB-46CD-E3D2200C1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776940BE-F9CB-3788-27B5-054861BA8112}"/>
              </a:ext>
            </a:extLst>
          </p:cNvPr>
          <p:cNvSpPr txBox="1"/>
          <p:nvPr/>
        </p:nvSpPr>
        <p:spPr>
          <a:xfrm>
            <a:off x="268062" y="1713038"/>
            <a:ext cx="425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Vamos analisar essa imagem!</a:t>
            </a:r>
          </a:p>
        </p:txBody>
      </p:sp>
      <p:pic>
        <p:nvPicPr>
          <p:cNvPr id="6" name="Imagem 5" descr="Homem de terno e gravata com pessoas ao redor de uma mesa&#10;&#10;Descrição gerada automaticamente">
            <a:extLst>
              <a:ext uri="{FF2B5EF4-FFF2-40B4-BE49-F238E27FC236}">
                <a16:creationId xmlns:a16="http://schemas.microsoft.com/office/drawing/2014/main" id="{6A0F96B4-96B7-B717-CCB6-67BC9889D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89" y="2082370"/>
            <a:ext cx="6268811" cy="4432493"/>
          </a:xfrm>
          <a:prstGeom prst="rect">
            <a:avLst/>
          </a:prstGeom>
        </p:spPr>
      </p:pic>
      <p:sp>
        <p:nvSpPr>
          <p:cNvPr id="5" name="Balão de Fala: Oval 4">
            <a:extLst>
              <a:ext uri="{FF2B5EF4-FFF2-40B4-BE49-F238E27FC236}">
                <a16:creationId xmlns:a16="http://schemas.microsoft.com/office/drawing/2014/main" id="{C7B98B7A-CA7E-62E2-235D-DD9C0924CBD9}"/>
              </a:ext>
            </a:extLst>
          </p:cNvPr>
          <p:cNvSpPr/>
          <p:nvPr/>
        </p:nvSpPr>
        <p:spPr>
          <a:xfrm>
            <a:off x="5495544" y="1588468"/>
            <a:ext cx="1554480" cy="971726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AD2457A8-B16E-1162-B88B-66B77F974EBE}"/>
              </a:ext>
            </a:extLst>
          </p:cNvPr>
          <p:cNvSpPr/>
          <p:nvPr/>
        </p:nvSpPr>
        <p:spPr>
          <a:xfrm>
            <a:off x="8336280" y="3326890"/>
            <a:ext cx="1554480" cy="971726"/>
          </a:xfrm>
          <a:prstGeom prst="wedgeEllipseCallout">
            <a:avLst>
              <a:gd name="adj1" fmla="val -59068"/>
              <a:gd name="adj2" fmla="val 3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B68F52-FBDE-F86E-2C7B-3D43A2EE7673}"/>
              </a:ext>
            </a:extLst>
          </p:cNvPr>
          <p:cNvSpPr txBox="1"/>
          <p:nvPr/>
        </p:nvSpPr>
        <p:spPr>
          <a:xfrm>
            <a:off x="5504688" y="1751165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Sra. Sueli, como que estão as vendas em nosso e-commerce?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4EFC08-8FCC-1AE4-D277-BAAF066AB533}"/>
              </a:ext>
            </a:extLst>
          </p:cNvPr>
          <p:cNvSpPr txBox="1"/>
          <p:nvPr/>
        </p:nvSpPr>
        <p:spPr>
          <a:xfrm>
            <a:off x="8345424" y="3453011"/>
            <a:ext cx="1554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Sr. Roberto, vou precisar buscar essa informação pois não possuímos um acompanhamento diário.</a:t>
            </a:r>
          </a:p>
        </p:txBody>
      </p:sp>
      <p:sp>
        <p:nvSpPr>
          <p:cNvPr id="11" name="Balão de Fala: Oval 10">
            <a:extLst>
              <a:ext uri="{FF2B5EF4-FFF2-40B4-BE49-F238E27FC236}">
                <a16:creationId xmlns:a16="http://schemas.microsoft.com/office/drawing/2014/main" id="{8AC7DEDA-A0D3-C94F-F191-6C8B178ABE61}"/>
              </a:ext>
            </a:extLst>
          </p:cNvPr>
          <p:cNvSpPr/>
          <p:nvPr/>
        </p:nvSpPr>
        <p:spPr>
          <a:xfrm>
            <a:off x="7476744" y="1850596"/>
            <a:ext cx="1554480" cy="971726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9DF77F-5D46-5E84-5EBF-527ACC9ABCF1}"/>
              </a:ext>
            </a:extLst>
          </p:cNvPr>
          <p:cNvSpPr txBox="1"/>
          <p:nvPr/>
        </p:nvSpPr>
        <p:spPr>
          <a:xfrm>
            <a:off x="7476744" y="2036377"/>
            <a:ext cx="15544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Sr. Roberto, está na hora de investirmos em uma solução de BI!!</a:t>
            </a:r>
          </a:p>
        </p:txBody>
      </p:sp>
      <p:sp>
        <p:nvSpPr>
          <p:cNvPr id="13" name="Balão de Fala: Oval 12">
            <a:extLst>
              <a:ext uri="{FF2B5EF4-FFF2-40B4-BE49-F238E27FC236}">
                <a16:creationId xmlns:a16="http://schemas.microsoft.com/office/drawing/2014/main" id="{E347438B-6A12-7A16-5BBE-1B29BDC590EE}"/>
              </a:ext>
            </a:extLst>
          </p:cNvPr>
          <p:cNvSpPr/>
          <p:nvPr/>
        </p:nvSpPr>
        <p:spPr>
          <a:xfrm>
            <a:off x="1724522" y="2338116"/>
            <a:ext cx="1554480" cy="971726"/>
          </a:xfrm>
          <a:prstGeom prst="wedgeEllipseCallout">
            <a:avLst>
              <a:gd name="adj1" fmla="val 55050"/>
              <a:gd name="adj2" fmla="val 239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12F622-7755-C4CD-CACB-6803AE692B57}"/>
              </a:ext>
            </a:extLst>
          </p:cNvPr>
          <p:cNvSpPr txBox="1"/>
          <p:nvPr/>
        </p:nvSpPr>
        <p:spPr>
          <a:xfrm>
            <a:off x="1697090" y="2513096"/>
            <a:ext cx="15544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Está aprovado o investimento! Podem começar!</a:t>
            </a:r>
          </a:p>
        </p:txBody>
      </p:sp>
      <p:sp>
        <p:nvSpPr>
          <p:cNvPr id="10" name="Espaço Reservado para Rodapé 3">
            <a:extLst>
              <a:ext uri="{FF2B5EF4-FFF2-40B4-BE49-F238E27FC236}">
                <a16:creationId xmlns:a16="http://schemas.microsoft.com/office/drawing/2014/main" id="{56323CAD-EC1F-1A6F-617E-79629B83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378824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  <p:bldP spid="11" grpId="0" animBg="1"/>
      <p:bldP spid="12" grpId="0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9653BB5-94BE-57F4-0B98-F3A07484F1EC}"/>
              </a:ext>
            </a:extLst>
          </p:cNvPr>
          <p:cNvSpPr txBox="1"/>
          <p:nvPr/>
        </p:nvSpPr>
        <p:spPr>
          <a:xfrm>
            <a:off x="130373" y="132196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O jogo mudou!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C2FFA47A-56BF-3DE6-E32A-17418D098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641D44BC-02D7-AEDB-46CD-E3D2200C1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C5A2621B-4CF4-D2B2-E1A2-87A866F6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151B90-EE27-C0A1-85A9-1834CB4BDDF3}"/>
              </a:ext>
            </a:extLst>
          </p:cNvPr>
          <p:cNvSpPr txBox="1"/>
          <p:nvPr/>
        </p:nvSpPr>
        <p:spPr>
          <a:xfrm>
            <a:off x="2317074" y="2082014"/>
            <a:ext cx="919726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dirty="0">
                <a:solidFill>
                  <a:schemeClr val="accent1"/>
                </a:solidFill>
                <a:latin typeface="Impact" panose="020B0806030902050204" pitchFamily="34" charset="0"/>
              </a:rPr>
              <a:t>A construção de uma solução de BI foi autorizada (A grana vai sair)!</a:t>
            </a:r>
          </a:p>
          <a:p>
            <a:pPr algn="l"/>
            <a:endParaRPr lang="pt-BR" sz="2000" dirty="0">
              <a:solidFill>
                <a:schemeClr val="accent1"/>
              </a:solidFill>
              <a:latin typeface="Impact" panose="020B0806030902050204" pitchFamily="34" charset="0"/>
            </a:endParaRPr>
          </a:p>
          <a:p>
            <a:pPr algn="l"/>
            <a:r>
              <a:rPr lang="pt-BR" sz="2000" dirty="0">
                <a:solidFill>
                  <a:schemeClr val="accent1"/>
                </a:solidFill>
                <a:latin typeface="Impact" panose="020B0806030902050204" pitchFamily="34" charset="0"/>
              </a:rPr>
              <a:t>Você agora vestiu a roupa do analista muito tarefa!</a:t>
            </a:r>
          </a:p>
          <a:p>
            <a:pPr algn="l"/>
            <a:endParaRPr lang="pt-BR" sz="2000" dirty="0">
              <a:solidFill>
                <a:schemeClr val="accent1"/>
              </a:solidFill>
              <a:latin typeface="Impact" panose="020B080603090205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/>
                </a:solidFill>
                <a:latin typeface="Impact" panose="020B0806030902050204" pitchFamily="34" charset="0"/>
              </a:rPr>
              <a:t>Requisitos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/>
                </a:solidFill>
                <a:latin typeface="Impact" panose="020B0806030902050204" pitchFamily="34" charset="0"/>
              </a:rPr>
              <a:t>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/>
                </a:solidFill>
                <a:latin typeface="Impact" panose="020B0806030902050204" pitchFamily="34" charset="0"/>
              </a:rPr>
              <a:t>DBA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/>
                </a:solidFill>
                <a:latin typeface="Impact" panose="020B0806030902050204" pitchFamily="34" charset="0"/>
              </a:rPr>
              <a:t>Back-</a:t>
            </a:r>
            <a:r>
              <a:rPr lang="pt-BR" sz="2000" dirty="0" err="1">
                <a:solidFill>
                  <a:schemeClr val="accent1"/>
                </a:solidFill>
                <a:latin typeface="Impact" panose="020B0806030902050204" pitchFamily="34" charset="0"/>
              </a:rPr>
              <a:t>End</a:t>
            </a:r>
            <a:endParaRPr lang="pt-BR" sz="2000" dirty="0">
              <a:solidFill>
                <a:schemeClr val="accent1"/>
              </a:solidFill>
              <a:latin typeface="Impact" panose="020B080603090205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/>
                </a:solidFill>
                <a:latin typeface="Impact" panose="020B0806030902050204" pitchFamily="34" charset="0"/>
              </a:rPr>
              <a:t>Front-</a:t>
            </a:r>
            <a:r>
              <a:rPr lang="pt-BR" sz="2000" dirty="0" err="1">
                <a:solidFill>
                  <a:schemeClr val="accent1"/>
                </a:solidFill>
                <a:latin typeface="Impact" panose="020B0806030902050204" pitchFamily="34" charset="0"/>
              </a:rPr>
              <a:t>End</a:t>
            </a:r>
            <a:endParaRPr lang="pt-BR" sz="2000" dirty="0">
              <a:solidFill>
                <a:schemeClr val="accent1"/>
              </a:solidFill>
              <a:latin typeface="Impact" panose="020B080603090205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/>
                </a:solidFill>
                <a:latin typeface="Impact" panose="020B0806030902050204" pitchFamily="34" charset="0"/>
              </a:rPr>
              <a:t>Sustain</a:t>
            </a:r>
            <a:endParaRPr lang="pt-BR" sz="2000" dirty="0">
              <a:solidFill>
                <a:schemeClr val="accent1"/>
              </a:solidFill>
              <a:latin typeface="Impact" panose="020B0806030902050204" pitchFamily="34" charset="0"/>
            </a:endParaRPr>
          </a:p>
          <a:p>
            <a:pPr lvl="1"/>
            <a:endParaRPr lang="pt-BR" sz="20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Picture 4" descr="Dom Alberto | Dúvidas? Entramos em Contato com Você - Dom Alberto">
            <a:extLst>
              <a:ext uri="{FF2B5EF4-FFF2-40B4-BE49-F238E27FC236}">
                <a16:creationId xmlns:a16="http://schemas.microsoft.com/office/drawing/2014/main" id="{BCD4958F-4A34-7DFB-A0CE-E39B18D041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" r="-1" b="17957"/>
          <a:stretch/>
        </p:blipFill>
        <p:spPr bwMode="auto">
          <a:xfrm>
            <a:off x="8347307" y="2876734"/>
            <a:ext cx="2125021" cy="2419165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293B705-E87A-5C8A-7F1D-E67176FD1301}"/>
              </a:ext>
            </a:extLst>
          </p:cNvPr>
          <p:cNvSpPr txBox="1"/>
          <p:nvPr/>
        </p:nvSpPr>
        <p:spPr>
          <a:xfrm>
            <a:off x="8229846" y="5295899"/>
            <a:ext cx="2359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Impact" panose="020B0806030902050204" pitchFamily="34" charset="0"/>
              </a:rPr>
              <a:t>Como fazer??</a:t>
            </a:r>
          </a:p>
          <a:p>
            <a:r>
              <a:rPr lang="pt-BR" sz="2000" dirty="0">
                <a:solidFill>
                  <a:schemeClr val="accent1"/>
                </a:solidFill>
                <a:latin typeface="Impact" panose="020B0806030902050204" pitchFamily="34" charset="0"/>
              </a:rPr>
              <a:t>Por onde começar??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9CBB57-11D0-1BF2-61BE-92E79134710B}"/>
              </a:ext>
            </a:extLst>
          </p:cNvPr>
          <p:cNvSpPr txBox="1"/>
          <p:nvPr/>
        </p:nvSpPr>
        <p:spPr>
          <a:xfrm>
            <a:off x="10352123" y="3970199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Impact" panose="020B0806030902050204" pitchFamily="34" charset="0"/>
              </a:rPr>
              <a:t>Ferrou!</a:t>
            </a:r>
          </a:p>
        </p:txBody>
      </p:sp>
    </p:spTree>
    <p:extLst>
      <p:ext uri="{BB962C8B-B14F-4D97-AF65-F5344CB8AC3E}">
        <p14:creationId xmlns:p14="http://schemas.microsoft.com/office/powerpoint/2010/main" val="52669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9653BB5-94BE-57F4-0B98-F3A07484F1EC}"/>
              </a:ext>
            </a:extLst>
          </p:cNvPr>
          <p:cNvSpPr txBox="1"/>
          <p:nvPr/>
        </p:nvSpPr>
        <p:spPr>
          <a:xfrm>
            <a:off x="130373" y="132196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Eis que surge...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C2FFA47A-56BF-3DE6-E32A-17418D098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641D44BC-02D7-AEDB-46CD-E3D2200C1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C5A2621B-4CF4-D2B2-E1A2-87A866F6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  <p:pic>
        <p:nvPicPr>
          <p:cNvPr id="1026" name="Picture 2" descr="Desenho de Super Herói pintado e colorido por Benny o dia 23 de Março do  2013">
            <a:extLst>
              <a:ext uri="{FF2B5EF4-FFF2-40B4-BE49-F238E27FC236}">
                <a16:creationId xmlns:a16="http://schemas.microsoft.com/office/drawing/2014/main" id="{894F1E66-A628-1797-5DE5-484E8B488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136" y="1582576"/>
            <a:ext cx="57150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4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9653BB5-94BE-57F4-0B98-F3A07484F1EC}"/>
              </a:ext>
            </a:extLst>
          </p:cNvPr>
          <p:cNvSpPr txBox="1"/>
          <p:nvPr/>
        </p:nvSpPr>
        <p:spPr>
          <a:xfrm>
            <a:off x="130373" y="132196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Vai conhecer os 2 lados...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C2FFA47A-56BF-3DE6-E32A-17418D098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641D44BC-02D7-AEDB-46CD-E3D2200C1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C5A2621B-4CF4-D2B2-E1A2-87A866F6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C1962B1-888F-1452-20F8-85B85957A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495" y="1551034"/>
            <a:ext cx="4792785" cy="45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2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9653BB5-94BE-57F4-0B98-F3A07484F1EC}"/>
              </a:ext>
            </a:extLst>
          </p:cNvPr>
          <p:cNvSpPr txBox="1"/>
          <p:nvPr/>
        </p:nvSpPr>
        <p:spPr>
          <a:xfrm>
            <a:off x="130373" y="132196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Falando Sobre BI/Big Data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C2FFA47A-56BF-3DE6-E32A-17418D098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641D44BC-02D7-AEDB-46CD-E3D2200C1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776940BE-F9CB-3788-27B5-054861BA8112}"/>
              </a:ext>
            </a:extLst>
          </p:cNvPr>
          <p:cNvSpPr txBox="1"/>
          <p:nvPr/>
        </p:nvSpPr>
        <p:spPr>
          <a:xfrm>
            <a:off x="184083" y="1274888"/>
            <a:ext cx="425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Relatório de vendas de um período XPTO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B65FB-F2C4-3ABD-12A1-6E140CC18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2" y="2376152"/>
            <a:ext cx="11579441" cy="321614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1F7F9D4-8164-9084-F6AD-975AB702FA5B}"/>
              </a:ext>
            </a:extLst>
          </p:cNvPr>
          <p:cNvSpPr/>
          <p:nvPr/>
        </p:nvSpPr>
        <p:spPr>
          <a:xfrm>
            <a:off x="268062" y="2376152"/>
            <a:ext cx="4827721" cy="321614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4105504-987E-1563-5C40-C5B9A10CF352}"/>
              </a:ext>
            </a:extLst>
          </p:cNvPr>
          <p:cNvSpPr/>
          <p:nvPr/>
        </p:nvSpPr>
        <p:spPr>
          <a:xfrm>
            <a:off x="6025197" y="2376152"/>
            <a:ext cx="1627354" cy="321614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D87C36B-52E1-1569-7DD5-0C042FA73D13}"/>
              </a:ext>
            </a:extLst>
          </p:cNvPr>
          <p:cNvSpPr/>
          <p:nvPr/>
        </p:nvSpPr>
        <p:spPr>
          <a:xfrm>
            <a:off x="8915400" y="2368756"/>
            <a:ext cx="2922578" cy="321614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3F6698D-069F-6972-B668-92A357D42C0B}"/>
              </a:ext>
            </a:extLst>
          </p:cNvPr>
          <p:cNvSpPr/>
          <p:nvPr/>
        </p:nvSpPr>
        <p:spPr>
          <a:xfrm>
            <a:off x="1642250" y="2080877"/>
            <a:ext cx="1509323" cy="3948448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2EA4032-15B7-FFF9-D3CA-D6A8898E7FC9}"/>
              </a:ext>
            </a:extLst>
          </p:cNvPr>
          <p:cNvSpPr/>
          <p:nvPr/>
        </p:nvSpPr>
        <p:spPr>
          <a:xfrm>
            <a:off x="3099575" y="2213073"/>
            <a:ext cx="3035881" cy="367337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0E5E208-410A-235D-6174-A6BC45D5F43A}"/>
              </a:ext>
            </a:extLst>
          </p:cNvPr>
          <p:cNvSpPr/>
          <p:nvPr/>
        </p:nvSpPr>
        <p:spPr>
          <a:xfrm>
            <a:off x="6096000" y="1905000"/>
            <a:ext cx="891400" cy="425138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5E49439-3698-792B-EE21-18D9E52FF9D0}"/>
              </a:ext>
            </a:extLst>
          </p:cNvPr>
          <p:cNvSpPr/>
          <p:nvPr/>
        </p:nvSpPr>
        <p:spPr>
          <a:xfrm>
            <a:off x="6905625" y="2075738"/>
            <a:ext cx="2076450" cy="394844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E559B89-FD12-867A-26C1-36E0D2174CEE}"/>
              </a:ext>
            </a:extLst>
          </p:cNvPr>
          <p:cNvSpPr txBox="1"/>
          <p:nvPr/>
        </p:nvSpPr>
        <p:spPr>
          <a:xfrm>
            <a:off x="268062" y="5681302"/>
            <a:ext cx="137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Vendas/</a:t>
            </a:r>
          </a:p>
          <a:p>
            <a:pPr algn="l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Itens Venda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8376246-33D4-CB0F-DD9E-BE78E43879CD}"/>
              </a:ext>
            </a:extLst>
          </p:cNvPr>
          <p:cNvSpPr txBox="1"/>
          <p:nvPr/>
        </p:nvSpPr>
        <p:spPr>
          <a:xfrm>
            <a:off x="1897529" y="6068287"/>
            <a:ext cx="9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Clientes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04477C8-E363-0A9A-D32C-A2E7F0F50A83}"/>
              </a:ext>
            </a:extLst>
          </p:cNvPr>
          <p:cNvSpPr txBox="1"/>
          <p:nvPr/>
        </p:nvSpPr>
        <p:spPr>
          <a:xfrm>
            <a:off x="4087821" y="5922675"/>
            <a:ext cx="10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Produtos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5562E84-3176-D637-9EBC-435BBBCFF425}"/>
              </a:ext>
            </a:extLst>
          </p:cNvPr>
          <p:cNvSpPr txBox="1"/>
          <p:nvPr/>
        </p:nvSpPr>
        <p:spPr>
          <a:xfrm>
            <a:off x="6003782" y="6175014"/>
            <a:ext cx="122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Vendedor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B6A73A4-1E76-8E8C-CAFE-944E73B0A99F}"/>
              </a:ext>
            </a:extLst>
          </p:cNvPr>
          <p:cNvSpPr txBox="1"/>
          <p:nvPr/>
        </p:nvSpPr>
        <p:spPr>
          <a:xfrm>
            <a:off x="8158045" y="6000558"/>
            <a:ext cx="9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Loja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A23F928-654C-1709-3C32-01D5E2BF4647}"/>
              </a:ext>
            </a:extLst>
          </p:cNvPr>
          <p:cNvSpPr/>
          <p:nvPr/>
        </p:nvSpPr>
        <p:spPr>
          <a:xfrm>
            <a:off x="10921186" y="1887766"/>
            <a:ext cx="998762" cy="425138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6249E10-8967-848F-7275-09F614DCF80C}"/>
              </a:ext>
            </a:extLst>
          </p:cNvPr>
          <p:cNvSpPr txBox="1"/>
          <p:nvPr/>
        </p:nvSpPr>
        <p:spPr>
          <a:xfrm>
            <a:off x="10705865" y="6084795"/>
            <a:ext cx="1389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Forma Pagamento</a:t>
            </a:r>
          </a:p>
        </p:txBody>
      </p:sp>
      <p:sp>
        <p:nvSpPr>
          <p:cNvPr id="35" name="Espaço Reservado para Rodapé 3">
            <a:extLst>
              <a:ext uri="{FF2B5EF4-FFF2-40B4-BE49-F238E27FC236}">
                <a16:creationId xmlns:a16="http://schemas.microsoft.com/office/drawing/2014/main" id="{6B230CA8-E172-F94D-1F03-C1B3A9C8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1998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239829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22" grpId="0" animBg="1"/>
      <p:bldP spid="23" grpId="0" animBg="1"/>
      <p:bldP spid="24" grpId="0" animBg="1"/>
      <p:bldP spid="28" grpId="0"/>
      <p:bldP spid="29" grpId="0"/>
      <p:bldP spid="30" grpId="0"/>
      <p:bldP spid="31" grpId="0"/>
      <p:bldP spid="32" grpId="0"/>
      <p:bldP spid="33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9653BB5-94BE-57F4-0B98-F3A07484F1EC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Falando Sobre BI/Big Data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C2FFA47A-56BF-3DE6-E32A-17418D098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641D44BC-02D7-AEDB-46CD-E3D2200C1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776940BE-F9CB-3788-27B5-054861BA8112}"/>
              </a:ext>
            </a:extLst>
          </p:cNvPr>
          <p:cNvSpPr txBox="1"/>
          <p:nvPr/>
        </p:nvSpPr>
        <p:spPr>
          <a:xfrm>
            <a:off x="268062" y="1713038"/>
            <a:ext cx="425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Como os dados estão armazenados no BD?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4BDECB7-E007-667F-3068-F009D229004D}"/>
              </a:ext>
            </a:extLst>
          </p:cNvPr>
          <p:cNvSpPr/>
          <p:nvPr/>
        </p:nvSpPr>
        <p:spPr>
          <a:xfrm>
            <a:off x="6421369" y="2934474"/>
            <a:ext cx="1384510" cy="597245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VENDA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B15C7C2-54D9-7146-75FC-290866DDC506}"/>
              </a:ext>
            </a:extLst>
          </p:cNvPr>
          <p:cNvSpPr/>
          <p:nvPr/>
        </p:nvSpPr>
        <p:spPr>
          <a:xfrm>
            <a:off x="3408693" y="2939012"/>
            <a:ext cx="1628166" cy="588167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ITEM_VENDA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6D52EFF-541E-05A9-C197-9FB36B89E5D3}"/>
              </a:ext>
            </a:extLst>
          </p:cNvPr>
          <p:cNvSpPr/>
          <p:nvPr/>
        </p:nvSpPr>
        <p:spPr>
          <a:xfrm>
            <a:off x="695610" y="2940624"/>
            <a:ext cx="1384510" cy="597245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PRODUTO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C294F6-A113-DA0C-6FC3-A9BF230BD73B}"/>
              </a:ext>
            </a:extLst>
          </p:cNvPr>
          <p:cNvSpPr/>
          <p:nvPr/>
        </p:nvSpPr>
        <p:spPr>
          <a:xfrm>
            <a:off x="6421369" y="1669060"/>
            <a:ext cx="1384510" cy="597245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VENDEDOR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34BA96-B896-6DEF-4F54-718C576B4BA7}"/>
              </a:ext>
            </a:extLst>
          </p:cNvPr>
          <p:cNvSpPr/>
          <p:nvPr/>
        </p:nvSpPr>
        <p:spPr>
          <a:xfrm>
            <a:off x="9382755" y="3741698"/>
            <a:ext cx="1384510" cy="597245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LOJA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1F5EE83-FEB8-EE43-1FB6-F0EE16704ECA}"/>
              </a:ext>
            </a:extLst>
          </p:cNvPr>
          <p:cNvSpPr/>
          <p:nvPr/>
        </p:nvSpPr>
        <p:spPr>
          <a:xfrm>
            <a:off x="193414" y="4423548"/>
            <a:ext cx="2388902" cy="597245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CATEGORIA_PRODUTO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4F8BDDE-6634-8A51-0D6F-6DB3309DA31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387865" y="3537869"/>
            <a:ext cx="0" cy="88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7E1F4CE-7060-F2E3-E02D-A3AA04C8742C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5036859" y="3233096"/>
            <a:ext cx="13845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A729E7F-DCD4-AE13-B664-F64647F3875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7805879" y="3233097"/>
            <a:ext cx="1576876" cy="80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1D90EB5-E22E-BB49-9370-3628986652D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113624" y="2266305"/>
            <a:ext cx="0" cy="668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EF80437D-AF39-FFF0-1673-5D0EAAEFFCE3}"/>
              </a:ext>
            </a:extLst>
          </p:cNvPr>
          <p:cNvSpPr/>
          <p:nvPr/>
        </p:nvSpPr>
        <p:spPr>
          <a:xfrm>
            <a:off x="6413149" y="4203732"/>
            <a:ext cx="1461887" cy="588167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CLIENTE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4CE2067-3F3D-19BB-77E9-FCFBB82658EA}"/>
              </a:ext>
            </a:extLst>
          </p:cNvPr>
          <p:cNvSpPr/>
          <p:nvPr/>
        </p:nvSpPr>
        <p:spPr>
          <a:xfrm>
            <a:off x="4742969" y="5596458"/>
            <a:ext cx="1628168" cy="588167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ENDERECO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DA8C1C1-42F5-75C8-5DF2-AF105E03D748}"/>
              </a:ext>
            </a:extLst>
          </p:cNvPr>
          <p:cNvSpPr/>
          <p:nvPr/>
        </p:nvSpPr>
        <p:spPr>
          <a:xfrm>
            <a:off x="8355962" y="5608894"/>
            <a:ext cx="1409348" cy="588167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TELEFONE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DDDFC44-8764-6104-5AB4-08CF2A36EE52}"/>
              </a:ext>
            </a:extLst>
          </p:cNvPr>
          <p:cNvCxnSpPr>
            <a:cxnSpLocks/>
            <a:stCxn id="26" idx="0"/>
            <a:endCxn id="6" idx="2"/>
          </p:cNvCxnSpPr>
          <p:nvPr/>
        </p:nvCxnSpPr>
        <p:spPr>
          <a:xfrm flipH="1" flipV="1">
            <a:off x="7113624" y="3531719"/>
            <a:ext cx="30469" cy="67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DC3499B-5988-EACA-965D-7F06AC5F001F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5557053" y="4791899"/>
            <a:ext cx="1587040" cy="804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90401EAB-756C-7C6E-52D2-3CA1C19E4320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H="1" flipV="1">
            <a:off x="7144093" y="4791899"/>
            <a:ext cx="1916543" cy="816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932D55F9-EBAF-6448-9CC1-5D35026C1675}"/>
              </a:ext>
            </a:extLst>
          </p:cNvPr>
          <p:cNvSpPr/>
          <p:nvPr/>
        </p:nvSpPr>
        <p:spPr>
          <a:xfrm>
            <a:off x="9370778" y="2331388"/>
            <a:ext cx="2388902" cy="597245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FORMA_PAGAMENTO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F0AAD041-F153-193B-3387-0D30C7C9F1EC}"/>
              </a:ext>
            </a:extLst>
          </p:cNvPr>
          <p:cNvCxnSpPr>
            <a:cxnSpLocks/>
            <a:stCxn id="6" idx="3"/>
            <a:endCxn id="55" idx="1"/>
          </p:cNvCxnSpPr>
          <p:nvPr/>
        </p:nvCxnSpPr>
        <p:spPr>
          <a:xfrm flipV="1">
            <a:off x="7805879" y="2630011"/>
            <a:ext cx="1564899" cy="603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9DFC4398-1253-BDA5-2802-A2F2513B1C2A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2080120" y="3233096"/>
            <a:ext cx="1328573" cy="6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3F45BB21-1F0E-CC39-5733-25DE1DEE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1799417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10403</TotalTime>
  <Words>1330</Words>
  <Application>Microsoft Office PowerPoint</Application>
  <PresentationFormat>Widescreen</PresentationFormat>
  <Paragraphs>251</Paragraphs>
  <Slides>26</Slides>
  <Notes>13</Notes>
  <HiddenSlides>8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impact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Gabriel Quintella</cp:lastModifiedBy>
  <cp:revision>27</cp:revision>
  <dcterms:created xsi:type="dcterms:W3CDTF">2023-01-22T00:25:21Z</dcterms:created>
  <dcterms:modified xsi:type="dcterms:W3CDTF">2023-11-11T22:30:23Z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2023-07-13T22:58:23Z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a06b627c-86ab-407b-9bd5-e595958362c3</vt:lpwstr>
  </property>
  <property fmtid="{D5CDD505-2E9C-101B-9397-08002B2CF9AE}" pid="8" name="MSIP_Label_1ada0a2f-b917-4d51-b0d0-d418a10c8b23_ContentBits">
    <vt:lpwstr>0</vt:lpwstr>
  </property>
</Properties>
</file>