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9" r:id="rId24"/>
    <p:sldId id="270" r:id="rId25"/>
    <p:sldId id="271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6E591-8BF2-1E1B-8025-F25382391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E662D8-EDCB-92CC-A1E8-C6AB01DA9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89E76F-FD1A-5C07-6C8B-22FA09A5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75D406-A207-69C0-4841-2C8A656D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39DA89-BAF9-BAB8-48A0-E5B04E96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92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D2F65-DD74-FC2D-9FD4-4CC39108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F3E820-6CA4-1CC5-BBD3-EF46D596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93013-3EAB-DA14-0648-33C4E701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DA0E4A-F232-79F3-722F-EDD5294C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2F8B1-87C3-DAA8-CFE5-25147256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4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A81B49-7FBA-E668-9CD6-9EA2AF0A4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C7DACA-8415-4AD0-AED9-AF3EB5C0E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ED9E4-238A-DF6B-7F29-9D9F5455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389C7-6D86-8AA7-DF70-9D43BA1C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081AD3-1C74-18CF-D2D1-A377C90C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A5052-9B90-6542-0FE7-522F584D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DC472-5FBB-0E78-F908-63ABE7C0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FF4C9-E274-C1FC-5C08-B99A8DF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CB93B-1F23-71F1-278F-DA485051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6AC0DB-B096-03E4-7A70-CA1A7EC2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24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8E39B-0B93-59EC-2EEF-79A0BF75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B7E1EE-EA5F-4B81-FDFE-A6010AB2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34AC63-5429-D2F8-4A10-A17AB56F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5E4887-F1BA-8E51-295B-2A0422D6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2202B-33FA-65E6-03F1-B205EB44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6175F-07C7-B189-C6D2-846DF13C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7C0C4-9236-989B-8B1C-F29A2F96E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94BCE8-3185-DAAA-5594-FFAAFACB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1F6762-3126-175D-EE38-B4B85364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A55956-DD2C-B8BF-4EDB-55488043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6B4FC4-A6CC-0355-21D8-8378B64E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13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9E234-EA9D-531E-B59E-58164DC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1433BD-4B56-566B-3CE2-38FF7F8D0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79FD1D-56DC-898D-ADB8-C4CD0FCC3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8B18BD-8194-1930-4436-AB7278B9F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2871FB-A56A-D112-CC01-E6F255757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F1948C-406D-EE6F-3C5F-E90BF51A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4862ED-A532-891D-D147-4EC6A9B0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0EFAAC-ADB6-3912-9E3D-9487A4C2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2FDE6-6521-231B-3FED-E8D59251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BD3A4D-BC87-B45C-CAE6-791C6A9C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87D20E-C272-B318-AE90-0E29D781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3F8965-B8E9-0B29-4D66-9042E233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94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BCF0AE-793A-9F93-98E4-13A7FB45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D0F490-DD3E-3BF3-D63D-0F6D59E8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06D652-0D1C-562C-0413-4DABFC19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9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41D19-43EB-4B0A-5D24-CF3083CB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04726-FE48-E8FE-A1BF-C33A03D1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E050BF-FBE2-7735-DF7C-31948BC94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FC99A8-5C8D-7A2F-838B-94D5603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3F7BBD-E693-CBF8-6F45-94A4EF6E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47F14-BCDC-68B7-E86F-B59C9682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11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5175D-2BED-7FF4-3AEB-D138286F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52A6A0-671C-30E7-314F-070120A6C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4DECC8-13B1-A90C-5083-F2647A68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9A45B4-C952-17B4-ECB9-F5D0A430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458819-76AC-FDA3-8960-BEFB675D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76C2E7-7BE6-1ADB-0D93-53C55ACB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6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A93EA9-7B75-7075-EBA7-092D9820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269631-6FEA-3203-19AD-05B356A7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FB7B25-5952-61A2-DE4A-E34AAB7F4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5A94-D9CB-470F-A58C-5F43E2446D83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8F785-F69C-4AF4-600B-AD9B75BF2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E0D13E-EDFA-2475-9B9B-A0AB59BD0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0A0F398-111E-5E44-E55A-A72D942D859E}"/>
              </a:ext>
            </a:extLst>
          </p:cNvPr>
          <p:cNvSpPr txBox="1"/>
          <p:nvPr/>
        </p:nvSpPr>
        <p:spPr>
          <a:xfrm>
            <a:off x="2483047" y="1073436"/>
            <a:ext cx="767753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700" dirty="0">
                <a:solidFill>
                  <a:schemeClr val="accent1"/>
                </a:solidFill>
                <a:latin typeface="Impact" panose="020B0806030902050204" pitchFamily="34" charset="0"/>
              </a:rPr>
              <a:t>DIA 1</a:t>
            </a:r>
          </a:p>
        </p:txBody>
      </p:sp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0E269A2B-20A2-B7D6-C420-DC3021D5B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5282B8-6580-C4FB-970E-6D3FEE9B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255163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031FD-9E0F-45D5-8D4F-97DE48701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82B921C-DEFE-BF31-A5E7-018CDC19130C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Assunto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F238D5A8-17A7-22F5-6BFD-E6FE6A2D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B62183B3-D032-4442-288D-D627388F3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53349B2F-0CE5-C559-CE0D-F31B9766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396900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7DFE3-D084-08AA-062D-B97B7609D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A84DB8E-B0B4-D6D9-BA73-DB803825BC80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Assunto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6DBCBD4C-DBA6-F130-566E-432F434BE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0B1BB294-D17C-6E83-7724-CD64FF5FE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0737F2F8-7247-B0F0-D0C4-6DFC5D8D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235040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6F34E-CEAC-8460-5BA5-39C0BA0E7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C5AF5EF-72F4-6D94-1E0B-78F330AB62C0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Assunto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3243FA13-0B58-649A-AF31-100E55821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8ACCCAF9-E8E4-A66D-02B0-BA85BDD0B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8470568F-AEF8-1D6A-98F6-4B794C79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77782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72363-C008-89CD-E093-489949F06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CE27A9-D93A-96DC-B92F-81872869FD0A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Assunto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6EE22F6F-4FF7-FFCC-698B-3886F01D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4933FE5E-D686-30BB-AF15-F0B9B1DC6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6EA2638B-E570-81F4-A8E5-5F303BB7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332193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7FEF6-3342-CBAD-CA94-4136A0D0F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6CAE19A-F8F9-D2F2-7BCE-11AF4996508F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Assunto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061A34A8-6129-82FA-7836-96AC4877B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BD457658-1BE6-7C4B-A0DB-4BF0D00D8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8A6BC21A-E065-F622-41C2-20842AEF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1599295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50C2B-0B5E-DD21-4F21-372452D03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971675D-B67C-08BD-87BB-9C20B904B17E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Assunto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B2F4E05F-3DD4-A5E5-A16E-09A7437A0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622403F4-94BC-DC6F-F37A-89BB979CE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ED4ABF24-35B2-4F33-F57D-FDE32D88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140695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5AEB8-0655-2C64-5D22-07391388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F3D021E-6908-B311-0C1E-8884FE62470E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Assunto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B4634A7D-2022-5643-9695-B83F69021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5008A084-84D0-BD77-5A21-8FE1D7B93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EF9AAA20-D8FB-4FAC-45DE-2C48D9D8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169115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5E6E1-3908-452F-023C-83D06ED19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2216552-92C1-A9FF-FBA1-7EDC2F38B00B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Assunto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12CA34FE-4A4F-BD70-6A0C-249C76412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5BB88C54-3F8E-4272-37A1-399785CC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CC45AAD0-C397-32B2-A650-A33D8661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582404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9CBFC-6278-958A-1AB8-CE76FCD3F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A90A3B9-9E9F-32E9-7B49-3BB1F28BBACD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Assunto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D2F0ECE9-DDB6-92C3-7336-5C46BB1A6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E1619B02-7ECC-BB9E-62E2-53F723E33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ECC3FA46-FA41-5CB2-D008-9187D5C4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371827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AA6A7-C21E-4054-B53A-A3028AFB7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5271E88-6DCC-2098-DE51-60A62C1648A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Assunto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1BA0F71B-BE14-9434-77CA-A15405B6C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870C6B4E-CFB6-22E8-82B6-D0D32C93A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276AE276-8174-1472-1A92-9D93CA15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152110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2C399-E1EF-72ED-CAA6-7767CD5BF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3">
            <a:extLst>
              <a:ext uri="{FF2B5EF4-FFF2-40B4-BE49-F238E27FC236}">
                <a16:creationId xmlns:a16="http://schemas.microsoft.com/office/drawing/2014/main" id="{DC21E3D8-3DA5-23A4-995B-DB09CB06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4955AD-0803-F230-2660-BAE69641DBF7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Programa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B45DCCF8-4A67-B8C8-CDA5-19DA591D8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D9B5A3FF-9260-B750-F0B5-77DB5F1BC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4143EDF-013F-3420-4C59-63BDEE582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3790"/>
            <a:ext cx="12192000" cy="38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79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36D5-F5FF-5673-DF07-0A115AA35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5185684-977A-631E-F3BF-DAA48DF711B9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Assunto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B79069E1-E19C-4E86-B163-EC12D3552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22C89F4-12AE-9109-BC19-100D23AE9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ACF1AC8E-ECCD-48EE-F67E-6F8E5904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3267943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024EB-7020-6DC9-1735-B5825A663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5171DE1-9214-3D2E-4418-DA95EE6FEAD6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Assunto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E31DDD3A-986E-7B60-A465-35F146E77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0DBBA57C-A9BD-4D77-80EE-74BCDA9F8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58E6BE9F-8002-4AD4-74BF-00437DCD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698261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CD34E-A64D-C4AB-FA0A-26395868A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F681AD-47E5-0A08-5779-DB0D2E548F89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Assunto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9672E616-8AB2-506F-3AA3-4EB2A81DE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0F156E65-A28E-2C6F-3F2A-51BF6897B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98B94586-DE0A-1272-A96B-65CB3644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2380083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10845-1246-4BF8-3EDD-00FD84073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C618E58-B97A-F917-1F16-E9F3EF8A3196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Assunto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3B19F2B3-0F0F-6EE5-8D96-16A449644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74806D41-13B0-59FB-6E7F-0BFECA03D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78C0CA7D-7E6C-BC16-8DB6-7BEE7D34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2693928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ABDF1-29CA-9CC4-4241-859E8BE1C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761133E-5632-DECD-1184-755FF97F1AA5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Assunto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EFAAEAA8-7CF5-12B3-F009-3BD6AEC60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F2F92975-B31F-7463-C487-E39AB6308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9CB00013-1E2A-D57E-8FEB-80828AC1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2292996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E43F6-A0EC-196D-E5A4-BBA6BC788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065BF35-A5CC-EC43-6FD8-1F009ED47BFC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Assunto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B95A24E6-8101-D249-AF6B-E62BFAF21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D0FBF25E-FC27-64ED-4292-E3D8B85A5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91B4DE8C-E9FF-DA8F-86B2-F829626D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420243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3C322-2FC1-BCB8-A84E-05E5DB587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5CB30F6-DC5D-5C9F-69EF-E791ACE34B5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Programa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5E55A02C-A8C8-6E93-72C3-E7205B68B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85E97FC2-3CCD-9C47-07F8-E23196D8C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87DD0FC8-CCB3-8A55-5DF7-09FAD1CB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9AB8B80-2C0F-A80C-6841-E1395A097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4" y="1309120"/>
            <a:ext cx="7735093" cy="50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4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09D87-EF9D-D94B-DE97-9B9EF7D6C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85CF31B-D050-7303-BC53-8AC5444D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98" y="1570308"/>
            <a:ext cx="10832983" cy="5188033"/>
          </a:xfrm>
          <a:prstGeom prst="rect">
            <a:avLst/>
          </a:prstGeom>
        </p:spPr>
      </p:pic>
      <p:sp>
        <p:nvSpPr>
          <p:cNvPr id="2" name="Espaço Reservado para Rodapé 3">
            <a:extLst>
              <a:ext uri="{FF2B5EF4-FFF2-40B4-BE49-F238E27FC236}">
                <a16:creationId xmlns:a16="http://schemas.microsoft.com/office/drawing/2014/main" id="{939F640B-714B-8BC8-470B-A18405FA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30917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Assunto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8DDFAB50-B89A-6544-6112-BD0ADDD1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7534CA1C-0B69-5C4D-3069-EBCF23658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9FA29393-850E-3581-C300-757F8A3E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304028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C9BEB-FD9F-7699-B57C-A3BE15CB1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1C36A44-867C-3925-2F91-5C2F0D3F32CE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Assunto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20B15180-D257-BB67-ED96-2D6C6EAF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B21AADDD-004E-B916-86C0-490873283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DD90D004-BA6F-C63E-0454-7D952FFD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219830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CA114-F5C9-86E2-A65C-B69BCCECB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2A94FE9-559D-0054-2FE5-88C8B534ACD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Assunto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E1A3E1A7-AC36-405E-5C70-14F68CEB7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115AAB88-362A-3921-F947-D0523D719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54395179-B9E5-CB24-F260-DBAACBB7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231697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ED842-752F-8082-1FE6-6C497AB95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4A41D7C-14AC-5514-63F1-88CC942E5324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Assunto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CF060825-7D7A-2A44-57B2-ACF96702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5CD69FE1-5C23-447F-7F3C-6A808EF5D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D426606C-7C2E-187F-A1B1-F240BE4B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27863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ABCB2-53CA-D3D5-A85C-0C6A81DF9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5A1A444-1C33-A669-734F-A4553FDA040A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Assunto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8D4E7DAA-A980-CB3F-9152-A479001A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CF6B68E1-956C-174F-B547-D949E3269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637404B2-18FF-F8B4-5988-539FB1AE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2450405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400</Words>
  <Application>Microsoft Office PowerPoint</Application>
  <PresentationFormat>Widescreen</PresentationFormat>
  <Paragraphs>49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Gabriel Quintella</cp:lastModifiedBy>
  <cp:revision>5</cp:revision>
  <dcterms:created xsi:type="dcterms:W3CDTF">2024-02-17T14:08:37Z</dcterms:created>
  <dcterms:modified xsi:type="dcterms:W3CDTF">2024-02-21T01:06:44Z</dcterms:modified>
</cp:coreProperties>
</file>