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6E591-8BF2-1E1B-8025-F25382391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E662D8-EDCB-92CC-A1E8-C6AB01DA9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89E76F-FD1A-5C07-6C8B-22FA09A5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75D406-A207-69C0-4841-2C8A656D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9DA89-BAF9-BAB8-48A0-E5B04E964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2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D2F65-DD74-FC2D-9FD4-4CC39108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F3E820-6CA4-1CC5-BBD3-EF46D596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93013-3EAB-DA14-0648-33C4E701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DA0E4A-F232-79F3-722F-EDD5294C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2F8B1-87C3-DAA8-CFE5-25147256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4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A81B49-7FBA-E668-9CD6-9EA2AF0A4A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C7DACA-8415-4AD0-AED9-AF3EB5C0E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ED9E4-238A-DF6B-7F29-9D9F5455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4389C7-6D86-8AA7-DF70-9D43BA1C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81AD3-1C74-18CF-D2D1-A377C90C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24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A5052-9B90-6542-0FE7-522F584D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7DC472-5FBB-0E78-F908-63ABE7C0C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FF4C9-E274-C1FC-5C08-B99A8DF4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2CB93B-1F23-71F1-278F-DA485051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6AC0DB-B096-03E4-7A70-CA1A7EC2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24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8E39B-0B93-59EC-2EEF-79A0BF75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B7E1EE-EA5F-4B81-FDFE-A6010AB2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34AC63-5429-D2F8-4A10-A17AB56FF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5E4887-F1BA-8E51-295B-2A0422D6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F2202B-33FA-65E6-03F1-B205EB44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6175F-07C7-B189-C6D2-846DF13C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7C0C4-9236-989B-8B1C-F29A2F96E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94BCE8-3185-DAAA-5594-FFAAFACB2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1F6762-3126-175D-EE38-B4B85364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A55956-DD2C-B8BF-4EDB-55488043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6B4FC4-A6CC-0355-21D8-8378B64E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13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9E234-EA9D-531E-B59E-58164DC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1433BD-4B56-566B-3CE2-38FF7F8D0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79FD1D-56DC-898D-ADB8-C4CD0FCC3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8B18BD-8194-1930-4436-AB7278B9FF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92871FB-A56A-D112-CC01-E6F255757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F1948C-406D-EE6F-3C5F-E90BF51A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4862ED-A532-891D-D147-4EC6A9B0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0EFAAC-ADB6-3912-9E3D-9487A4C2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73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2FDE6-6521-231B-3FED-E8D59251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BD3A4D-BC87-B45C-CAE6-791C6A9C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B87D20E-C272-B318-AE90-0E29D781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3F8965-B8E9-0B29-4D66-9042E233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94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BCF0AE-793A-9F93-98E4-13A7FB45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D0F490-DD3E-3BF3-D63D-0F6D59E8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06D652-0D1C-562C-0413-4DABFC19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19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41D19-43EB-4B0A-5D24-CF3083CB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704726-FE48-E8FE-A1BF-C33A03D1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E050BF-FBE2-7735-DF7C-31948BC94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FC99A8-5C8D-7A2F-838B-94D5603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F7BBD-E693-CBF8-6F45-94A4EF6E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F47F14-BCDC-68B7-E86F-B59C9682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11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C5175D-2BED-7FF4-3AEB-D138286F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52A6A0-671C-30E7-314F-070120A6C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4DECC8-13B1-A90C-5083-F2647A68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9A45B4-C952-17B4-ECB9-F5D0A430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5A94-D9CB-470F-A58C-5F43E2446D83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458819-76AC-FDA3-8960-BEFB675D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76C2E7-7BE6-1ADB-0D93-53C55ACB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6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A93EA9-7B75-7075-EBA7-092D9820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269631-6FEA-3203-19AD-05B356A7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FB7B25-5952-61A2-DE4A-E34AAB7F4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5A94-D9CB-470F-A58C-5F43E2446D83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A8F785-F69C-4AF4-600B-AD9B75BF2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E0D13E-EDFA-2475-9B9B-A0AB59BD0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B0A60-F06B-4941-80F4-6152928E47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635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2</cp:revision>
  <dcterms:created xsi:type="dcterms:W3CDTF">2024-02-17T14:08:37Z</dcterms:created>
  <dcterms:modified xsi:type="dcterms:W3CDTF">2024-02-17T14:09:27Z</dcterms:modified>
</cp:coreProperties>
</file>