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323" r:id="rId2"/>
    <p:sldId id="324" r:id="rId3"/>
    <p:sldId id="279" r:id="rId4"/>
    <p:sldId id="264" r:id="rId5"/>
    <p:sldId id="280" r:id="rId6"/>
    <p:sldId id="277" r:id="rId7"/>
    <p:sldId id="281" r:id="rId8"/>
    <p:sldId id="306" r:id="rId9"/>
    <p:sldId id="305" r:id="rId10"/>
    <p:sldId id="302" r:id="rId11"/>
    <p:sldId id="303" r:id="rId12"/>
    <p:sldId id="304" r:id="rId13"/>
    <p:sldId id="291" r:id="rId14"/>
    <p:sldId id="301" r:id="rId15"/>
    <p:sldId id="285" r:id="rId16"/>
    <p:sldId id="293" r:id="rId17"/>
    <p:sldId id="292" r:id="rId18"/>
    <p:sldId id="294" r:id="rId19"/>
    <p:sldId id="29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CBE3F-E80D-49EF-81D9-C30B8CA32CF9}" v="183" dt="2022-03-17T03:13:35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25" autoAdjust="0"/>
  </p:normalViewPr>
  <p:slideViewPr>
    <p:cSldViewPr snapToGrid="0">
      <p:cViewPr varScale="1"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FC0063B4-B0B9-42DF-9053-56A76C78E2E0}"/>
    <pc:docChg chg="modSld">
      <pc:chgData name="Gabriel Quintella" userId="0401f16030b3bbcc" providerId="LiveId" clId="{FC0063B4-B0B9-42DF-9053-56A76C78E2E0}" dt="2022-01-19T14:36:53.871" v="25" actId="20577"/>
      <pc:docMkLst>
        <pc:docMk/>
      </pc:docMkLst>
      <pc:sldChg chg="modSp mod">
        <pc:chgData name="Gabriel Quintella" userId="0401f16030b3bbcc" providerId="LiveId" clId="{FC0063B4-B0B9-42DF-9053-56A76C78E2E0}" dt="2022-01-19T14:36:53.871" v="25" actId="20577"/>
        <pc:sldMkLst>
          <pc:docMk/>
          <pc:sldMk cId="3440083160" sldId="279"/>
        </pc:sldMkLst>
        <pc:spChg chg="mod">
          <ac:chgData name="Gabriel Quintella" userId="0401f16030b3bbcc" providerId="LiveId" clId="{FC0063B4-B0B9-42DF-9053-56A76C78E2E0}" dt="2022-01-19T14:36:53.871" v="25" actId="20577"/>
          <ac:spMkLst>
            <pc:docMk/>
            <pc:sldMk cId="3440083160" sldId="279"/>
            <ac:spMk id="16" creationId="{61C84FE3-E625-4765-9B0C-0D14780E57AA}"/>
          </ac:spMkLst>
        </pc:sp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  <pc:docChgLst>
    <pc:chgData name="Gabriel Quintella" userId="0401f16030b3bbcc" providerId="LiveId" clId="{080CBE3F-E80D-49EF-81D9-C30B8CA32CF9}"/>
    <pc:docChg chg="undo redo custSel addSld delSld modSld sldOrd">
      <pc:chgData name="Gabriel Quintella" userId="0401f16030b3bbcc" providerId="LiveId" clId="{080CBE3F-E80D-49EF-81D9-C30B8CA32CF9}" dt="2022-03-17T10:53:13.116" v="4535"/>
      <pc:docMkLst>
        <pc:docMk/>
      </pc:docMkLst>
      <pc:sldChg chg="addSp delSp modSp mod modNotesTx">
        <pc:chgData name="Gabriel Quintella" userId="0401f16030b3bbcc" providerId="LiveId" clId="{080CBE3F-E80D-49EF-81D9-C30B8CA32CF9}" dt="2022-03-17T10:49:56.813" v="4526" actId="1076"/>
        <pc:sldMkLst>
          <pc:docMk/>
          <pc:sldMk cId="3275838534" sldId="257"/>
        </pc:sldMkLst>
        <pc:spChg chg="mod">
          <ac:chgData name="Gabriel Quintella" userId="0401f16030b3bbcc" providerId="LiveId" clId="{080CBE3F-E80D-49EF-81D9-C30B8CA32CF9}" dt="2022-03-17T10:49:56.813" v="4526" actId="1076"/>
          <ac:spMkLst>
            <pc:docMk/>
            <pc:sldMk cId="3275838534" sldId="257"/>
            <ac:spMk id="2" creationId="{A22A48B3-5314-4374-A82C-5EA1D94D2747}"/>
          </ac:spMkLst>
        </pc:spChg>
        <pc:graphicFrameChg chg="add del mod">
          <ac:chgData name="Gabriel Quintella" userId="0401f16030b3bbcc" providerId="LiveId" clId="{080CBE3F-E80D-49EF-81D9-C30B8CA32CF9}" dt="2022-03-17T02:41:12.100" v="3545" actId="1032"/>
          <ac:graphicFrameMkLst>
            <pc:docMk/>
            <pc:sldMk cId="3275838534" sldId="257"/>
            <ac:graphicFrameMk id="3" creationId="{5B27CCB8-F5C3-4A7B-A21A-F15A537876B9}"/>
          </ac:graphicFrameMkLst>
        </pc:graphicFrameChg>
        <pc:graphicFrameChg chg="add del mod modGraphic">
          <ac:chgData name="Gabriel Quintella" userId="0401f16030b3bbcc" providerId="LiveId" clId="{080CBE3F-E80D-49EF-81D9-C30B8CA32CF9}" dt="2022-03-17T10:49:22.132" v="4507" actId="478"/>
          <ac:graphicFrameMkLst>
            <pc:docMk/>
            <pc:sldMk cId="3275838534" sldId="257"/>
            <ac:graphicFrameMk id="7" creationId="{B70F7FC5-82CF-4123-AC59-97AF2E54C78A}"/>
          </ac:graphicFrameMkLst>
        </pc:graphicFrameChg>
      </pc:sldChg>
      <pc:sldChg chg="modNotesTx">
        <pc:chgData name="Gabriel Quintella" userId="0401f16030b3bbcc" providerId="LiveId" clId="{080CBE3F-E80D-49EF-81D9-C30B8CA32CF9}" dt="2022-03-17T01:10:07.177" v="3164"/>
        <pc:sldMkLst>
          <pc:docMk/>
          <pc:sldMk cId="1167946902" sldId="263"/>
        </pc:sldMkLst>
      </pc:sldChg>
      <pc:sldChg chg="ord">
        <pc:chgData name="Gabriel Quintella" userId="0401f16030b3bbcc" providerId="LiveId" clId="{080CBE3F-E80D-49EF-81D9-C30B8CA32CF9}" dt="2022-03-17T01:26:01.391" v="3215" actId="20578"/>
        <pc:sldMkLst>
          <pc:docMk/>
          <pc:sldMk cId="638894639" sldId="264"/>
        </pc:sldMkLst>
      </pc:sldChg>
      <pc:sldChg chg="del">
        <pc:chgData name="Gabriel Quintella" userId="0401f16030b3bbcc" providerId="LiveId" clId="{080CBE3F-E80D-49EF-81D9-C30B8CA32CF9}" dt="2022-03-17T01:23:40.454" v="3175" actId="47"/>
        <pc:sldMkLst>
          <pc:docMk/>
          <pc:sldMk cId="214360441" sldId="274"/>
        </pc:sldMkLst>
      </pc:sldChg>
      <pc:sldChg chg="del">
        <pc:chgData name="Gabriel Quintella" userId="0401f16030b3bbcc" providerId="LiveId" clId="{080CBE3F-E80D-49EF-81D9-C30B8CA32CF9}" dt="2022-03-17T01:27:28.088" v="3225" actId="47"/>
        <pc:sldMkLst>
          <pc:docMk/>
          <pc:sldMk cId="1385657931" sldId="276"/>
        </pc:sldMkLst>
      </pc:sldChg>
      <pc:sldChg chg="modNotesTx">
        <pc:chgData name="Gabriel Quintella" userId="0401f16030b3bbcc" providerId="LiveId" clId="{080CBE3F-E80D-49EF-81D9-C30B8CA32CF9}" dt="2022-03-17T01:13:43.670" v="3174"/>
        <pc:sldMkLst>
          <pc:docMk/>
          <pc:sldMk cId="3184808388" sldId="277"/>
        </pc:sldMkLst>
      </pc:sldChg>
      <pc:sldChg chg="addSp delSp modSp mod setBg">
        <pc:chgData name="Gabriel Quintella" userId="0401f16030b3bbcc" providerId="LiveId" clId="{080CBE3F-E80D-49EF-81D9-C30B8CA32CF9}" dt="2022-03-17T02:58:29.687" v="3727" actId="22"/>
        <pc:sldMkLst>
          <pc:docMk/>
          <pc:sldMk cId="3440083160" sldId="279"/>
        </pc:sldMkLst>
        <pc:spChg chg="del">
          <ac:chgData name="Gabriel Quintella" userId="0401f16030b3bbcc" providerId="LiveId" clId="{080CBE3F-E80D-49EF-81D9-C30B8CA32CF9}" dt="2022-03-15T00:39:13.294" v="2040" actId="26606"/>
          <ac:spMkLst>
            <pc:docMk/>
            <pc:sldMk cId="3440083160" sldId="279"/>
            <ac:spMk id="9" creationId="{E49CC64F-7275-4E33-961B-0C5CDC439875}"/>
          </ac:spMkLst>
        </pc:spChg>
        <pc:spChg chg="del topLvl">
          <ac:chgData name="Gabriel Quintella" userId="0401f16030b3bbcc" providerId="LiveId" clId="{080CBE3F-E80D-49EF-81D9-C30B8CA32CF9}" dt="2022-03-15T00:38:03.511" v="2035" actId="478"/>
          <ac:spMkLst>
            <pc:docMk/>
            <pc:sldMk cId="3440083160" sldId="279"/>
            <ac:spMk id="15" creationId="{BDF9DA4F-1441-472E-B3F7-DFEFC350662B}"/>
          </ac:spMkLst>
        </pc:spChg>
        <pc:spChg chg="mod ord topLvl">
          <ac:chgData name="Gabriel Quintella" userId="0401f16030b3bbcc" providerId="LiveId" clId="{080CBE3F-E80D-49EF-81D9-C30B8CA32CF9}" dt="2022-03-17T02:58:25.216" v="3725" actId="26606"/>
          <ac:spMkLst>
            <pc:docMk/>
            <pc:sldMk cId="3440083160" sldId="279"/>
            <ac:spMk id="16" creationId="{61C84FE3-E625-4765-9B0C-0D14780E57AA}"/>
          </ac:spMkLst>
        </pc:spChg>
        <pc:spChg chg="add del">
          <ac:chgData name="Gabriel Quintella" userId="0401f16030b3bbcc" providerId="LiveId" clId="{080CBE3F-E80D-49EF-81D9-C30B8CA32CF9}" dt="2022-03-17T02:58:29.687" v="3727" actId="22"/>
          <ac:spMkLst>
            <pc:docMk/>
            <pc:sldMk cId="3440083160" sldId="279"/>
            <ac:spMk id="17" creationId="{8E8FACCF-3C0F-43EA-9DB9-DCF30EDA88C8}"/>
          </ac:spMkLst>
        </pc:spChg>
        <pc:spChg chg="del">
          <ac:chgData name="Gabriel Quintella" userId="0401f16030b3bbcc" providerId="LiveId" clId="{080CBE3F-E80D-49EF-81D9-C30B8CA32CF9}" dt="2022-03-15T00:37:09.267" v="2028" actId="478"/>
          <ac:spMkLst>
            <pc:docMk/>
            <pc:sldMk cId="3440083160" sldId="279"/>
            <ac:spMk id="17" creationId="{FAA6086C-87A8-4114-A27F-C081E449C89C}"/>
          </ac:spMkLst>
        </pc:spChg>
        <pc:spChg chg="add del">
          <ac:chgData name="Gabriel Quintella" userId="0401f16030b3bbcc" providerId="LiveId" clId="{080CBE3F-E80D-49EF-81D9-C30B8CA32CF9}" dt="2022-03-15T00:39:39.191" v="2047" actId="26606"/>
          <ac:spMkLst>
            <pc:docMk/>
            <pc:sldMk cId="3440083160" sldId="279"/>
            <ac:spMk id="21" creationId="{665DBBEF-238B-476B-96AB-8AAC3224ECEA}"/>
          </ac:spMkLst>
        </pc:spChg>
        <pc:spChg chg="add del">
          <ac:chgData name="Gabriel Quintella" userId="0401f16030b3bbcc" providerId="LiveId" clId="{080CBE3F-E80D-49EF-81D9-C30B8CA32CF9}" dt="2022-03-15T00:39:39.191" v="2047" actId="26606"/>
          <ac:spMkLst>
            <pc:docMk/>
            <pc:sldMk cId="3440083160" sldId="279"/>
            <ac:spMk id="23" creationId="{3FCFB1DE-0B7E-48CC-BA90-B2AB0889F9D6}"/>
          </ac:spMkLst>
        </pc:spChg>
        <pc:spChg chg="add del">
          <ac:chgData name="Gabriel Quintella" userId="0401f16030b3bbcc" providerId="LiveId" clId="{080CBE3F-E80D-49EF-81D9-C30B8CA32CF9}" dt="2022-03-17T01:27:13.909" v="3224" actId="26606"/>
          <ac:spMkLst>
            <pc:docMk/>
            <pc:sldMk cId="3440083160" sldId="279"/>
            <ac:spMk id="26" creationId="{9B6CD22E-2269-419F-9E81-016EA035D4C1}"/>
          </ac:spMkLst>
        </pc:spChg>
        <pc:spChg chg="add del">
          <ac:chgData name="Gabriel Quintella" userId="0401f16030b3bbcc" providerId="LiveId" clId="{080CBE3F-E80D-49EF-81D9-C30B8CA32CF9}" dt="2022-03-17T01:27:13.909" v="3224" actId="26606"/>
          <ac:spMkLst>
            <pc:docMk/>
            <pc:sldMk cId="3440083160" sldId="279"/>
            <ac:spMk id="27" creationId="{AA607D34-E2A9-4595-9DB2-5472E077CA49}"/>
          </ac:spMkLst>
        </pc:spChg>
        <pc:spChg chg="add del">
          <ac:chgData name="Gabriel Quintella" userId="0401f16030b3bbcc" providerId="LiveId" clId="{080CBE3F-E80D-49EF-81D9-C30B8CA32CF9}" dt="2022-03-15T00:39:32.177" v="2046" actId="26606"/>
          <ac:spMkLst>
            <pc:docMk/>
            <pc:sldMk cId="3440083160" sldId="279"/>
            <ac:spMk id="28" creationId="{943CAA20-3569-4189-9E48-239A229A86CA}"/>
          </ac:spMkLst>
        </pc:spChg>
        <pc:spChg chg="add del">
          <ac:chgData name="Gabriel Quintella" userId="0401f16030b3bbcc" providerId="LiveId" clId="{080CBE3F-E80D-49EF-81D9-C30B8CA32CF9}" dt="2022-03-15T00:39:29.476" v="2044" actId="26606"/>
          <ac:spMkLst>
            <pc:docMk/>
            <pc:sldMk cId="3440083160" sldId="279"/>
            <ac:spMk id="29" creationId="{9B7AD9F6-8CE7-4299-8FC6-328F4DCD3FF9}"/>
          </ac:spMkLst>
        </pc:spChg>
        <pc:spChg chg="add del">
          <ac:chgData name="Gabriel Quintella" userId="0401f16030b3bbcc" providerId="LiveId" clId="{080CBE3F-E80D-49EF-81D9-C30B8CA32CF9}" dt="2022-03-15T00:39:32.177" v="2046" actId="26606"/>
          <ac:spMkLst>
            <pc:docMk/>
            <pc:sldMk cId="3440083160" sldId="279"/>
            <ac:spMk id="30" creationId="{DA542B6D-E775-4832-91DC-2D20F857813A}"/>
          </ac:spMkLst>
        </pc:spChg>
        <pc:spChg chg="add del">
          <ac:chgData name="Gabriel Quintella" userId="0401f16030b3bbcc" providerId="LiveId" clId="{080CBE3F-E80D-49EF-81D9-C30B8CA32CF9}" dt="2022-03-15T00:39:29.476" v="2044" actId="26606"/>
          <ac:spMkLst>
            <pc:docMk/>
            <pc:sldMk cId="3440083160" sldId="279"/>
            <ac:spMk id="31" creationId="{F49775AF-8896-43EE-92C6-83497D6DC56F}"/>
          </ac:spMkLst>
        </pc:spChg>
        <pc:spChg chg="add del">
          <ac:chgData name="Gabriel Quintella" userId="0401f16030b3bbcc" providerId="LiveId" clId="{080CBE3F-E80D-49EF-81D9-C30B8CA32CF9}" dt="2022-03-17T01:27:13.909" v="3224" actId="26606"/>
          <ac:spMkLst>
            <pc:docMk/>
            <pc:sldMk cId="3440083160" sldId="279"/>
            <ac:spMk id="32" creationId="{63DAB858-5A0C-4AFF-AAC6-705EDF8DB733}"/>
          </ac:spMkLst>
        </pc:spChg>
        <pc:spChg chg="add del mod">
          <ac:chgData name="Gabriel Quintella" userId="0401f16030b3bbcc" providerId="LiveId" clId="{080CBE3F-E80D-49EF-81D9-C30B8CA32CF9}" dt="2022-03-17T01:27:01.210" v="3219" actId="478"/>
          <ac:spMkLst>
            <pc:docMk/>
            <pc:sldMk cId="3440083160" sldId="279"/>
            <ac:spMk id="33" creationId="{6C5B470F-FE8D-4DD3-AE0A-BC8E70176A23}"/>
          </ac:spMkLst>
        </pc:spChg>
        <pc:spChg chg="add del">
          <ac:chgData name="Gabriel Quintella" userId="0401f16030b3bbcc" providerId="LiveId" clId="{080CBE3F-E80D-49EF-81D9-C30B8CA32CF9}" dt="2022-03-17T01:27:13.909" v="3224" actId="26606"/>
          <ac:spMkLst>
            <pc:docMk/>
            <pc:sldMk cId="3440083160" sldId="279"/>
            <ac:spMk id="34" creationId="{8FFD9892-EDE5-4886-A313-66099DA8C8F1}"/>
          </ac:spMkLst>
        </pc:spChg>
        <pc:spChg chg="add del">
          <ac:chgData name="Gabriel Quintella" userId="0401f16030b3bbcc" providerId="LiveId" clId="{080CBE3F-E80D-49EF-81D9-C30B8CA32CF9}" dt="2022-03-17T01:27:13.893" v="3223" actId="26606"/>
          <ac:spMkLst>
            <pc:docMk/>
            <pc:sldMk cId="3440083160" sldId="279"/>
            <ac:spMk id="39" creationId="{337940BB-FBC4-492E-BD92-3B7B914D0EAE}"/>
          </ac:spMkLst>
        </pc:spChg>
        <pc:spChg chg="add del">
          <ac:chgData name="Gabriel Quintella" userId="0401f16030b3bbcc" providerId="LiveId" clId="{080CBE3F-E80D-49EF-81D9-C30B8CA32CF9}" dt="2022-03-17T01:27:13.893" v="3223" actId="26606"/>
          <ac:spMkLst>
            <pc:docMk/>
            <pc:sldMk cId="3440083160" sldId="279"/>
            <ac:spMk id="41" creationId="{3FCFB1DE-0B7E-48CC-BA90-B2AB0889F9D6}"/>
          </ac:spMkLst>
        </pc:spChg>
        <pc:spChg chg="add del">
          <ac:chgData name="Gabriel Quintella" userId="0401f16030b3bbcc" providerId="LiveId" clId="{080CBE3F-E80D-49EF-81D9-C30B8CA32CF9}" dt="2022-03-17T02:58:25.216" v="3725" actId="26606"/>
          <ac:spMkLst>
            <pc:docMk/>
            <pc:sldMk cId="3440083160" sldId="279"/>
            <ac:spMk id="43" creationId="{665DBBEF-238B-476B-96AB-8AAC3224ECEA}"/>
          </ac:spMkLst>
        </pc:spChg>
        <pc:spChg chg="add del">
          <ac:chgData name="Gabriel Quintella" userId="0401f16030b3bbcc" providerId="LiveId" clId="{080CBE3F-E80D-49EF-81D9-C30B8CA32CF9}" dt="2022-03-17T02:58:25.216" v="3725" actId="26606"/>
          <ac:spMkLst>
            <pc:docMk/>
            <pc:sldMk cId="3440083160" sldId="279"/>
            <ac:spMk id="44" creationId="{3FCFB1DE-0B7E-48CC-BA90-B2AB0889F9D6}"/>
          </ac:spMkLst>
        </pc:spChg>
        <pc:spChg chg="add del">
          <ac:chgData name="Gabriel Quintella" userId="0401f16030b3bbcc" providerId="LiveId" clId="{080CBE3F-E80D-49EF-81D9-C30B8CA32CF9}" dt="2022-03-17T02:58:25.216" v="3725" actId="26606"/>
          <ac:spMkLst>
            <pc:docMk/>
            <pc:sldMk cId="3440083160" sldId="279"/>
            <ac:spMk id="49" creationId="{87CC2527-562A-4F69-B487-4371E5B243E7}"/>
          </ac:spMkLst>
        </pc:spChg>
        <pc:grpChg chg="del">
          <ac:chgData name="Gabriel Quintella" userId="0401f16030b3bbcc" providerId="LiveId" clId="{080CBE3F-E80D-49EF-81D9-C30B8CA32CF9}" dt="2022-03-15T00:38:03.511" v="2035" actId="478"/>
          <ac:grpSpMkLst>
            <pc:docMk/>
            <pc:sldMk cId="3440083160" sldId="279"/>
            <ac:grpSpMk id="7" creationId="{19FA6B79-B25C-4224-AE05-DE23F29016FC}"/>
          </ac:grpSpMkLst>
        </pc:grpChg>
        <pc:grpChg chg="del">
          <ac:chgData name="Gabriel Quintella" userId="0401f16030b3bbcc" providerId="LiveId" clId="{080CBE3F-E80D-49EF-81D9-C30B8CA32CF9}" dt="2022-03-15T00:37:43.312" v="2032" actId="478"/>
          <ac:grpSpMkLst>
            <pc:docMk/>
            <pc:sldMk cId="3440083160" sldId="279"/>
            <ac:grpSpMk id="8" creationId="{DCFC1EEB-8CD9-4EBC-A3AD-10E1CF3BC67B}"/>
          </ac:grpSpMkLst>
        </pc:grpChg>
        <pc:grpChg chg="del">
          <ac:chgData name="Gabriel Quintella" userId="0401f16030b3bbcc" providerId="LiveId" clId="{080CBE3F-E80D-49EF-81D9-C30B8CA32CF9}" dt="2022-03-15T00:37:46.335" v="2033" actId="478"/>
          <ac:grpSpMkLst>
            <pc:docMk/>
            <pc:sldMk cId="3440083160" sldId="279"/>
            <ac:grpSpMk id="10" creationId="{49F386EC-44B0-4412-964F-86862F574029}"/>
          </ac:grpSpMkLst>
        </pc:grpChg>
        <pc:picChg chg="add mod">
          <ac:chgData name="Gabriel Quintella" userId="0401f16030b3bbcc" providerId="LiveId" clId="{080CBE3F-E80D-49EF-81D9-C30B8CA32CF9}" dt="2022-03-17T02:58:25.216" v="3725" actId="26606"/>
          <ac:picMkLst>
            <pc:docMk/>
            <pc:sldMk cId="3440083160" sldId="279"/>
            <ac:picMk id="3" creationId="{C2835546-A3DA-4E22-AD7C-5A9476A6B24A}"/>
          </ac:picMkLst>
        </pc:picChg>
        <pc:picChg chg="del mod ord">
          <ac:chgData name="Gabriel Quintella" userId="0401f16030b3bbcc" providerId="LiveId" clId="{080CBE3F-E80D-49EF-81D9-C30B8CA32CF9}" dt="2022-03-15T00:39:18.805" v="2041" actId="478"/>
          <ac:picMkLst>
            <pc:docMk/>
            <pc:sldMk cId="3440083160" sldId="279"/>
            <ac:picMk id="4" creationId="{8FBED80D-7006-4868-BD2E-0119D360BC36}"/>
          </ac:picMkLst>
        </pc:picChg>
        <pc:picChg chg="add del">
          <ac:chgData name="Gabriel Quintella" userId="0401f16030b3bbcc" providerId="LiveId" clId="{080CBE3F-E80D-49EF-81D9-C30B8CA32CF9}" dt="2022-03-15T00:39:29.476" v="2044" actId="26606"/>
          <ac:picMkLst>
            <pc:docMk/>
            <pc:sldMk cId="3440083160" sldId="279"/>
            <ac:picMk id="25" creationId="{81BE234E-7DBE-CAF4-782A-1C353A523CF6}"/>
          </ac:picMkLst>
        </pc:picChg>
        <pc:cxnChg chg="add del">
          <ac:chgData name="Gabriel Quintella" userId="0401f16030b3bbcc" providerId="LiveId" clId="{080CBE3F-E80D-49EF-81D9-C30B8CA32CF9}" dt="2022-03-17T02:58:25.216" v="3725" actId="26606"/>
          <ac:cxnSpMkLst>
            <pc:docMk/>
            <pc:sldMk cId="3440083160" sldId="279"/>
            <ac:cxnSpMk id="51" creationId="{BCDAEC91-5BCE-4B55-9CC0-43EF94CB734B}"/>
          </ac:cxnSpMkLst>
        </pc:cxnChg>
      </pc:sldChg>
      <pc:sldChg chg="addSp delSp modSp mod">
        <pc:chgData name="Gabriel Quintella" userId="0401f16030b3bbcc" providerId="LiveId" clId="{080CBE3F-E80D-49EF-81D9-C30B8CA32CF9}" dt="2022-02-28T22:55:33.749" v="376" actId="20577"/>
        <pc:sldMkLst>
          <pc:docMk/>
          <pc:sldMk cId="1699139359" sldId="280"/>
        </pc:sldMkLst>
        <pc:spChg chg="del">
          <ac:chgData name="Gabriel Quintella" userId="0401f16030b3bbcc" providerId="LiveId" clId="{080CBE3F-E80D-49EF-81D9-C30B8CA32CF9}" dt="2022-02-28T22:24:17.777" v="0" actId="478"/>
          <ac:spMkLst>
            <pc:docMk/>
            <pc:sldMk cId="1699139359" sldId="280"/>
            <ac:spMk id="3" creationId="{1C68C712-3EB5-4548-B017-0B4D8DE9FFB9}"/>
          </ac:spMkLst>
        </pc:spChg>
        <pc:spChg chg="add mod">
          <ac:chgData name="Gabriel Quintella" userId="0401f16030b3bbcc" providerId="LiveId" clId="{080CBE3F-E80D-49EF-81D9-C30B8CA32CF9}" dt="2022-02-28T22:24:18.286" v="1"/>
          <ac:spMkLst>
            <pc:docMk/>
            <pc:sldMk cId="1699139359" sldId="280"/>
            <ac:spMk id="5" creationId="{8E099893-1050-4C90-8641-01C58332AE99}"/>
          </ac:spMkLst>
        </pc:spChg>
        <pc:spChg chg="add mod">
          <ac:chgData name="Gabriel Quintella" userId="0401f16030b3bbcc" providerId="LiveId" clId="{080CBE3F-E80D-49EF-81D9-C30B8CA32CF9}" dt="2022-02-28T22:24:18.286" v="1"/>
          <ac:spMkLst>
            <pc:docMk/>
            <pc:sldMk cId="1699139359" sldId="280"/>
            <ac:spMk id="7" creationId="{096BD0B3-D063-4655-81B0-9E7E5FD8152A}"/>
          </ac:spMkLst>
        </pc:spChg>
        <pc:spChg chg="add mod">
          <ac:chgData name="Gabriel Quintella" userId="0401f16030b3bbcc" providerId="LiveId" clId="{080CBE3F-E80D-49EF-81D9-C30B8CA32CF9}" dt="2022-02-28T22:24:18.286" v="1"/>
          <ac:spMkLst>
            <pc:docMk/>
            <pc:sldMk cId="1699139359" sldId="280"/>
            <ac:spMk id="8" creationId="{C13CA165-44DF-4698-8D32-C32B6C471664}"/>
          </ac:spMkLst>
        </pc:spChg>
        <pc:spChg chg="add mod">
          <ac:chgData name="Gabriel Quintella" userId="0401f16030b3bbcc" providerId="LiveId" clId="{080CBE3F-E80D-49EF-81D9-C30B8CA32CF9}" dt="2022-02-28T22:55:33.749" v="376" actId="20577"/>
          <ac:spMkLst>
            <pc:docMk/>
            <pc:sldMk cId="1699139359" sldId="280"/>
            <ac:spMk id="9" creationId="{32B80C93-246D-4E3F-B066-EE87A5FD360E}"/>
          </ac:spMkLst>
        </pc:spChg>
        <pc:spChg chg="del">
          <ac:chgData name="Gabriel Quintella" userId="0401f16030b3bbcc" providerId="LiveId" clId="{080CBE3F-E80D-49EF-81D9-C30B8CA32CF9}" dt="2022-02-28T22:24:17.777" v="0" actId="478"/>
          <ac:spMkLst>
            <pc:docMk/>
            <pc:sldMk cId="1699139359" sldId="280"/>
            <ac:spMk id="11" creationId="{E49CC64F-7275-4E33-961B-0C5CDC439875}"/>
          </ac:spMkLst>
        </pc:spChg>
        <pc:picChg chg="del">
          <ac:chgData name="Gabriel Quintella" userId="0401f16030b3bbcc" providerId="LiveId" clId="{080CBE3F-E80D-49EF-81D9-C30B8CA32CF9}" dt="2022-02-28T22:24:17.777" v="0" actId="478"/>
          <ac:picMkLst>
            <pc:docMk/>
            <pc:sldMk cId="1699139359" sldId="280"/>
            <ac:picMk id="4" creationId="{8FBED80D-7006-4868-BD2E-0119D360BC36}"/>
          </ac:picMkLst>
        </pc:picChg>
        <pc:picChg chg="add mod">
          <ac:chgData name="Gabriel Quintella" userId="0401f16030b3bbcc" providerId="LiveId" clId="{080CBE3F-E80D-49EF-81D9-C30B8CA32CF9}" dt="2022-02-28T22:24:18.286" v="1"/>
          <ac:picMkLst>
            <pc:docMk/>
            <pc:sldMk cId="1699139359" sldId="280"/>
            <ac:picMk id="6" creationId="{020D4D2D-0CE0-4C1E-A7B2-B7E49034B86A}"/>
          </ac:picMkLst>
        </pc:picChg>
      </pc:sldChg>
      <pc:sldChg chg="addSp delSp modSp mod ord modAnim modNotesTx">
        <pc:chgData name="Gabriel Quintella" userId="0401f16030b3bbcc" providerId="LiveId" clId="{080CBE3F-E80D-49EF-81D9-C30B8CA32CF9}" dt="2022-03-17T10:53:13.116" v="4535"/>
        <pc:sldMkLst>
          <pc:docMk/>
          <pc:sldMk cId="1909856853" sldId="281"/>
        </pc:sldMkLst>
        <pc:spChg chg="add mod">
          <ac:chgData name="Gabriel Quintella" userId="0401f16030b3bbcc" providerId="LiveId" clId="{080CBE3F-E80D-49EF-81D9-C30B8CA32CF9}" dt="2022-03-02T13:44:44.079" v="1017" actId="1036"/>
          <ac:spMkLst>
            <pc:docMk/>
            <pc:sldMk cId="1909856853" sldId="281"/>
            <ac:spMk id="2" creationId="{F6EEE20B-BB31-4B67-9863-3464D524F6BA}"/>
          </ac:spMkLst>
        </pc:spChg>
        <pc:spChg chg="mod">
          <ac:chgData name="Gabriel Quintella" userId="0401f16030b3bbcc" providerId="LiveId" clId="{080CBE3F-E80D-49EF-81D9-C30B8CA32CF9}" dt="2022-03-02T13:38:19.820" v="814" actId="1038"/>
          <ac:spMkLst>
            <pc:docMk/>
            <pc:sldMk cId="1909856853" sldId="281"/>
            <ac:spMk id="3" creationId="{1C68C712-3EB5-4548-B017-0B4D8DE9FFB9}"/>
          </ac:spMkLst>
        </pc:spChg>
        <pc:spChg chg="add del mod">
          <ac:chgData name="Gabriel Quintella" userId="0401f16030b3bbcc" providerId="LiveId" clId="{080CBE3F-E80D-49EF-81D9-C30B8CA32CF9}" dt="2022-03-02T13:41:12.710" v="826" actId="931"/>
          <ac:spMkLst>
            <pc:docMk/>
            <pc:sldMk cId="1909856853" sldId="281"/>
            <ac:spMk id="7" creationId="{C8CC3251-0E26-4423-9061-92195A6D9D9B}"/>
          </ac:spMkLst>
        </pc:spChg>
        <pc:spChg chg="add mod">
          <ac:chgData name="Gabriel Quintella" userId="0401f16030b3bbcc" providerId="LiveId" clId="{080CBE3F-E80D-49EF-81D9-C30B8CA32CF9}" dt="2022-03-02T13:43:19.035" v="837" actId="1076"/>
          <ac:spMkLst>
            <pc:docMk/>
            <pc:sldMk cId="1909856853" sldId="281"/>
            <ac:spMk id="10" creationId="{35BB4D45-4EEB-40CB-8A54-1CF0A9417106}"/>
          </ac:spMkLst>
        </pc:spChg>
        <pc:spChg chg="add mod">
          <ac:chgData name="Gabriel Quintella" userId="0401f16030b3bbcc" providerId="LiveId" clId="{080CBE3F-E80D-49EF-81D9-C30B8CA32CF9}" dt="2022-03-02T13:44:44.079" v="1017" actId="1036"/>
          <ac:spMkLst>
            <pc:docMk/>
            <pc:sldMk cId="1909856853" sldId="281"/>
            <ac:spMk id="11" creationId="{CABBB331-2BEF-4E9B-8794-5BDBC689B0D2}"/>
          </ac:spMkLst>
        </pc:spChg>
        <pc:picChg chg="add del mod">
          <ac:chgData name="Gabriel Quintella" userId="0401f16030b3bbcc" providerId="LiveId" clId="{080CBE3F-E80D-49EF-81D9-C30B8CA32CF9}" dt="2022-03-02T13:41:12.710" v="826" actId="931"/>
          <ac:picMkLst>
            <pc:docMk/>
            <pc:sldMk cId="1909856853" sldId="281"/>
            <ac:picMk id="6" creationId="{EBFFBA20-32EB-4FD6-A619-5994F879884F}"/>
          </ac:picMkLst>
        </pc:picChg>
        <pc:picChg chg="add mod">
          <ac:chgData name="Gabriel Quintella" userId="0401f16030b3bbcc" providerId="LiveId" clId="{080CBE3F-E80D-49EF-81D9-C30B8CA32CF9}" dt="2022-03-02T13:44:44.079" v="1017" actId="1036"/>
          <ac:picMkLst>
            <pc:docMk/>
            <pc:sldMk cId="1909856853" sldId="281"/>
            <ac:picMk id="9" creationId="{80C8DD79-6364-456D-971A-A62459018741}"/>
          </ac:picMkLst>
        </pc:picChg>
      </pc:sldChg>
      <pc:sldChg chg="modSp del mod ord">
        <pc:chgData name="Gabriel Quintella" userId="0401f16030b3bbcc" providerId="LiveId" clId="{080CBE3F-E80D-49EF-81D9-C30B8CA32CF9}" dt="2022-03-02T13:50:21.958" v="1310" actId="47"/>
        <pc:sldMkLst>
          <pc:docMk/>
          <pc:sldMk cId="777463436" sldId="282"/>
        </pc:sldMkLst>
        <pc:spChg chg="mod">
          <ac:chgData name="Gabriel Quintella" userId="0401f16030b3bbcc" providerId="LiveId" clId="{080CBE3F-E80D-49EF-81D9-C30B8CA32CF9}" dt="2022-03-02T13:33:31.674" v="770" actId="2711"/>
          <ac:spMkLst>
            <pc:docMk/>
            <pc:sldMk cId="777463436" sldId="282"/>
            <ac:spMk id="3" creationId="{1C68C712-3EB5-4548-B017-0B4D8DE9FFB9}"/>
          </ac:spMkLst>
        </pc:spChg>
      </pc:sldChg>
      <pc:sldChg chg="del ord">
        <pc:chgData name="Gabriel Quintella" userId="0401f16030b3bbcc" providerId="LiveId" clId="{080CBE3F-E80D-49EF-81D9-C30B8CA32CF9}" dt="2022-03-02T13:50:21.958" v="1310" actId="47"/>
        <pc:sldMkLst>
          <pc:docMk/>
          <pc:sldMk cId="773420452" sldId="283"/>
        </pc:sldMkLst>
      </pc:sldChg>
      <pc:sldChg chg="modSp mod modNotesTx">
        <pc:chgData name="Gabriel Quintella" userId="0401f16030b3bbcc" providerId="LiveId" clId="{080CBE3F-E80D-49EF-81D9-C30B8CA32CF9}" dt="2022-03-17T02:39:54.295" v="3539" actId="20577"/>
        <pc:sldMkLst>
          <pc:docMk/>
          <pc:sldMk cId="687545986" sldId="285"/>
        </pc:sldMkLst>
        <pc:spChg chg="mod">
          <ac:chgData name="Gabriel Quintella" userId="0401f16030b3bbcc" providerId="LiveId" clId="{080CBE3F-E80D-49EF-81D9-C30B8CA32CF9}" dt="2022-03-15T00:44:49.004" v="2194" actId="14100"/>
          <ac:spMkLst>
            <pc:docMk/>
            <pc:sldMk cId="687545986" sldId="285"/>
            <ac:spMk id="3" creationId="{1C68C712-3EB5-4548-B017-0B4D8DE9FFB9}"/>
          </ac:spMkLst>
        </pc:spChg>
      </pc:sldChg>
      <pc:sldChg chg="modSp mod">
        <pc:chgData name="Gabriel Quintella" userId="0401f16030b3bbcc" providerId="LiveId" clId="{080CBE3F-E80D-49EF-81D9-C30B8CA32CF9}" dt="2022-03-02T00:44:39.708" v="396" actId="1035"/>
        <pc:sldMkLst>
          <pc:docMk/>
          <pc:sldMk cId="1655760290" sldId="286"/>
        </pc:sldMkLst>
        <pc:spChg chg="mod">
          <ac:chgData name="Gabriel Quintella" userId="0401f16030b3bbcc" providerId="LiveId" clId="{080CBE3F-E80D-49EF-81D9-C30B8CA32CF9}" dt="2022-03-02T00:44:39.708" v="396" actId="1035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 modNotesTx">
        <pc:chgData name="Gabriel Quintella" userId="0401f16030b3bbcc" providerId="LiveId" clId="{080CBE3F-E80D-49EF-81D9-C30B8CA32CF9}" dt="2022-03-17T01:03:19.842" v="3152" actId="20577"/>
        <pc:sldMkLst>
          <pc:docMk/>
          <pc:sldMk cId="2687159608" sldId="287"/>
        </pc:sldMkLst>
        <pc:spChg chg="mod">
          <ac:chgData name="Gabriel Quintella" userId="0401f16030b3bbcc" providerId="LiveId" clId="{080CBE3F-E80D-49EF-81D9-C30B8CA32CF9}" dt="2022-03-15T00:35:30.207" v="2027" actId="2711"/>
          <ac:spMkLst>
            <pc:docMk/>
            <pc:sldMk cId="2687159608" sldId="287"/>
            <ac:spMk id="2" creationId="{A22A48B3-5314-4374-A82C-5EA1D94D2747}"/>
          </ac:spMkLst>
        </pc:spChg>
      </pc:sldChg>
      <pc:sldChg chg="del modNotesTx">
        <pc:chgData name="Gabriel Quintella" userId="0401f16030b3bbcc" providerId="LiveId" clId="{080CBE3F-E80D-49EF-81D9-C30B8CA32CF9}" dt="2022-03-17T01:05:54.512" v="3163" actId="2696"/>
        <pc:sldMkLst>
          <pc:docMk/>
          <pc:sldMk cId="1572128505" sldId="289"/>
        </pc:sldMkLst>
      </pc:sldChg>
      <pc:sldChg chg="modSp mod">
        <pc:chgData name="Gabriel Quintella" userId="0401f16030b3bbcc" providerId="LiveId" clId="{080CBE3F-E80D-49EF-81D9-C30B8CA32CF9}" dt="2022-03-15T00:44:37.323" v="2192" actId="2711"/>
        <pc:sldMkLst>
          <pc:docMk/>
          <pc:sldMk cId="4230135495" sldId="293"/>
        </pc:sldMkLst>
        <pc:spChg chg="mod">
          <ac:chgData name="Gabriel Quintella" userId="0401f16030b3bbcc" providerId="LiveId" clId="{080CBE3F-E80D-49EF-81D9-C30B8CA32CF9}" dt="2022-03-15T00:44:32.296" v="2191" actId="2711"/>
          <ac:spMkLst>
            <pc:docMk/>
            <pc:sldMk cId="4230135495" sldId="293"/>
            <ac:spMk id="3" creationId="{1C68C712-3EB5-4548-B017-0B4D8DE9FFB9}"/>
          </ac:spMkLst>
        </pc:spChg>
        <pc:spChg chg="mod">
          <ac:chgData name="Gabriel Quintella" userId="0401f16030b3bbcc" providerId="LiveId" clId="{080CBE3F-E80D-49EF-81D9-C30B8CA32CF9}" dt="2022-03-15T00:44:37.323" v="2192" actId="2711"/>
          <ac:spMkLst>
            <pc:docMk/>
            <pc:sldMk cId="4230135495" sldId="293"/>
            <ac:spMk id="6" creationId="{D60CCAAD-3C02-470F-925A-126788200B27}"/>
          </ac:spMkLst>
        </pc:spChg>
      </pc:sldChg>
      <pc:sldChg chg="modSp mod">
        <pc:chgData name="Gabriel Quintella" userId="0401f16030b3bbcc" providerId="LiveId" clId="{080CBE3F-E80D-49EF-81D9-C30B8CA32CF9}" dt="2022-03-15T00:44:26.206" v="2190" actId="2711"/>
        <pc:sldMkLst>
          <pc:docMk/>
          <pc:sldMk cId="2164335242" sldId="294"/>
        </pc:sldMkLst>
        <pc:spChg chg="mod">
          <ac:chgData name="Gabriel Quintella" userId="0401f16030b3bbcc" providerId="LiveId" clId="{080CBE3F-E80D-49EF-81D9-C30B8CA32CF9}" dt="2022-03-15T00:44:20.854" v="2189" actId="2711"/>
          <ac:spMkLst>
            <pc:docMk/>
            <pc:sldMk cId="2164335242" sldId="294"/>
            <ac:spMk id="5" creationId="{D86D8CF5-B4DD-4859-8189-87D21ED72214}"/>
          </ac:spMkLst>
        </pc:spChg>
        <pc:spChg chg="mod">
          <ac:chgData name="Gabriel Quintella" userId="0401f16030b3bbcc" providerId="LiveId" clId="{080CBE3F-E80D-49EF-81D9-C30B8CA32CF9}" dt="2022-03-15T00:44:26.206" v="2190" actId="2711"/>
          <ac:spMkLst>
            <pc:docMk/>
            <pc:sldMk cId="2164335242" sldId="294"/>
            <ac:spMk id="6" creationId="{710F79CB-D57A-499E-9225-55187AFDECBE}"/>
          </ac:spMkLst>
        </pc:spChg>
      </pc:sldChg>
      <pc:sldChg chg="modSp mod">
        <pc:chgData name="Gabriel Quintella" userId="0401f16030b3bbcc" providerId="LiveId" clId="{080CBE3F-E80D-49EF-81D9-C30B8CA32CF9}" dt="2022-03-15T00:44:11.254" v="2188" actId="2711"/>
        <pc:sldMkLst>
          <pc:docMk/>
          <pc:sldMk cId="267626220" sldId="296"/>
        </pc:sldMkLst>
        <pc:spChg chg="mod">
          <ac:chgData name="Gabriel Quintella" userId="0401f16030b3bbcc" providerId="LiveId" clId="{080CBE3F-E80D-49EF-81D9-C30B8CA32CF9}" dt="2022-03-15T00:44:11.254" v="2188" actId="2711"/>
          <ac:spMkLst>
            <pc:docMk/>
            <pc:sldMk cId="267626220" sldId="296"/>
            <ac:spMk id="3" creationId="{6ECE45D1-F65A-44E4-88A0-371BF51EE333}"/>
          </ac:spMkLst>
        </pc:spChg>
      </pc:sldChg>
      <pc:sldChg chg="delSp modSp mod">
        <pc:chgData name="Gabriel Quintella" userId="0401f16030b3bbcc" providerId="LiveId" clId="{080CBE3F-E80D-49EF-81D9-C30B8CA32CF9}" dt="2022-03-15T00:44:02.694" v="2187" actId="1076"/>
        <pc:sldMkLst>
          <pc:docMk/>
          <pc:sldMk cId="1198528274" sldId="297"/>
        </pc:sldMkLst>
        <pc:spChg chg="del">
          <ac:chgData name="Gabriel Quintella" userId="0401f16030b3bbcc" providerId="LiveId" clId="{080CBE3F-E80D-49EF-81D9-C30B8CA32CF9}" dt="2022-03-15T00:43:59.076" v="2186" actId="478"/>
          <ac:spMkLst>
            <pc:docMk/>
            <pc:sldMk cId="1198528274" sldId="297"/>
            <ac:spMk id="3" creationId="{6ECE45D1-F65A-44E4-88A0-371BF51EE333}"/>
          </ac:spMkLst>
        </pc:spChg>
        <pc:spChg chg="mod">
          <ac:chgData name="Gabriel Quintella" userId="0401f16030b3bbcc" providerId="LiveId" clId="{080CBE3F-E80D-49EF-81D9-C30B8CA32CF9}" dt="2022-03-15T00:44:02.694" v="2187" actId="1076"/>
          <ac:spMkLst>
            <pc:docMk/>
            <pc:sldMk cId="1198528274" sldId="297"/>
            <ac:spMk id="7" creationId="{59E45B0E-EDDC-4B43-BF4D-A42C67675045}"/>
          </ac:spMkLst>
        </pc:spChg>
      </pc:sldChg>
      <pc:sldChg chg="modSp del mod">
        <pc:chgData name="Gabriel Quintella" userId="0401f16030b3bbcc" providerId="LiveId" clId="{080CBE3F-E80D-49EF-81D9-C30B8CA32CF9}" dt="2022-03-17T01:27:28.088" v="3225" actId="47"/>
        <pc:sldMkLst>
          <pc:docMk/>
          <pc:sldMk cId="2797249121" sldId="300"/>
        </pc:sldMkLst>
        <pc:spChg chg="mod">
          <ac:chgData name="Gabriel Quintella" userId="0401f16030b3bbcc" providerId="LiveId" clId="{080CBE3F-E80D-49EF-81D9-C30B8CA32CF9}" dt="2022-03-02T20:47:32.830" v="2025" actId="2711"/>
          <ac:spMkLst>
            <pc:docMk/>
            <pc:sldMk cId="2797249121" sldId="300"/>
            <ac:spMk id="3" creationId="{64B2A27D-1B8D-4920-B4AD-1975A8ED6F4C}"/>
          </ac:spMkLst>
        </pc:spChg>
      </pc:sldChg>
      <pc:sldChg chg="addSp delSp modSp add mod setBg delDesignElem">
        <pc:chgData name="Gabriel Quintella" userId="0401f16030b3bbcc" providerId="LiveId" clId="{080CBE3F-E80D-49EF-81D9-C30B8CA32CF9}" dt="2022-02-28T22:26:13.324" v="65" actId="20577"/>
        <pc:sldMkLst>
          <pc:docMk/>
          <pc:sldMk cId="4159666516" sldId="301"/>
        </pc:sldMkLst>
        <pc:spChg chg="del">
          <ac:chgData name="Gabriel Quintella" userId="0401f16030b3bbcc" providerId="LiveId" clId="{080CBE3F-E80D-49EF-81D9-C30B8CA32CF9}" dt="2022-02-28T22:25:48.690" v="36" actId="478"/>
          <ac:spMkLst>
            <pc:docMk/>
            <pc:sldMk cId="4159666516" sldId="301"/>
            <ac:spMk id="3" creationId="{1C68C712-3EB5-4548-B017-0B4D8DE9FFB9}"/>
          </ac:spMkLst>
        </pc:spChg>
        <pc:spChg chg="add mod">
          <ac:chgData name="Gabriel Quintella" userId="0401f16030b3bbcc" providerId="LiveId" clId="{080CBE3F-E80D-49EF-81D9-C30B8CA32CF9}" dt="2022-02-28T22:25:51.956" v="37"/>
          <ac:spMkLst>
            <pc:docMk/>
            <pc:sldMk cId="4159666516" sldId="301"/>
            <ac:spMk id="5" creationId="{2337426F-8603-48AC-968D-9E5A449CB70B}"/>
          </ac:spMkLst>
        </pc:spChg>
        <pc:spChg chg="del">
          <ac:chgData name="Gabriel Quintella" userId="0401f16030b3bbcc" providerId="LiveId" clId="{080CBE3F-E80D-49EF-81D9-C30B8CA32CF9}" dt="2022-02-28T22:25:44.746" v="35"/>
          <ac:spMkLst>
            <pc:docMk/>
            <pc:sldMk cId="4159666516" sldId="301"/>
            <ac:spMk id="6" creationId="{E49CC64F-7275-4E33-961B-0C5CDC439875}"/>
          </ac:spMkLst>
        </pc:spChg>
        <pc:spChg chg="add mod">
          <ac:chgData name="Gabriel Quintella" userId="0401f16030b3bbcc" providerId="LiveId" clId="{080CBE3F-E80D-49EF-81D9-C30B8CA32CF9}" dt="2022-02-28T22:25:51.956" v="37"/>
          <ac:spMkLst>
            <pc:docMk/>
            <pc:sldMk cId="4159666516" sldId="301"/>
            <ac:spMk id="8" creationId="{5158F381-9C0B-497D-A7A3-0D06D90A9D00}"/>
          </ac:spMkLst>
        </pc:spChg>
        <pc:spChg chg="add mod">
          <ac:chgData name="Gabriel Quintella" userId="0401f16030b3bbcc" providerId="LiveId" clId="{080CBE3F-E80D-49EF-81D9-C30B8CA32CF9}" dt="2022-02-28T22:25:51.956" v="37"/>
          <ac:spMkLst>
            <pc:docMk/>
            <pc:sldMk cId="4159666516" sldId="301"/>
            <ac:spMk id="9" creationId="{CEF93310-7CB0-4AB0-91E4-D2E5A02658B6}"/>
          </ac:spMkLst>
        </pc:spChg>
        <pc:spChg chg="add mod">
          <ac:chgData name="Gabriel Quintella" userId="0401f16030b3bbcc" providerId="LiveId" clId="{080CBE3F-E80D-49EF-81D9-C30B8CA32CF9}" dt="2022-02-28T22:26:13.324" v="65" actId="20577"/>
          <ac:spMkLst>
            <pc:docMk/>
            <pc:sldMk cId="4159666516" sldId="301"/>
            <ac:spMk id="10" creationId="{22CFB231-E5C5-42DE-AAE4-86B9CDA84795}"/>
          </ac:spMkLst>
        </pc:spChg>
        <pc:picChg chg="del">
          <ac:chgData name="Gabriel Quintella" userId="0401f16030b3bbcc" providerId="LiveId" clId="{080CBE3F-E80D-49EF-81D9-C30B8CA32CF9}" dt="2022-02-28T22:25:48.690" v="36" actId="478"/>
          <ac:picMkLst>
            <pc:docMk/>
            <pc:sldMk cId="4159666516" sldId="301"/>
            <ac:picMk id="4" creationId="{8FBED80D-7006-4868-BD2E-0119D360BC36}"/>
          </ac:picMkLst>
        </pc:picChg>
        <pc:picChg chg="add mod">
          <ac:chgData name="Gabriel Quintella" userId="0401f16030b3bbcc" providerId="LiveId" clId="{080CBE3F-E80D-49EF-81D9-C30B8CA32CF9}" dt="2022-02-28T22:25:51.956" v="37"/>
          <ac:picMkLst>
            <pc:docMk/>
            <pc:sldMk cId="4159666516" sldId="301"/>
            <ac:picMk id="7" creationId="{2F50D424-DA89-42E3-8C99-0B65BB2898C2}"/>
          </ac:picMkLst>
        </pc:picChg>
      </pc:sldChg>
      <pc:sldChg chg="addSp delSp modSp add mod setBg delDesignElem">
        <pc:chgData name="Gabriel Quintella" userId="0401f16030b3bbcc" providerId="LiveId" clId="{080CBE3F-E80D-49EF-81D9-C30B8CA32CF9}" dt="2022-02-28T22:49:28.898" v="72" actId="20577"/>
        <pc:sldMkLst>
          <pc:docMk/>
          <pc:sldMk cId="160489175" sldId="302"/>
        </pc:sldMkLst>
        <pc:spChg chg="del">
          <ac:chgData name="Gabriel Quintella" userId="0401f16030b3bbcc" providerId="LiveId" clId="{080CBE3F-E80D-49EF-81D9-C30B8CA32CF9}" dt="2022-02-28T22:49:24.395" v="68" actId="478"/>
          <ac:spMkLst>
            <pc:docMk/>
            <pc:sldMk cId="160489175" sldId="302"/>
            <ac:spMk id="2" creationId="{A22A48B3-5314-4374-A82C-5EA1D94D2747}"/>
          </ac:spMkLst>
        </pc:spChg>
        <pc:spChg chg="add mod">
          <ac:chgData name="Gabriel Quintella" userId="0401f16030b3bbcc" providerId="LiveId" clId="{080CBE3F-E80D-49EF-81D9-C30B8CA32CF9}" dt="2022-02-28T22:49:24.857" v="69"/>
          <ac:spMkLst>
            <pc:docMk/>
            <pc:sldMk cId="160489175" sldId="302"/>
            <ac:spMk id="6" creationId="{6F091FB9-2F03-4A8F-BC7F-575E116B2121}"/>
          </ac:spMkLst>
        </pc:spChg>
        <pc:spChg chg="add mod">
          <ac:chgData name="Gabriel Quintella" userId="0401f16030b3bbcc" providerId="LiveId" clId="{080CBE3F-E80D-49EF-81D9-C30B8CA32CF9}" dt="2022-02-28T22:49:24.857" v="69"/>
          <ac:spMkLst>
            <pc:docMk/>
            <pc:sldMk cId="160489175" sldId="302"/>
            <ac:spMk id="8" creationId="{4D0FDEBC-1189-4164-9C70-4686D51F39C9}"/>
          </ac:spMkLst>
        </pc:spChg>
        <pc:spChg chg="del">
          <ac:chgData name="Gabriel Quintella" userId="0401f16030b3bbcc" providerId="LiveId" clId="{080CBE3F-E80D-49EF-81D9-C30B8CA32CF9}" dt="2022-02-28T22:49:15.856" v="67"/>
          <ac:spMkLst>
            <pc:docMk/>
            <pc:sldMk cId="160489175" sldId="302"/>
            <ac:spMk id="9" creationId="{E49CC64F-7275-4E33-961B-0C5CDC439875}"/>
          </ac:spMkLst>
        </pc:spChg>
        <pc:spChg chg="add mod">
          <ac:chgData name="Gabriel Quintella" userId="0401f16030b3bbcc" providerId="LiveId" clId="{080CBE3F-E80D-49EF-81D9-C30B8CA32CF9}" dt="2022-02-28T22:49:24.857" v="69"/>
          <ac:spMkLst>
            <pc:docMk/>
            <pc:sldMk cId="160489175" sldId="302"/>
            <ac:spMk id="10" creationId="{AD54270F-44A4-4EA2-A937-B4280ED216A1}"/>
          </ac:spMkLst>
        </pc:spChg>
        <pc:spChg chg="add mod">
          <ac:chgData name="Gabriel Quintella" userId="0401f16030b3bbcc" providerId="LiveId" clId="{080CBE3F-E80D-49EF-81D9-C30B8CA32CF9}" dt="2022-02-28T22:49:28.898" v="72" actId="20577"/>
          <ac:spMkLst>
            <pc:docMk/>
            <pc:sldMk cId="160489175" sldId="302"/>
            <ac:spMk id="11" creationId="{AACAD6FE-10B9-492D-94E4-9A1662E7C570}"/>
          </ac:spMkLst>
        </pc:spChg>
        <pc:picChg chg="del">
          <ac:chgData name="Gabriel Quintella" userId="0401f16030b3bbcc" providerId="LiveId" clId="{080CBE3F-E80D-49EF-81D9-C30B8CA32CF9}" dt="2022-02-28T22:49:24.395" v="68" actId="478"/>
          <ac:picMkLst>
            <pc:docMk/>
            <pc:sldMk cId="160489175" sldId="302"/>
            <ac:picMk id="4" creationId="{8FBED80D-7006-4868-BD2E-0119D360BC36}"/>
          </ac:picMkLst>
        </pc:picChg>
        <pc:picChg chg="del">
          <ac:chgData name="Gabriel Quintella" userId="0401f16030b3bbcc" providerId="LiveId" clId="{080CBE3F-E80D-49EF-81D9-C30B8CA32CF9}" dt="2022-02-28T22:49:24.395" v="68" actId="478"/>
          <ac:picMkLst>
            <pc:docMk/>
            <pc:sldMk cId="160489175" sldId="302"/>
            <ac:picMk id="5" creationId="{A7597F68-C3D0-4BBA-AA9D-3FAADA7932A0}"/>
          </ac:picMkLst>
        </pc:picChg>
        <pc:picChg chg="add mod">
          <ac:chgData name="Gabriel Quintella" userId="0401f16030b3bbcc" providerId="LiveId" clId="{080CBE3F-E80D-49EF-81D9-C30B8CA32CF9}" dt="2022-02-28T22:49:24.857" v="69"/>
          <ac:picMkLst>
            <pc:docMk/>
            <pc:sldMk cId="160489175" sldId="302"/>
            <ac:picMk id="7" creationId="{05923FD3-73C9-4607-BC31-129576771868}"/>
          </ac:picMkLst>
        </pc:picChg>
      </pc:sldChg>
      <pc:sldChg chg="addSp delSp modSp add mod ord setBg delDesignElem">
        <pc:chgData name="Gabriel Quintella" userId="0401f16030b3bbcc" providerId="LiveId" clId="{080CBE3F-E80D-49EF-81D9-C30B8CA32CF9}" dt="2022-03-17T10:50:29.745" v="4529" actId="26606"/>
        <pc:sldMkLst>
          <pc:docMk/>
          <pc:sldMk cId="3204536519" sldId="303"/>
        </pc:sldMkLst>
        <pc:spChg chg="mod">
          <ac:chgData name="Gabriel Quintella" userId="0401f16030b3bbcc" providerId="LiveId" clId="{080CBE3F-E80D-49EF-81D9-C30B8CA32CF9}" dt="2022-03-17T10:50:29.745" v="4529" actId="26606"/>
          <ac:spMkLst>
            <pc:docMk/>
            <pc:sldMk cId="3204536519" sldId="303"/>
            <ac:spMk id="3" creationId="{1C68C712-3EB5-4548-B017-0B4D8DE9FFB9}"/>
          </ac:spMkLst>
        </pc:spChg>
        <pc:spChg chg="add del">
          <ac:chgData name="Gabriel Quintella" userId="0401f16030b3bbcc" providerId="LiveId" clId="{080CBE3F-E80D-49EF-81D9-C30B8CA32CF9}" dt="2022-03-17T10:50:29.745" v="4529" actId="26606"/>
          <ac:spMkLst>
            <pc:docMk/>
            <pc:sldMk cId="3204536519" sldId="303"/>
            <ac:spMk id="9" creationId="{E49CC64F-7275-4E33-961B-0C5CDC439875}"/>
          </ac:spMkLst>
        </pc:spChg>
        <pc:spChg chg="add">
          <ac:chgData name="Gabriel Quintella" userId="0401f16030b3bbcc" providerId="LiveId" clId="{080CBE3F-E80D-49EF-81D9-C30B8CA32CF9}" dt="2022-03-17T10:50:29.745" v="4529" actId="26606"/>
          <ac:spMkLst>
            <pc:docMk/>
            <pc:sldMk cId="3204536519" sldId="303"/>
            <ac:spMk id="11" creationId="{F49775AF-8896-43EE-92C6-83497D6DC56F}"/>
          </ac:spMkLst>
        </pc:spChg>
        <pc:spChg chg="add">
          <ac:chgData name="Gabriel Quintella" userId="0401f16030b3bbcc" providerId="LiveId" clId="{080CBE3F-E80D-49EF-81D9-C30B8CA32CF9}" dt="2022-03-17T10:50:29.745" v="4529" actId="26606"/>
          <ac:spMkLst>
            <pc:docMk/>
            <pc:sldMk cId="3204536519" sldId="303"/>
            <ac:spMk id="14" creationId="{9B7AD9F6-8CE7-4299-8FC6-328F4DCD3FF9}"/>
          </ac:spMkLst>
        </pc:spChg>
        <pc:spChg chg="del">
          <ac:chgData name="Gabriel Quintella" userId="0401f16030b3bbcc" providerId="LiveId" clId="{080CBE3F-E80D-49EF-81D9-C30B8CA32CF9}" dt="2022-02-28T22:49:34.046" v="74"/>
          <ac:spMkLst>
            <pc:docMk/>
            <pc:sldMk cId="3204536519" sldId="303"/>
            <ac:spMk id="16" creationId="{E49CC64F-7275-4E33-961B-0C5CDC439875}"/>
          </ac:spMkLst>
        </pc:spChg>
        <pc:picChg chg="mod">
          <ac:chgData name="Gabriel Quintella" userId="0401f16030b3bbcc" providerId="LiveId" clId="{080CBE3F-E80D-49EF-81D9-C30B8CA32CF9}" dt="2022-03-17T10:50:29.745" v="4529" actId="26606"/>
          <ac:picMkLst>
            <pc:docMk/>
            <pc:sldMk cId="3204536519" sldId="303"/>
            <ac:picMk id="4" creationId="{8FBED80D-7006-4868-BD2E-0119D360BC36}"/>
          </ac:picMkLst>
        </pc:picChg>
      </pc:sldChg>
      <pc:sldChg chg="addSp delSp modSp add mod setBg modAnim delDesignElem">
        <pc:chgData name="Gabriel Quintella" userId="0401f16030b3bbcc" providerId="LiveId" clId="{080CBE3F-E80D-49EF-81D9-C30B8CA32CF9}" dt="2022-03-17T10:51:02.872" v="4534" actId="26606"/>
        <pc:sldMkLst>
          <pc:docMk/>
          <pc:sldMk cId="213159234" sldId="304"/>
        </pc:sldMkLst>
        <pc:spChg chg="add del mod">
          <ac:chgData name="Gabriel Quintella" userId="0401f16030b3bbcc" providerId="LiveId" clId="{080CBE3F-E80D-49EF-81D9-C30B8CA32CF9}" dt="2022-03-17T10:51:02.872" v="4534" actId="26606"/>
          <ac:spMkLst>
            <pc:docMk/>
            <pc:sldMk cId="213159234" sldId="304"/>
            <ac:spMk id="3" creationId="{1C68C712-3EB5-4548-B017-0B4D8DE9FFB9}"/>
          </ac:spMkLst>
        </pc:spChg>
        <pc:spChg chg="add">
          <ac:chgData name="Gabriel Quintella" userId="0401f16030b3bbcc" providerId="LiveId" clId="{080CBE3F-E80D-49EF-81D9-C30B8CA32CF9}" dt="2022-02-28T22:49:43.952" v="81" actId="26606"/>
          <ac:spMkLst>
            <pc:docMk/>
            <pc:sldMk cId="213159234" sldId="304"/>
            <ac:spMk id="6" creationId="{E49CC64F-7275-4E33-961B-0C5CDC439875}"/>
          </ac:spMkLst>
        </pc:spChg>
        <pc:spChg chg="add mod">
          <ac:chgData name="Gabriel Quintella" userId="0401f16030b3bbcc" providerId="LiveId" clId="{080CBE3F-E80D-49EF-81D9-C30B8CA32CF9}" dt="2022-03-02T13:30:49.919" v="733" actId="1582"/>
          <ac:spMkLst>
            <pc:docMk/>
            <pc:sldMk cId="213159234" sldId="304"/>
            <ac:spMk id="7" creationId="{EFC0363A-053B-44E4-B816-5242E277B154}"/>
          </ac:spMkLst>
        </pc:spChg>
        <pc:spChg chg="del">
          <ac:chgData name="Gabriel Quintella" userId="0401f16030b3bbcc" providerId="LiveId" clId="{080CBE3F-E80D-49EF-81D9-C30B8CA32CF9}" dt="2022-02-28T22:49:40.266" v="80"/>
          <ac:spMkLst>
            <pc:docMk/>
            <pc:sldMk cId="213159234" sldId="304"/>
            <ac:spMk id="9" creationId="{E49CC64F-7275-4E33-961B-0C5CDC439875}"/>
          </ac:spMkLst>
        </pc:spChg>
        <pc:graphicFrameChg chg="add del">
          <ac:chgData name="Gabriel Quintella" userId="0401f16030b3bbcc" providerId="LiveId" clId="{080CBE3F-E80D-49EF-81D9-C30B8CA32CF9}" dt="2022-03-17T10:50:54.927" v="4531" actId="26606"/>
          <ac:graphicFrameMkLst>
            <pc:docMk/>
            <pc:sldMk cId="213159234" sldId="304"/>
            <ac:graphicFrameMk id="10" creationId="{06EA6391-D4FA-ED53-C02A-11D2EE5D3C8D}"/>
          </ac:graphicFrameMkLst>
        </pc:graphicFrameChg>
        <pc:graphicFrameChg chg="add del">
          <ac:chgData name="Gabriel Quintella" userId="0401f16030b3bbcc" providerId="LiveId" clId="{080CBE3F-E80D-49EF-81D9-C30B8CA32CF9}" dt="2022-03-17T10:51:02.841" v="4533" actId="26606"/>
          <ac:graphicFrameMkLst>
            <pc:docMk/>
            <pc:sldMk cId="213159234" sldId="304"/>
            <ac:graphicFrameMk id="12" creationId="{780B56C2-91F3-12B0-BC8E-45BC5FF20D7A}"/>
          </ac:graphicFrameMkLst>
        </pc:graphicFrameChg>
        <pc:graphicFrameChg chg="add">
          <ac:chgData name="Gabriel Quintella" userId="0401f16030b3bbcc" providerId="LiveId" clId="{080CBE3F-E80D-49EF-81D9-C30B8CA32CF9}" dt="2022-03-17T10:51:02.872" v="4534" actId="26606"/>
          <ac:graphicFrameMkLst>
            <pc:docMk/>
            <pc:sldMk cId="213159234" sldId="304"/>
            <ac:graphicFrameMk id="14" creationId="{06EA6391-D4FA-ED53-C02A-11D2EE5D3C8D}"/>
          </ac:graphicFrameMkLst>
        </pc:graphicFrameChg>
        <pc:cxnChg chg="add mod">
          <ac:chgData name="Gabriel Quintella" userId="0401f16030b3bbcc" providerId="LiveId" clId="{080CBE3F-E80D-49EF-81D9-C30B8CA32CF9}" dt="2022-03-17T10:51:02.872" v="4534" actId="26606"/>
          <ac:cxnSpMkLst>
            <pc:docMk/>
            <pc:sldMk cId="213159234" sldId="304"/>
            <ac:cxnSpMk id="8" creationId="{AD21DB0A-F06B-4049-A1D8-8B777FC1E34F}"/>
          </ac:cxnSpMkLst>
        </pc:cxnChg>
      </pc:sldChg>
      <pc:sldChg chg="addSp delSp modSp add mod setBg delDesignElem">
        <pc:chgData name="Gabriel Quintella" userId="0401f16030b3bbcc" providerId="LiveId" clId="{080CBE3F-E80D-49EF-81D9-C30B8CA32CF9}" dt="2022-03-02T13:26:05.006" v="713" actId="1036"/>
        <pc:sldMkLst>
          <pc:docMk/>
          <pc:sldMk cId="71042589" sldId="305"/>
        </pc:sldMkLst>
        <pc:spChg chg="mod ord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2" creationId="{A22A48B3-5314-4374-A82C-5EA1D94D2747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6" creationId="{5DCB5928-DC7D-4612-9922-441966E15627}"/>
          </ac:spMkLst>
        </pc:spChg>
        <pc:spChg chg="del">
          <ac:chgData name="Gabriel Quintella" userId="0401f16030b3bbcc" providerId="LiveId" clId="{080CBE3F-E80D-49EF-81D9-C30B8CA32CF9}" dt="2022-03-02T13:16:23.791" v="398"/>
          <ac:spMkLst>
            <pc:docMk/>
            <pc:sldMk cId="71042589" sldId="305"/>
            <ac:spMk id="9" creationId="{E49CC64F-7275-4E33-961B-0C5CDC439875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11" creationId="{682C1161-1736-45EC-99B7-33F3CAE9D517}"/>
          </ac:spMkLst>
        </pc:spChg>
        <pc:spChg chg="add mod">
          <ac:chgData name="Gabriel Quintella" userId="0401f16030b3bbcc" providerId="LiveId" clId="{080CBE3F-E80D-49EF-81D9-C30B8CA32CF9}" dt="2022-03-02T13:26:05.006" v="713" actId="1036"/>
          <ac:spMkLst>
            <pc:docMk/>
            <pc:sldMk cId="71042589" sldId="305"/>
            <ac:spMk id="12" creationId="{3D3FCB09-2760-43A9-A6BD-358CD9640B8E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13" creationId="{84D4DDB8-B68F-45B0-9F62-C4279996F672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15" creationId="{AF2F604E-43BE-4DC3-B983-E071523364F8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17" creationId="{08C9B587-E65E-4B52-B37C-ABEBB6E87928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22" creationId="{458C1BCA-247F-4480-B78C-924FEBA5CD65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24" creationId="{B8E37057-BDB6-4452-836A-27973D54F2D8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26" creationId="{11A3A707-72D6-4BAB-8187-F8204F4EDC6B}"/>
          </ac:spMkLst>
        </pc:spChg>
        <pc:spChg chg="add del">
          <ac:chgData name="Gabriel Quintella" userId="0401f16030b3bbcc" providerId="LiveId" clId="{080CBE3F-E80D-49EF-81D9-C30B8CA32CF9}" dt="2022-03-02T13:18:27.728" v="633" actId="26606"/>
          <ac:spMkLst>
            <pc:docMk/>
            <pc:sldMk cId="71042589" sldId="305"/>
            <ac:spMk id="28" creationId="{C983411D-901F-4574-9926-33415AA921FF}"/>
          </ac:spMkLst>
        </pc:spChg>
        <pc:picChg chg="del mod">
          <ac:chgData name="Gabriel Quintella" userId="0401f16030b3bbcc" providerId="LiveId" clId="{080CBE3F-E80D-49EF-81D9-C30B8CA32CF9}" dt="2022-03-02T13:17:53.999" v="564" actId="478"/>
          <ac:picMkLst>
            <pc:docMk/>
            <pc:sldMk cId="71042589" sldId="305"/>
            <ac:picMk id="4" creationId="{8FBED80D-7006-4868-BD2E-0119D360BC36}"/>
          </ac:picMkLst>
        </pc:picChg>
        <pc:picChg chg="del">
          <ac:chgData name="Gabriel Quintella" userId="0401f16030b3bbcc" providerId="LiveId" clId="{080CBE3F-E80D-49EF-81D9-C30B8CA32CF9}" dt="2022-03-02T13:16:27" v="399" actId="478"/>
          <ac:picMkLst>
            <pc:docMk/>
            <pc:sldMk cId="71042589" sldId="305"/>
            <ac:picMk id="5" creationId="{A7597F68-C3D0-4BBA-AA9D-3FAADA7932A0}"/>
          </ac:picMkLst>
        </pc:picChg>
      </pc:sldChg>
      <pc:sldChg chg="addSp delSp modSp add del mod setBg delDesignElem">
        <pc:chgData name="Gabriel Quintella" userId="0401f16030b3bbcc" providerId="LiveId" clId="{080CBE3F-E80D-49EF-81D9-C30B8CA32CF9}" dt="2022-02-28T22:54:10.122" v="357" actId="47"/>
        <pc:sldMkLst>
          <pc:docMk/>
          <pc:sldMk cId="2810509301" sldId="305"/>
        </pc:sldMkLst>
        <pc:spChg chg="mod">
          <ac:chgData name="Gabriel Quintella" userId="0401f16030b3bbcc" providerId="LiveId" clId="{080CBE3F-E80D-49EF-81D9-C30B8CA32CF9}" dt="2022-02-28T22:53:55.049" v="356" actId="20577"/>
          <ac:spMkLst>
            <pc:docMk/>
            <pc:sldMk cId="2810509301" sldId="305"/>
            <ac:spMk id="3" creationId="{1C68C712-3EB5-4548-B017-0B4D8DE9FFB9}"/>
          </ac:spMkLst>
        </pc:spChg>
        <pc:spChg chg="del">
          <ac:chgData name="Gabriel Quintella" userId="0401f16030b3bbcc" providerId="LiveId" clId="{080CBE3F-E80D-49EF-81D9-C30B8CA32CF9}" dt="2022-02-28T22:53:16.237" v="293"/>
          <ac:spMkLst>
            <pc:docMk/>
            <pc:sldMk cId="2810509301" sldId="305"/>
            <ac:spMk id="6" creationId="{E49CC64F-7275-4E33-961B-0C5CDC439875}"/>
          </ac:spMkLst>
        </pc:spChg>
        <pc:spChg chg="add">
          <ac:chgData name="Gabriel Quintella" userId="0401f16030b3bbcc" providerId="LiveId" clId="{080CBE3F-E80D-49EF-81D9-C30B8CA32CF9}" dt="2022-02-28T22:53:27.101" v="296" actId="26606"/>
          <ac:spMkLst>
            <pc:docMk/>
            <pc:sldMk cId="2810509301" sldId="305"/>
            <ac:spMk id="9" creationId="{E49CC64F-7275-4E33-961B-0C5CDC439875}"/>
          </ac:spMkLst>
        </pc:spChg>
      </pc:sldChg>
      <pc:sldChg chg="addSp delSp modSp add mod setBg modAnim delDesignElem">
        <pc:chgData name="Gabriel Quintella" userId="0401f16030b3bbcc" providerId="LiveId" clId="{080CBE3F-E80D-49EF-81D9-C30B8CA32CF9}" dt="2022-03-02T13:50:16.030" v="1309"/>
        <pc:sldMkLst>
          <pc:docMk/>
          <pc:sldMk cId="3924402168" sldId="306"/>
        </pc:sldMkLst>
        <pc:spChg chg="mod">
          <ac:chgData name="Gabriel Quintella" userId="0401f16030b3bbcc" providerId="LiveId" clId="{080CBE3F-E80D-49EF-81D9-C30B8CA32CF9}" dt="2022-03-02T13:46:02.620" v="1049" actId="1076"/>
          <ac:spMkLst>
            <pc:docMk/>
            <pc:sldMk cId="3924402168" sldId="306"/>
            <ac:spMk id="3" creationId="{1C68C712-3EB5-4548-B017-0B4D8DE9FFB9}"/>
          </ac:spMkLst>
        </pc:spChg>
        <pc:spChg chg="add mod">
          <ac:chgData name="Gabriel Quintella" userId="0401f16030b3bbcc" providerId="LiveId" clId="{080CBE3F-E80D-49EF-81D9-C30B8CA32CF9}" dt="2022-03-02T13:49:04.278" v="1274" actId="1582"/>
          <ac:spMkLst>
            <pc:docMk/>
            <pc:sldMk cId="3924402168" sldId="306"/>
            <ac:spMk id="6" creationId="{FFD5DBEF-2156-4526-97C6-6DE8631C5795}"/>
          </ac:spMkLst>
        </pc:spChg>
        <pc:spChg chg="add mod">
          <ac:chgData name="Gabriel Quintella" userId="0401f16030b3bbcc" providerId="LiveId" clId="{080CBE3F-E80D-49EF-81D9-C30B8CA32CF9}" dt="2022-03-02T13:49:57.121" v="1305" actId="1035"/>
          <ac:spMkLst>
            <pc:docMk/>
            <pc:sldMk cId="3924402168" sldId="306"/>
            <ac:spMk id="7" creationId="{B2B68635-8F23-4D4E-8B8D-9F3BA18A3199}"/>
          </ac:spMkLst>
        </pc:spChg>
        <pc:spChg chg="add mod">
          <ac:chgData name="Gabriel Quintella" userId="0401f16030b3bbcc" providerId="LiveId" clId="{080CBE3F-E80D-49EF-81D9-C30B8CA32CF9}" dt="2022-03-02T13:49:51.354" v="1296" actId="1036"/>
          <ac:spMkLst>
            <pc:docMk/>
            <pc:sldMk cId="3924402168" sldId="306"/>
            <ac:spMk id="8" creationId="{AABEEA59-2C5F-4390-B0C2-B829C0BB2959}"/>
          </ac:spMkLst>
        </pc:spChg>
        <pc:spChg chg="add">
          <ac:chgData name="Gabriel Quintella" userId="0401f16030b3bbcc" providerId="LiveId" clId="{080CBE3F-E80D-49EF-81D9-C30B8CA32CF9}" dt="2022-03-02T13:32:59.990" v="739" actId="26606"/>
          <ac:spMkLst>
            <pc:docMk/>
            <pc:sldMk cId="3924402168" sldId="306"/>
            <ac:spMk id="9" creationId="{E49CC64F-7275-4E33-961B-0C5CDC439875}"/>
          </ac:spMkLst>
        </pc:spChg>
        <pc:spChg chg="add mod">
          <ac:chgData name="Gabriel Quintella" userId="0401f16030b3bbcc" providerId="LiveId" clId="{080CBE3F-E80D-49EF-81D9-C30B8CA32CF9}" dt="2022-03-02T13:49:45.684" v="1286" actId="27636"/>
          <ac:spMkLst>
            <pc:docMk/>
            <pc:sldMk cId="3924402168" sldId="306"/>
            <ac:spMk id="10" creationId="{BD2D12F4-251C-4ED8-8D36-3AB9BD27276E}"/>
          </ac:spMkLst>
        </pc:spChg>
        <pc:spChg chg="del">
          <ac:chgData name="Gabriel Quintella" userId="0401f16030b3bbcc" providerId="LiveId" clId="{080CBE3F-E80D-49EF-81D9-C30B8CA32CF9}" dt="2022-03-02T13:32:50.755" v="738"/>
          <ac:spMkLst>
            <pc:docMk/>
            <pc:sldMk cId="3924402168" sldId="306"/>
            <ac:spMk id="16" creationId="{E49CC64F-7275-4E33-961B-0C5CDC439875}"/>
          </ac:spMkLst>
        </pc:spChg>
      </pc:sldChg>
      <pc:sldChg chg="addSp delSp modSp add mod ord modMedia setBg setClrOvrMap delDesignElem">
        <pc:chgData name="Gabriel Quintella" userId="0401f16030b3bbcc" providerId="LiveId" clId="{080CBE3F-E80D-49EF-81D9-C30B8CA32CF9}" dt="2022-03-02T14:09:36.241" v="1847"/>
        <pc:sldMkLst>
          <pc:docMk/>
          <pc:sldMk cId="3485514306" sldId="307"/>
        </pc:sldMkLst>
        <pc:spChg chg="mod or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3" creationId="{6ECE45D1-F65A-44E4-88A0-371BF51EE333}"/>
          </ac:spMkLst>
        </pc:spChg>
        <pc:spChg chg="add del">
          <ac:chgData name="Gabriel Quintella" userId="0401f16030b3bbcc" providerId="LiveId" clId="{080CBE3F-E80D-49EF-81D9-C30B8CA32CF9}" dt="2022-03-02T14:06:10.054" v="1696" actId="26606"/>
          <ac:spMkLst>
            <pc:docMk/>
            <pc:sldMk cId="3485514306" sldId="307"/>
            <ac:spMk id="6" creationId="{E91DC736-0EF8-4F87-9146-EBF1D2EE4D3D}"/>
          </ac:spMkLst>
        </pc:spChg>
        <pc:spChg chg="del">
          <ac:chgData name="Gabriel Quintella" userId="0401f16030b3bbcc" providerId="LiveId" clId="{080CBE3F-E80D-49EF-81D9-C30B8CA32CF9}" dt="2022-03-02T14:02:39.984" v="1312"/>
          <ac:spMkLst>
            <pc:docMk/>
            <pc:sldMk cId="3485514306" sldId="307"/>
            <ac:spMk id="9" creationId="{E49CC64F-7275-4E33-961B-0C5CDC439875}"/>
          </ac:spMkLst>
        </pc:spChg>
        <pc:spChg chg="add del mod">
          <ac:chgData name="Gabriel Quintella" userId="0401f16030b3bbcc" providerId="LiveId" clId="{080CBE3F-E80D-49EF-81D9-C30B8CA32CF9}" dt="2022-03-02T14:03:40.670" v="1450" actId="21"/>
          <ac:spMkLst>
            <pc:docMk/>
            <pc:sldMk cId="3485514306" sldId="307"/>
            <ac:spMk id="10" creationId="{C64684E3-D995-4486-9FC5-E46680C5F898}"/>
          </ac:spMkLst>
        </pc:spChg>
        <pc:spChg chg="add del">
          <ac:chgData name="Gabriel Quintella" userId="0401f16030b3bbcc" providerId="LiveId" clId="{080CBE3F-E80D-49EF-81D9-C30B8CA32CF9}" dt="2022-03-02T14:06:10.054" v="1696" actId="26606"/>
          <ac:spMkLst>
            <pc:docMk/>
            <pc:sldMk cId="3485514306" sldId="307"/>
            <ac:spMk id="11" creationId="{097CD68E-23E3-4007-8847-CD0944C4F7BE}"/>
          </ac:spMkLst>
        </pc:spChg>
        <pc:spChg chg="add mod ord">
          <ac:chgData name="Gabriel Quintella" userId="0401f16030b3bbcc" providerId="LiveId" clId="{080CBE3F-E80D-49EF-81D9-C30B8CA32CF9}" dt="2022-03-02T14:09:06.541" v="1845" actId="1035"/>
          <ac:spMkLst>
            <pc:docMk/>
            <pc:sldMk cId="3485514306" sldId="307"/>
            <ac:spMk id="12" creationId="{4F907A31-7C42-4E91-9AAE-EF11A191399C}"/>
          </ac:spMkLst>
        </pc:spChg>
        <pc:spChg chg="add del">
          <ac:chgData name="Gabriel Quintella" userId="0401f16030b3bbcc" providerId="LiveId" clId="{080CBE3F-E80D-49EF-81D9-C30B8CA32CF9}" dt="2022-03-02T14:06:10.054" v="1696" actId="26606"/>
          <ac:spMkLst>
            <pc:docMk/>
            <pc:sldMk cId="3485514306" sldId="307"/>
            <ac:spMk id="13" creationId="{AF2F604E-43BE-4DC3-B983-E071523364F8}"/>
          </ac:spMkLst>
        </pc:spChg>
        <pc:spChg chg="add del">
          <ac:chgData name="Gabriel Quintella" userId="0401f16030b3bbcc" providerId="LiveId" clId="{080CBE3F-E80D-49EF-81D9-C30B8CA32CF9}" dt="2022-03-02T14:06:10.054" v="1696" actId="26606"/>
          <ac:spMkLst>
            <pc:docMk/>
            <pc:sldMk cId="3485514306" sldId="307"/>
            <ac:spMk id="15" creationId="{08C9B587-E65E-4B52-B37C-ABEBB6E87928}"/>
          </ac:spMkLst>
        </pc:spChg>
        <pc:spChg chg="add del">
          <ac:chgData name="Gabriel Quintella" userId="0401f16030b3bbcc" providerId="LiveId" clId="{080CBE3F-E80D-49EF-81D9-C30B8CA32CF9}" dt="2022-03-02T14:06:00.244" v="1692" actId="26606"/>
          <ac:spMkLst>
            <pc:docMk/>
            <pc:sldMk cId="3485514306" sldId="307"/>
            <ac:spMk id="21" creationId="{E91DC736-0EF8-4F87-9146-EBF1D2EE4D3D}"/>
          </ac:spMkLst>
        </pc:spChg>
        <pc:spChg chg="add del">
          <ac:chgData name="Gabriel Quintella" userId="0401f16030b3bbcc" providerId="LiveId" clId="{080CBE3F-E80D-49EF-81D9-C30B8CA32CF9}" dt="2022-03-02T14:06:00.244" v="1692" actId="26606"/>
          <ac:spMkLst>
            <pc:docMk/>
            <pc:sldMk cId="3485514306" sldId="307"/>
            <ac:spMk id="23" creationId="{097CD68E-23E3-4007-8847-CD0944C4F7BE}"/>
          </ac:spMkLst>
        </pc:spChg>
        <pc:spChg chg="add del">
          <ac:chgData name="Gabriel Quintella" userId="0401f16030b3bbcc" providerId="LiveId" clId="{080CBE3F-E80D-49EF-81D9-C30B8CA32CF9}" dt="2022-03-02T14:06:00.244" v="1692" actId="26606"/>
          <ac:spMkLst>
            <pc:docMk/>
            <pc:sldMk cId="3485514306" sldId="307"/>
            <ac:spMk id="25" creationId="{AF2F604E-43BE-4DC3-B983-E071523364F8}"/>
          </ac:spMkLst>
        </pc:spChg>
        <pc:spChg chg="add del">
          <ac:chgData name="Gabriel Quintella" userId="0401f16030b3bbcc" providerId="LiveId" clId="{080CBE3F-E80D-49EF-81D9-C30B8CA32CF9}" dt="2022-03-02T14:06:00.244" v="1692" actId="26606"/>
          <ac:spMkLst>
            <pc:docMk/>
            <pc:sldMk cId="3485514306" sldId="307"/>
            <ac:spMk id="27" creationId="{08C9B587-E65E-4B52-B37C-ABEBB6E87928}"/>
          </ac:spMkLst>
        </pc:spChg>
        <pc:spChg chg="add del">
          <ac:chgData name="Gabriel Quintella" userId="0401f16030b3bbcc" providerId="LiveId" clId="{080CBE3F-E80D-49EF-81D9-C30B8CA32CF9}" dt="2022-03-02T14:06:10.023" v="1695" actId="26606"/>
          <ac:spMkLst>
            <pc:docMk/>
            <pc:sldMk cId="3485514306" sldId="307"/>
            <ac:spMk id="29" creationId="{08C9B587-E65E-4B52-B37C-ABEBB6E87928}"/>
          </ac:spMkLst>
        </pc:spChg>
        <pc:spChg chg="add del">
          <ac:chgData name="Gabriel Quintella" userId="0401f16030b3bbcc" providerId="LiveId" clId="{080CBE3F-E80D-49EF-81D9-C30B8CA32CF9}" dt="2022-03-02T14:06:10.023" v="1695" actId="26606"/>
          <ac:spMkLst>
            <pc:docMk/>
            <pc:sldMk cId="3485514306" sldId="307"/>
            <ac:spMk id="30" creationId="{55666830-9A19-4E01-8505-D6C7F9AC5665}"/>
          </ac:spMkLst>
        </pc:spChg>
        <pc:spChg chg="add del">
          <ac:chgData name="Gabriel Quintella" userId="0401f16030b3bbcc" providerId="LiveId" clId="{080CBE3F-E80D-49EF-81D9-C30B8CA32CF9}" dt="2022-03-02T14:06:10.023" v="1695" actId="26606"/>
          <ac:spMkLst>
            <pc:docMk/>
            <pc:sldMk cId="3485514306" sldId="307"/>
            <ac:spMk id="32" creationId="{AE9FC877-7FB6-4D22-9988-35420644E202}"/>
          </ac:spMkLst>
        </pc:spChg>
        <pc:spChg chg="add del">
          <ac:chgData name="Gabriel Quintella" userId="0401f16030b3bbcc" providerId="LiveId" clId="{080CBE3F-E80D-49EF-81D9-C30B8CA32CF9}" dt="2022-03-02T14:06:10.023" v="1695" actId="26606"/>
          <ac:spMkLst>
            <pc:docMk/>
            <pc:sldMk cId="3485514306" sldId="307"/>
            <ac:spMk id="33" creationId="{E41809D1-F12E-46BB-B804-5F209D325E8B}"/>
          </ac:spMkLst>
        </pc:spChg>
        <pc:spChg chg="add del">
          <ac:chgData name="Gabriel Quintella" userId="0401f16030b3bbcc" providerId="LiveId" clId="{080CBE3F-E80D-49EF-81D9-C30B8CA32CF9}" dt="2022-03-02T14:06:10.023" v="1695" actId="26606"/>
          <ac:spMkLst>
            <pc:docMk/>
            <pc:sldMk cId="3485514306" sldId="307"/>
            <ac:spMk id="34" creationId="{AF2F604E-43BE-4DC3-B983-E071523364F8}"/>
          </ac:spMkLst>
        </pc:spChg>
        <pc:spChg chg="add del">
          <ac:chgData name="Gabriel Quintella" userId="0401f16030b3bbcc" providerId="LiveId" clId="{080CBE3F-E80D-49EF-81D9-C30B8CA32CF9}" dt="2022-03-02T14:06:35.511" v="1702" actId="26606"/>
          <ac:spMkLst>
            <pc:docMk/>
            <pc:sldMk cId="3485514306" sldId="307"/>
            <ac:spMk id="36" creationId="{C1DD1A8A-57D5-4A81-AD04-532B043C5611}"/>
          </ac:spMkLst>
        </pc:spChg>
        <pc:spChg chg="add del">
          <ac:chgData name="Gabriel Quintella" userId="0401f16030b3bbcc" providerId="LiveId" clId="{080CBE3F-E80D-49EF-81D9-C30B8CA32CF9}" dt="2022-03-02T14:06:35.511" v="1702" actId="26606"/>
          <ac:spMkLst>
            <pc:docMk/>
            <pc:sldMk cId="3485514306" sldId="307"/>
            <ac:spMk id="38" creationId="{007891EC-4501-44ED-A8C8-B11B6DB767AB}"/>
          </ac:spMkLst>
        </pc:spChg>
        <pc:spChg chg="add del mod">
          <ac:chgData name="Gabriel Quintella" userId="0401f16030b3bbcc" providerId="LiveId" clId="{080CBE3F-E80D-49EF-81D9-C30B8CA32CF9}" dt="2022-03-02T14:09:36.241" v="1847"/>
          <ac:spMkLst>
            <pc:docMk/>
            <pc:sldMk cId="3485514306" sldId="307"/>
            <ac:spMk id="39" creationId="{109A2067-B0A8-4919-92CD-0723086D6466}"/>
          </ac:spMkLst>
        </pc:spChg>
        <pc:spChg chg="add del">
          <ac:chgData name="Gabriel Quintella" userId="0401f16030b3bbcc" providerId="LiveId" clId="{080CBE3F-E80D-49EF-81D9-C30B8CA32CF9}" dt="2022-03-02T14:06:35.496" v="1701" actId="26606"/>
          <ac:spMkLst>
            <pc:docMk/>
            <pc:sldMk cId="3485514306" sldId="307"/>
            <ac:spMk id="43" creationId="{0B9EE3F3-89B7-43C3-8651-C4C96830993D}"/>
          </ac:spMkLst>
        </pc:spChg>
        <pc:spChg chg="add del">
          <ac:chgData name="Gabriel Quintella" userId="0401f16030b3bbcc" providerId="LiveId" clId="{080CBE3F-E80D-49EF-81D9-C30B8CA32CF9}" dt="2022-03-02T14:06:35.496" v="1701" actId="26606"/>
          <ac:spMkLst>
            <pc:docMk/>
            <pc:sldMk cId="3485514306" sldId="307"/>
            <ac:spMk id="45" creationId="{33AE4636-AEEC-45D6-84D4-7AC2DA48ECF8}"/>
          </ac:spMkLst>
        </pc:spChg>
        <pc:spChg chg="add del">
          <ac:chgData name="Gabriel Quintella" userId="0401f16030b3bbcc" providerId="LiveId" clId="{080CBE3F-E80D-49EF-81D9-C30B8CA32CF9}" dt="2022-03-02T14:06:35.496" v="1701" actId="26606"/>
          <ac:spMkLst>
            <pc:docMk/>
            <pc:sldMk cId="3485514306" sldId="307"/>
            <ac:spMk id="47" creationId="{8D9CE0F4-2EB2-4F1F-8AAC-DB3571D9FE10}"/>
          </ac:spMkLst>
        </pc:spChg>
        <pc:spChg chg="add del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49" creationId="{2A865FE3-5FC9-4049-87CF-30019C46C0F5}"/>
          </ac:spMkLst>
        </pc:spChg>
        <pc:spChg chg="add del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50" creationId="{2C9A9DA9-7DC8-488B-A882-123947B0F3D9}"/>
          </ac:spMkLst>
        </pc:spChg>
        <pc:spChg chg="add del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51" creationId="{57F6BDD4-E066-4008-8011-6CC31AEB4556}"/>
          </ac:spMkLst>
        </pc:spChg>
        <pc:spChg chg="add del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52" creationId="{2711A8FB-68FC-45FC-B01E-38F809E2D439}"/>
          </ac:spMkLst>
        </pc:spChg>
        <pc:spChg chg="ad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57" creationId="{DBC6133C-0615-4CE4-9132-37E609A9BDFA}"/>
          </ac:spMkLst>
        </pc:spChg>
        <pc:spChg chg="ad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59" creationId="{169CC832-2974-4E8D-90ED-3E2941BA7336}"/>
          </ac:spMkLst>
        </pc:spChg>
        <pc:spChg chg="ad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61" creationId="{55222F96-971A-4F90-B841-6BAB416C7AC1}"/>
          </ac:spMkLst>
        </pc:spChg>
        <pc:spChg chg="ad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63" creationId="{08980754-6F4B-43C9-B9BE-127B6BED6586}"/>
          </ac:spMkLst>
        </pc:spChg>
        <pc:spChg chg="add">
          <ac:chgData name="Gabriel Quintella" userId="0401f16030b3bbcc" providerId="LiveId" clId="{080CBE3F-E80D-49EF-81D9-C30B8CA32CF9}" dt="2022-03-02T14:06:53.666" v="1704" actId="26606"/>
          <ac:spMkLst>
            <pc:docMk/>
            <pc:sldMk cId="3485514306" sldId="307"/>
            <ac:spMk id="65" creationId="{2C1BBA94-3F40-40AA-8BB9-E69E25E537C1}"/>
          </ac:spMkLst>
        </pc:spChg>
        <pc:picChg chg="add del mod">
          <ac:chgData name="Gabriel Quintella" userId="0401f16030b3bbcc" providerId="LiveId" clId="{080CBE3F-E80D-49EF-81D9-C30B8CA32CF9}" dt="2022-03-02T14:05:39.367" v="1689" actId="478"/>
          <ac:picMkLst>
            <pc:docMk/>
            <pc:sldMk cId="3485514306" sldId="307"/>
            <ac:picMk id="4" creationId="{8FBED80D-7006-4868-BD2E-0119D360BC36}"/>
          </ac:picMkLst>
        </pc:picChg>
        <pc:picChg chg="add del">
          <ac:chgData name="Gabriel Quintella" userId="0401f16030b3bbcc" providerId="LiveId" clId="{080CBE3F-E80D-49EF-81D9-C30B8CA32CF9}" dt="2022-03-02T14:06:00.244" v="1692" actId="26606"/>
          <ac:picMkLst>
            <pc:docMk/>
            <pc:sldMk cId="3485514306" sldId="307"/>
            <ac:picMk id="17" creationId="{3B98AFC2-8110-402A-8720-525252A0CD39}"/>
          </ac:picMkLst>
        </pc:picChg>
        <pc:picChg chg="add del">
          <ac:chgData name="Gabriel Quintella" userId="0401f16030b3bbcc" providerId="LiveId" clId="{080CBE3F-E80D-49EF-81D9-C30B8CA32CF9}" dt="2022-03-02T14:06:10.023" v="1695" actId="26606"/>
          <ac:picMkLst>
            <pc:docMk/>
            <pc:sldMk cId="3485514306" sldId="307"/>
            <ac:picMk id="31" creationId="{95913B0F-6CA7-4339-BCA4-A2CE4405C20D}"/>
          </ac:picMkLst>
        </pc:picChg>
        <pc:picChg chg="add mod ord">
          <ac:chgData name="Gabriel Quintella" userId="0401f16030b3bbcc" providerId="LiveId" clId="{080CBE3F-E80D-49EF-81D9-C30B8CA32CF9}" dt="2022-03-02T14:06:57.530" v="1705" actId="27614"/>
          <ac:picMkLst>
            <pc:docMk/>
            <pc:sldMk cId="3485514306" sldId="307"/>
            <ac:picMk id="37" creationId="{2F06CFBF-AC69-447C-97DE-C614DCE097D9}"/>
          </ac:picMkLst>
        </pc:picChg>
      </pc:sldChg>
      <pc:sldChg chg="addSp delSp modSp add mod setBg delDesignElem">
        <pc:chgData name="Gabriel Quintella" userId="0401f16030b3bbcc" providerId="LiveId" clId="{080CBE3F-E80D-49EF-81D9-C30B8CA32CF9}" dt="2022-03-02T14:12:21.731" v="2024" actId="6549"/>
        <pc:sldMkLst>
          <pc:docMk/>
          <pc:sldMk cId="1714045689" sldId="308"/>
        </pc:sldMkLst>
        <pc:spChg chg="mod">
          <ac:chgData name="Gabriel Quintella" userId="0401f16030b3bbcc" providerId="LiveId" clId="{080CBE3F-E80D-49EF-81D9-C30B8CA32CF9}" dt="2022-03-02T14:10:09" v="1884" actId="20577"/>
          <ac:spMkLst>
            <pc:docMk/>
            <pc:sldMk cId="1714045689" sldId="308"/>
            <ac:spMk id="3" creationId="{6ECE45D1-F65A-44E4-88A0-371BF51EE333}"/>
          </ac:spMkLst>
        </pc:spChg>
        <pc:spChg chg="mod">
          <ac:chgData name="Gabriel Quintella" userId="0401f16030b3bbcc" providerId="LiveId" clId="{080CBE3F-E80D-49EF-81D9-C30B8CA32CF9}" dt="2022-03-02T14:12:21.731" v="2024" actId="6549"/>
          <ac:spMkLst>
            <pc:docMk/>
            <pc:sldMk cId="1714045689" sldId="308"/>
            <ac:spMk id="12" creationId="{4F907A31-7C42-4E91-9AAE-EF11A191399C}"/>
          </ac:spMkLst>
        </pc:spChg>
        <pc:spChg chg="add">
          <ac:chgData name="Gabriel Quintella" userId="0401f16030b3bbcc" providerId="LiveId" clId="{080CBE3F-E80D-49EF-81D9-C30B8CA32CF9}" dt="2022-03-02T14:09:52.515" v="1850" actId="26606"/>
          <ac:spMkLst>
            <pc:docMk/>
            <pc:sldMk cId="1714045689" sldId="308"/>
            <ac:spMk id="42" creationId="{DBC6133C-0615-4CE4-9132-37E609A9BDFA}"/>
          </ac:spMkLst>
        </pc:spChg>
        <pc:spChg chg="add">
          <ac:chgData name="Gabriel Quintella" userId="0401f16030b3bbcc" providerId="LiveId" clId="{080CBE3F-E80D-49EF-81D9-C30B8CA32CF9}" dt="2022-03-02T14:09:52.515" v="1850" actId="26606"/>
          <ac:spMkLst>
            <pc:docMk/>
            <pc:sldMk cId="1714045689" sldId="308"/>
            <ac:spMk id="44" creationId="{169CC832-2974-4E8D-90ED-3E2941BA7336}"/>
          </ac:spMkLst>
        </pc:spChg>
        <pc:spChg chg="add">
          <ac:chgData name="Gabriel Quintella" userId="0401f16030b3bbcc" providerId="LiveId" clId="{080CBE3F-E80D-49EF-81D9-C30B8CA32CF9}" dt="2022-03-02T14:09:52.515" v="1850" actId="26606"/>
          <ac:spMkLst>
            <pc:docMk/>
            <pc:sldMk cId="1714045689" sldId="308"/>
            <ac:spMk id="46" creationId="{55222F96-971A-4F90-B841-6BAB416C7AC1}"/>
          </ac:spMkLst>
        </pc:spChg>
        <pc:spChg chg="add">
          <ac:chgData name="Gabriel Quintella" userId="0401f16030b3bbcc" providerId="LiveId" clId="{080CBE3F-E80D-49EF-81D9-C30B8CA32CF9}" dt="2022-03-02T14:09:52.515" v="1850" actId="26606"/>
          <ac:spMkLst>
            <pc:docMk/>
            <pc:sldMk cId="1714045689" sldId="308"/>
            <ac:spMk id="48" creationId="{08980754-6F4B-43C9-B9BE-127B6BED6586}"/>
          </ac:spMkLst>
        </pc:spChg>
        <pc:spChg chg="add">
          <ac:chgData name="Gabriel Quintella" userId="0401f16030b3bbcc" providerId="LiveId" clId="{080CBE3F-E80D-49EF-81D9-C30B8CA32CF9}" dt="2022-03-02T14:09:52.515" v="1850" actId="26606"/>
          <ac:spMkLst>
            <pc:docMk/>
            <pc:sldMk cId="1714045689" sldId="308"/>
            <ac:spMk id="50" creationId="{2C1BBA94-3F40-40AA-8BB9-E69E25E537C1}"/>
          </ac:spMkLst>
        </pc:spChg>
        <pc:spChg chg="del">
          <ac:chgData name="Gabriel Quintella" userId="0401f16030b3bbcc" providerId="LiveId" clId="{080CBE3F-E80D-49EF-81D9-C30B8CA32CF9}" dt="2022-03-02T14:09:41.370" v="1849"/>
          <ac:spMkLst>
            <pc:docMk/>
            <pc:sldMk cId="1714045689" sldId="308"/>
            <ac:spMk id="57" creationId="{DBC6133C-0615-4CE4-9132-37E609A9BDFA}"/>
          </ac:spMkLst>
        </pc:spChg>
        <pc:spChg chg="del">
          <ac:chgData name="Gabriel Quintella" userId="0401f16030b3bbcc" providerId="LiveId" clId="{080CBE3F-E80D-49EF-81D9-C30B8CA32CF9}" dt="2022-03-02T14:09:41.370" v="1849"/>
          <ac:spMkLst>
            <pc:docMk/>
            <pc:sldMk cId="1714045689" sldId="308"/>
            <ac:spMk id="59" creationId="{169CC832-2974-4E8D-90ED-3E2941BA7336}"/>
          </ac:spMkLst>
        </pc:spChg>
        <pc:spChg chg="del">
          <ac:chgData name="Gabriel Quintella" userId="0401f16030b3bbcc" providerId="LiveId" clId="{080CBE3F-E80D-49EF-81D9-C30B8CA32CF9}" dt="2022-03-02T14:09:41.370" v="1849"/>
          <ac:spMkLst>
            <pc:docMk/>
            <pc:sldMk cId="1714045689" sldId="308"/>
            <ac:spMk id="61" creationId="{55222F96-971A-4F90-B841-6BAB416C7AC1}"/>
          </ac:spMkLst>
        </pc:spChg>
        <pc:spChg chg="del">
          <ac:chgData name="Gabriel Quintella" userId="0401f16030b3bbcc" providerId="LiveId" clId="{080CBE3F-E80D-49EF-81D9-C30B8CA32CF9}" dt="2022-03-02T14:09:41.370" v="1849"/>
          <ac:spMkLst>
            <pc:docMk/>
            <pc:sldMk cId="1714045689" sldId="308"/>
            <ac:spMk id="63" creationId="{08980754-6F4B-43C9-B9BE-127B6BED6586}"/>
          </ac:spMkLst>
        </pc:spChg>
        <pc:spChg chg="del">
          <ac:chgData name="Gabriel Quintella" userId="0401f16030b3bbcc" providerId="LiveId" clId="{080CBE3F-E80D-49EF-81D9-C30B8CA32CF9}" dt="2022-03-02T14:09:41.370" v="1849"/>
          <ac:spMkLst>
            <pc:docMk/>
            <pc:sldMk cId="1714045689" sldId="308"/>
            <ac:spMk id="65" creationId="{2C1BBA94-3F40-40AA-8BB9-E69E25E537C1}"/>
          </ac:spMkLst>
        </pc:spChg>
        <pc:picChg chg="mod">
          <ac:chgData name="Gabriel Quintella" userId="0401f16030b3bbcc" providerId="LiveId" clId="{080CBE3F-E80D-49EF-81D9-C30B8CA32CF9}" dt="2022-03-02T14:11:38.886" v="2013" actId="1076"/>
          <ac:picMkLst>
            <pc:docMk/>
            <pc:sldMk cId="1714045689" sldId="308"/>
            <ac:picMk id="37" creationId="{2F06CFBF-AC69-447C-97DE-C614DCE097D9}"/>
          </ac:picMkLst>
        </pc:picChg>
      </pc:sldChg>
      <pc:sldChg chg="addSp delSp modSp add del mod ord setBg modAnim setClrOvrMap delDesignElem modNotesTx">
        <pc:chgData name="Gabriel Quintella" userId="0401f16030b3bbcc" providerId="LiveId" clId="{080CBE3F-E80D-49EF-81D9-C30B8CA32CF9}" dt="2022-03-17T10:50:03.838" v="4527" actId="47"/>
        <pc:sldMkLst>
          <pc:docMk/>
          <pc:sldMk cId="1186578930" sldId="309"/>
        </pc:sldMkLst>
        <pc:spChg chg="add del mod">
          <ac:chgData name="Gabriel Quintella" userId="0401f16030b3bbcc" providerId="LiveId" clId="{080CBE3F-E80D-49EF-81D9-C30B8CA32CF9}" dt="2022-03-17T02:47:31.810" v="3647"/>
          <ac:spMkLst>
            <pc:docMk/>
            <pc:sldMk cId="1186578930" sldId="309"/>
            <ac:spMk id="6" creationId="{A0B9A40F-D265-44B7-86E9-0E10ABD4F4F1}"/>
          </ac:spMkLst>
        </pc:spChg>
        <pc:spChg chg="add del mod">
          <ac:chgData name="Gabriel Quintella" userId="0401f16030b3bbcc" providerId="LiveId" clId="{080CBE3F-E80D-49EF-81D9-C30B8CA32CF9}" dt="2022-03-17T02:47:31.810" v="3647"/>
          <ac:spMkLst>
            <pc:docMk/>
            <pc:sldMk cId="1186578930" sldId="309"/>
            <ac:spMk id="7" creationId="{69D69BDE-7190-4569-A378-2D890EC049EF}"/>
          </ac:spMkLst>
        </pc:spChg>
        <pc:spChg chg="add del mod">
          <ac:chgData name="Gabriel Quintella" userId="0401f16030b3bbcc" providerId="LiveId" clId="{080CBE3F-E80D-49EF-81D9-C30B8CA32CF9}" dt="2022-03-17T02:47:31.810" v="3647"/>
          <ac:spMkLst>
            <pc:docMk/>
            <pc:sldMk cId="1186578930" sldId="309"/>
            <ac:spMk id="8" creationId="{45332084-EAA8-4A79-AEAD-C1FEA634F4BA}"/>
          </ac:spMkLst>
        </pc:spChg>
        <pc:spChg chg="add del mo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10" creationId="{8485E285-3996-41F6-A436-1286B0BFCDE8}"/>
          </ac:spMkLst>
        </pc:spChg>
        <pc:spChg chg="add mod">
          <ac:chgData name="Gabriel Quintella" userId="0401f16030b3bbcc" providerId="LiveId" clId="{080CBE3F-E80D-49EF-81D9-C30B8CA32CF9}" dt="2022-03-17T02:53:50.382" v="3706" actId="1076"/>
          <ac:spMkLst>
            <pc:docMk/>
            <pc:sldMk cId="1186578930" sldId="309"/>
            <ac:spMk id="11" creationId="{37AD9225-5B8A-49AC-B9C4-F27A1C4A64D3}"/>
          </ac:spMkLst>
        </pc:spChg>
        <pc:spChg chg="add del mo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12" creationId="{D968331B-0E03-4397-8DC9-C78A91B65E1F}"/>
          </ac:spMkLst>
        </pc:spChg>
        <pc:spChg chg="del">
          <ac:chgData name="Gabriel Quintella" userId="0401f16030b3bbcc" providerId="LiveId" clId="{080CBE3F-E80D-49EF-81D9-C30B8CA32CF9}" dt="2022-03-17T02:47:32.668" v="3648" actId="478"/>
          <ac:spMkLst>
            <pc:docMk/>
            <pc:sldMk cId="1186578930" sldId="309"/>
            <ac:spMk id="16" creationId="{61C84FE3-E625-4765-9B0C-0D14780E57AA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19" creationId="{F3060C83-F051-4F0E-ABAD-AA0DFC48B218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21" creationId="{83C98ABE-055B-441F-B07E-44F97F083C39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23" creationId="{29FDB030-9B49-4CED-8CCD-4D99382388AC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25" creationId="{3783CA14-24A1-485C-8B30-D6A5D87987AD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27" creationId="{9A97C86A-04D6-40F7-AE84-31AB43E6A846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29" creationId="{FF9F2414-84E8-453E-B1F3-389FDE8192D9}"/>
          </ac:spMkLst>
        </pc:spChg>
        <pc:spChg chg="add">
          <ac:chgData name="Gabriel Quintella" userId="0401f16030b3bbcc" providerId="LiveId" clId="{080CBE3F-E80D-49EF-81D9-C30B8CA32CF9}" dt="2022-03-17T02:47:59.571" v="3652" actId="26606"/>
          <ac:spMkLst>
            <pc:docMk/>
            <pc:sldMk cId="1186578930" sldId="309"/>
            <ac:spMk id="31" creationId="{3ECA69A1-7536-43AC-85EF-C7106179F5ED}"/>
          </ac:spMkLst>
        </pc:spChg>
        <pc:spChg chg="del">
          <ac:chgData name="Gabriel Quintella" userId="0401f16030b3bbcc" providerId="LiveId" clId="{080CBE3F-E80D-49EF-81D9-C30B8CA32CF9}" dt="2022-03-17T02:47:21.462" v="3645"/>
          <ac:spMkLst>
            <pc:docMk/>
            <pc:sldMk cId="1186578930" sldId="309"/>
            <ac:spMk id="43" creationId="{665DBBEF-238B-476B-96AB-8AAC3224ECEA}"/>
          </ac:spMkLst>
        </pc:spChg>
        <pc:spChg chg="del">
          <ac:chgData name="Gabriel Quintella" userId="0401f16030b3bbcc" providerId="LiveId" clId="{080CBE3F-E80D-49EF-81D9-C30B8CA32CF9}" dt="2022-03-17T02:47:21.462" v="3645"/>
          <ac:spMkLst>
            <pc:docMk/>
            <pc:sldMk cId="1186578930" sldId="309"/>
            <ac:spMk id="44" creationId="{3FCFB1DE-0B7E-48CC-BA90-B2AB0889F9D6}"/>
          </ac:spMkLst>
        </pc:spChg>
        <pc:graphicFrameChg chg="add mod">
          <ac:chgData name="Gabriel Quintella" userId="0401f16030b3bbcc" providerId="LiveId" clId="{080CBE3F-E80D-49EF-81D9-C30B8CA32CF9}" dt="2022-03-17T02:47:49.258" v="3651"/>
          <ac:graphicFrameMkLst>
            <pc:docMk/>
            <pc:sldMk cId="1186578930" sldId="309"/>
            <ac:graphicFrameMk id="14" creationId="{0299CD45-A076-475F-8429-FAD4A6CB6F02}"/>
          </ac:graphicFrameMkLst>
        </pc:graphicFrameChg>
        <pc:picChg chg="del">
          <ac:chgData name="Gabriel Quintella" userId="0401f16030b3bbcc" providerId="LiveId" clId="{080CBE3F-E80D-49EF-81D9-C30B8CA32CF9}" dt="2022-03-17T02:47:32.668" v="3648" actId="478"/>
          <ac:picMkLst>
            <pc:docMk/>
            <pc:sldMk cId="1186578930" sldId="309"/>
            <ac:picMk id="3" creationId="{C2835546-A3DA-4E22-AD7C-5A9476A6B24A}"/>
          </ac:picMkLst>
        </pc:picChg>
        <pc:picChg chg="add del mod">
          <ac:chgData name="Gabriel Quintella" userId="0401f16030b3bbcc" providerId="LiveId" clId="{080CBE3F-E80D-49EF-81D9-C30B8CA32CF9}" dt="2022-03-17T02:47:31.810" v="3647"/>
          <ac:picMkLst>
            <pc:docMk/>
            <pc:sldMk cId="1186578930" sldId="309"/>
            <ac:picMk id="9" creationId="{77F94636-64F6-4B45-BFE5-1F2EF2E9D1AB}"/>
          </ac:picMkLst>
        </pc:picChg>
        <pc:picChg chg="add del mod">
          <ac:chgData name="Gabriel Quintella" userId="0401f16030b3bbcc" providerId="LiveId" clId="{080CBE3F-E80D-49EF-81D9-C30B8CA32CF9}" dt="2022-03-17T02:47:41.931" v="3650" actId="478"/>
          <ac:picMkLst>
            <pc:docMk/>
            <pc:sldMk cId="1186578930" sldId="309"/>
            <ac:picMk id="13" creationId="{811F537F-AB77-4DC9-853A-54FA73E22AEC}"/>
          </ac:picMkLst>
        </pc:picChg>
        <pc:picChg chg="add mod">
          <ac:chgData name="Gabriel Quintella" userId="0401f16030b3bbcc" providerId="LiveId" clId="{080CBE3F-E80D-49EF-81D9-C30B8CA32CF9}" dt="2022-03-17T02:51:26.110" v="3692" actId="1076"/>
          <ac:picMkLst>
            <pc:docMk/>
            <pc:sldMk cId="1186578930" sldId="309"/>
            <ac:picMk id="22" creationId="{550ACFF8-8561-4866-B776-161E4062E084}"/>
          </ac:picMkLst>
        </pc:picChg>
        <pc:picChg chg="add del">
          <ac:chgData name="Gabriel Quintella" userId="0401f16030b3bbcc" providerId="LiveId" clId="{080CBE3F-E80D-49EF-81D9-C30B8CA32CF9}" dt="2022-03-17T02:53:15.897" v="3698"/>
          <ac:picMkLst>
            <pc:docMk/>
            <pc:sldMk cId="1186578930" sldId="309"/>
            <ac:picMk id="1026" creationId="{01ABC70C-A4B9-41AE-BA46-4B2EE3B06970}"/>
          </ac:picMkLst>
        </pc:picChg>
        <pc:picChg chg="add mod">
          <ac:chgData name="Gabriel Quintella" userId="0401f16030b3bbcc" providerId="LiveId" clId="{080CBE3F-E80D-49EF-81D9-C30B8CA32CF9}" dt="2022-03-17T02:53:43.410" v="3705" actId="1076"/>
          <ac:picMkLst>
            <pc:docMk/>
            <pc:sldMk cId="1186578930" sldId="309"/>
            <ac:picMk id="1028" creationId="{F663ACDB-5C28-4032-B93F-99730E6D83D7}"/>
          </ac:picMkLst>
        </pc:picChg>
      </pc:sldChg>
      <pc:sldChg chg="addSp delSp modSp add del mod ord setBg delDesignElem modNotesTx">
        <pc:chgData name="Gabriel Quintella" userId="0401f16030b3bbcc" providerId="LiveId" clId="{080CBE3F-E80D-49EF-81D9-C30B8CA32CF9}" dt="2022-03-17T10:50:10.962" v="4528" actId="47"/>
        <pc:sldMkLst>
          <pc:docMk/>
          <pc:sldMk cId="511360154" sldId="310"/>
        </pc:sldMkLst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2" creationId="{97C247F9-2689-487A-BC87-CD512B725241}"/>
          </ac:spMkLst>
        </pc:spChg>
        <pc:spChg chg="add del mod">
          <ac:chgData name="Gabriel Quintella" userId="0401f16030b3bbcc" providerId="LiveId" clId="{080CBE3F-E80D-49EF-81D9-C30B8CA32CF9}" dt="2022-03-17T02:58:55.961" v="3734" actId="26606"/>
          <ac:spMkLst>
            <pc:docMk/>
            <pc:sldMk cId="511360154" sldId="310"/>
            <ac:spMk id="6" creationId="{62A2ACBA-F284-4133-9CD3-99966AC9DFBE}"/>
          </ac:spMkLst>
        </pc:spChg>
        <pc:spChg chg="add mod ord">
          <ac:chgData name="Gabriel Quintella" userId="0401f16030b3bbcc" providerId="LiveId" clId="{080CBE3F-E80D-49EF-81D9-C30B8CA32CF9}" dt="2022-03-17T02:59:16.753" v="3736" actId="122"/>
          <ac:spMkLst>
            <pc:docMk/>
            <pc:sldMk cId="511360154" sldId="310"/>
            <ac:spMk id="7" creationId="{36558566-9D00-439B-89C9-5F6F51B553B5}"/>
          </ac:spMkLst>
        </pc:spChg>
        <pc:spChg chg="add del mod">
          <ac:chgData name="Gabriel Quintella" userId="0401f16030b3bbcc" providerId="LiveId" clId="{080CBE3F-E80D-49EF-81D9-C30B8CA32CF9}" dt="2022-03-17T02:58:55.961" v="3734" actId="26606"/>
          <ac:spMkLst>
            <pc:docMk/>
            <pc:sldMk cId="511360154" sldId="310"/>
            <ac:spMk id="8" creationId="{EAD41CDD-59FC-4828-92B1-7B1C29A0137D}"/>
          </ac:spMkLst>
        </pc:spChg>
        <pc:spChg chg="add">
          <ac:chgData name="Gabriel Quintella" userId="0401f16030b3bbcc" providerId="LiveId" clId="{080CBE3F-E80D-49EF-81D9-C30B8CA32CF9}" dt="2022-03-17T02:58:55.961" v="3734" actId="26606"/>
          <ac:spMkLst>
            <pc:docMk/>
            <pc:sldMk cId="511360154" sldId="310"/>
            <ac:spMk id="14" creationId="{87CC2527-562A-4F69-B487-4371E5B243E7}"/>
          </ac:spMkLst>
        </pc:spChg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15" creationId="{AB81D66D-81A2-44DC-8681-C1CEEF069265}"/>
          </ac:spMkLst>
        </pc:spChg>
        <pc:spChg chg="del">
          <ac:chgData name="Gabriel Quintella" userId="0401f16030b3bbcc" providerId="LiveId" clId="{080CBE3F-E80D-49EF-81D9-C30B8CA32CF9}" dt="2022-03-17T02:58:38.208" v="3730" actId="478"/>
          <ac:spMkLst>
            <pc:docMk/>
            <pc:sldMk cId="511360154" sldId="310"/>
            <ac:spMk id="16" creationId="{61C84FE3-E625-4765-9B0C-0D14780E57AA}"/>
          </ac:spMkLst>
        </pc:spChg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17" creationId="{A17A2EF5-DCE8-474A-B521-5A6481E131A9}"/>
          </ac:spMkLst>
        </pc:spChg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18" creationId="{29E8A0A8-10F2-4C67-BBE4-624100A67626}"/>
          </ac:spMkLst>
        </pc:spChg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19" creationId="{0AA7BBE0-8627-4990-97F4-AA91FBDB5F4A}"/>
          </ac:spMkLst>
        </pc:spChg>
        <pc:spChg chg="add del mod">
          <ac:chgData name="Gabriel Quintella" userId="0401f16030b3bbcc" providerId="LiveId" clId="{080CBE3F-E80D-49EF-81D9-C30B8CA32CF9}" dt="2022-03-17T03:05:58.323" v="4475" actId="478"/>
          <ac:spMkLst>
            <pc:docMk/>
            <pc:sldMk cId="511360154" sldId="310"/>
            <ac:spMk id="20" creationId="{D2A072BC-5166-4EB0-868E-1BC1E4873FAD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1" creationId="{50310F09-2C67-4FE0-B155-CA29203219FC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2" creationId="{FE88B87C-982D-4A31-B865-D2DE897DFB17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3" creationId="{1C63DD2D-0C6D-46E9-BFD6-00A003E2DFDF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4" creationId="{2D735564-7B31-4BCA-9BFE-B34D6F8BB3FA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5" creationId="{8B406A20-2416-4691-8A70-2D590DAAB0BF}"/>
          </ac:spMkLst>
        </pc:spChg>
        <pc:spChg chg="add del mod">
          <ac:chgData name="Gabriel Quintella" userId="0401f16030b3bbcc" providerId="LiveId" clId="{080CBE3F-E80D-49EF-81D9-C30B8CA32CF9}" dt="2022-03-17T03:05:41.058" v="4474" actId="478"/>
          <ac:spMkLst>
            <pc:docMk/>
            <pc:sldMk cId="511360154" sldId="310"/>
            <ac:spMk id="26" creationId="{5F42D712-E09C-45A5-9DCE-0AB4C437CE2F}"/>
          </ac:spMkLst>
        </pc:spChg>
        <pc:spChg chg="del">
          <ac:chgData name="Gabriel Quintella" userId="0401f16030b3bbcc" providerId="LiveId" clId="{080CBE3F-E80D-49EF-81D9-C30B8CA32CF9}" dt="2022-03-17T02:58:31.755" v="3729"/>
          <ac:spMkLst>
            <pc:docMk/>
            <pc:sldMk cId="511360154" sldId="310"/>
            <ac:spMk id="43" creationId="{665DBBEF-238B-476B-96AB-8AAC3224ECEA}"/>
          </ac:spMkLst>
        </pc:spChg>
        <pc:spChg chg="del">
          <ac:chgData name="Gabriel Quintella" userId="0401f16030b3bbcc" providerId="LiveId" clId="{080CBE3F-E80D-49EF-81D9-C30B8CA32CF9}" dt="2022-03-17T02:58:31.755" v="3729"/>
          <ac:spMkLst>
            <pc:docMk/>
            <pc:sldMk cId="511360154" sldId="310"/>
            <ac:spMk id="44" creationId="{3FCFB1DE-0B7E-48CC-BA90-B2AB0889F9D6}"/>
          </ac:spMkLst>
        </pc:spChg>
        <pc:graphicFrameChg chg="add del mod modGraphic">
          <ac:chgData name="Gabriel Quintella" userId="0401f16030b3bbcc" providerId="LiveId" clId="{080CBE3F-E80D-49EF-81D9-C30B8CA32CF9}" dt="2022-03-17T03:13:41.112" v="4506" actId="478"/>
          <ac:graphicFrameMkLst>
            <pc:docMk/>
            <pc:sldMk cId="511360154" sldId="310"/>
            <ac:graphicFrameMk id="4" creationId="{AE666589-6A96-4B9F-A345-35A9F75EEC8F}"/>
          </ac:graphicFrameMkLst>
        </pc:graphicFrameChg>
        <pc:graphicFrameChg chg="add del mod modGraphic">
          <ac:chgData name="Gabriel Quintella" userId="0401f16030b3bbcc" providerId="LiveId" clId="{080CBE3F-E80D-49EF-81D9-C30B8CA32CF9}" dt="2022-03-17T03:13:35.897" v="4503" actId="1032"/>
          <ac:graphicFrameMkLst>
            <pc:docMk/>
            <pc:sldMk cId="511360154" sldId="310"/>
            <ac:graphicFrameMk id="5" creationId="{EDFC22BC-FDB7-423F-859F-A66D5D152ECF}"/>
          </ac:graphicFrameMkLst>
        </pc:graphicFrameChg>
        <pc:graphicFrameChg chg="add del mod">
          <ac:chgData name="Gabriel Quintella" userId="0401f16030b3bbcc" providerId="LiveId" clId="{080CBE3F-E80D-49EF-81D9-C30B8CA32CF9}" dt="2022-03-17T03:13:35.940" v="4504" actId="478"/>
          <ac:graphicFrameMkLst>
            <pc:docMk/>
            <pc:sldMk cId="511360154" sldId="310"/>
            <ac:graphicFrameMk id="12" creationId="{01BF58E2-2111-4574-9045-1EEC3E5714FE}"/>
          </ac:graphicFrameMkLst>
        </pc:graphicFrameChg>
        <pc:picChg chg="del">
          <ac:chgData name="Gabriel Quintella" userId="0401f16030b3bbcc" providerId="LiveId" clId="{080CBE3F-E80D-49EF-81D9-C30B8CA32CF9}" dt="2022-03-17T02:58:38.208" v="3730" actId="478"/>
          <ac:picMkLst>
            <pc:docMk/>
            <pc:sldMk cId="511360154" sldId="310"/>
            <ac:picMk id="3" creationId="{C2835546-A3DA-4E22-AD7C-5A9476A6B24A}"/>
          </ac:picMkLst>
        </pc:picChg>
        <pc:picChg chg="add del mod">
          <ac:chgData name="Gabriel Quintella" userId="0401f16030b3bbcc" providerId="LiveId" clId="{080CBE3F-E80D-49EF-81D9-C30B8CA32CF9}" dt="2022-03-17T03:13:35.669" v="4502" actId="478"/>
          <ac:picMkLst>
            <pc:docMk/>
            <pc:sldMk cId="511360154" sldId="310"/>
            <ac:picMk id="9" creationId="{C0FA7240-E7A2-4DAD-B0FB-A8FDAF4B023C}"/>
          </ac:picMkLst>
        </pc:picChg>
        <pc:picChg chg="add mod">
          <ac:chgData name="Gabriel Quintella" userId="0401f16030b3bbcc" providerId="LiveId" clId="{080CBE3F-E80D-49EF-81D9-C30B8CA32CF9}" dt="2022-03-17T03:00:26.078" v="3747" actId="1076"/>
          <ac:picMkLst>
            <pc:docMk/>
            <pc:sldMk cId="511360154" sldId="310"/>
            <ac:picMk id="13" creationId="{B7E6CA0A-000A-4954-8930-8CAEC4C5019E}"/>
          </ac:picMkLst>
        </pc:picChg>
        <pc:cxnChg chg="add">
          <ac:chgData name="Gabriel Quintella" userId="0401f16030b3bbcc" providerId="LiveId" clId="{080CBE3F-E80D-49EF-81D9-C30B8CA32CF9}" dt="2022-03-17T02:58:55.961" v="3734" actId="26606"/>
          <ac:cxnSpMkLst>
            <pc:docMk/>
            <pc:sldMk cId="511360154" sldId="310"/>
            <ac:cxnSpMk id="11" creationId="{BCDAEC91-5BCE-4B55-9CC0-43EF94CB73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4FADB-0CE0-4B17-B538-8D6B7D1F20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9033E6-468A-4D5E-BA91-2CA5AA1018A5}">
      <dgm:prSet/>
      <dgm:spPr/>
      <dgm:t>
        <a:bodyPr/>
        <a:lstStyle/>
        <a:p>
          <a:r>
            <a:rPr lang="en-US"/>
            <a:t>Permitem:</a:t>
          </a:r>
        </a:p>
      </dgm:t>
    </dgm:pt>
    <dgm:pt modelId="{1BEDE33C-553C-43E5-BB18-DA8F2525EB71}" type="parTrans" cxnId="{A62CFF9D-45F0-45DB-B998-508B2ED2DAEE}">
      <dgm:prSet/>
      <dgm:spPr/>
      <dgm:t>
        <a:bodyPr/>
        <a:lstStyle/>
        <a:p>
          <a:endParaRPr lang="en-US"/>
        </a:p>
      </dgm:t>
    </dgm:pt>
    <dgm:pt modelId="{92F5606B-5F72-4AE9-88DA-7213B5854794}" type="sibTrans" cxnId="{A62CFF9D-45F0-45DB-B998-508B2ED2DAEE}">
      <dgm:prSet/>
      <dgm:spPr/>
      <dgm:t>
        <a:bodyPr/>
        <a:lstStyle/>
        <a:p>
          <a:endParaRPr lang="en-US"/>
        </a:p>
      </dgm:t>
    </dgm:pt>
    <dgm:pt modelId="{215F58D3-F3DC-4D32-83B5-5F5D08A7D9D2}">
      <dgm:prSet/>
      <dgm:spPr/>
      <dgm:t>
        <a:bodyPr/>
        <a:lstStyle/>
        <a:p>
          <a:r>
            <a:rPr lang="en-US"/>
            <a:t>Criação (CREATE)</a:t>
          </a:r>
        </a:p>
      </dgm:t>
    </dgm:pt>
    <dgm:pt modelId="{9F41986E-F329-4FFF-9B8A-457608A4485B}" type="parTrans" cxnId="{CF9E676B-5119-4DEB-99B6-53EF3BEBD50D}">
      <dgm:prSet/>
      <dgm:spPr/>
      <dgm:t>
        <a:bodyPr/>
        <a:lstStyle/>
        <a:p>
          <a:endParaRPr lang="en-US"/>
        </a:p>
      </dgm:t>
    </dgm:pt>
    <dgm:pt modelId="{5986B526-5241-4134-8710-C98312855C15}" type="sibTrans" cxnId="{CF9E676B-5119-4DEB-99B6-53EF3BEBD50D}">
      <dgm:prSet/>
      <dgm:spPr/>
      <dgm:t>
        <a:bodyPr/>
        <a:lstStyle/>
        <a:p>
          <a:endParaRPr lang="en-US"/>
        </a:p>
      </dgm:t>
    </dgm:pt>
    <dgm:pt modelId="{EE1518EB-3EBA-4DB3-94EB-CFF38A617B21}">
      <dgm:prSet/>
      <dgm:spPr/>
      <dgm:t>
        <a:bodyPr/>
        <a:lstStyle/>
        <a:p>
          <a:r>
            <a:rPr lang="en-US"/>
            <a:t>Exclusão (DROP)</a:t>
          </a:r>
        </a:p>
      </dgm:t>
    </dgm:pt>
    <dgm:pt modelId="{2E446F9F-C9EF-4BAC-84B4-3D355C0D86CE}" type="parTrans" cxnId="{2B46B933-ABB9-4084-BB9F-A2340BA5059F}">
      <dgm:prSet/>
      <dgm:spPr/>
      <dgm:t>
        <a:bodyPr/>
        <a:lstStyle/>
        <a:p>
          <a:endParaRPr lang="en-US"/>
        </a:p>
      </dgm:t>
    </dgm:pt>
    <dgm:pt modelId="{A47327C7-9A27-40B6-8088-3094FBC2B445}" type="sibTrans" cxnId="{2B46B933-ABB9-4084-BB9F-A2340BA5059F}">
      <dgm:prSet/>
      <dgm:spPr/>
      <dgm:t>
        <a:bodyPr/>
        <a:lstStyle/>
        <a:p>
          <a:endParaRPr lang="en-US"/>
        </a:p>
      </dgm:t>
    </dgm:pt>
    <dgm:pt modelId="{144630FE-B1DC-4969-BF3C-E78299CEAFE9}">
      <dgm:prSet/>
      <dgm:spPr/>
      <dgm:t>
        <a:bodyPr/>
        <a:lstStyle/>
        <a:p>
          <a:r>
            <a:rPr lang="en-US"/>
            <a:t>Alteração (ALTER)</a:t>
          </a:r>
        </a:p>
      </dgm:t>
    </dgm:pt>
    <dgm:pt modelId="{C9D27407-DAEA-4F02-B97D-A4B2E97138A7}" type="parTrans" cxnId="{09906672-53CE-4DA2-BAB2-D0024BBC6138}">
      <dgm:prSet/>
      <dgm:spPr/>
      <dgm:t>
        <a:bodyPr/>
        <a:lstStyle/>
        <a:p>
          <a:endParaRPr lang="en-US"/>
        </a:p>
      </dgm:t>
    </dgm:pt>
    <dgm:pt modelId="{E4FEE292-E245-4B1B-AB74-B54678CDE5FC}" type="sibTrans" cxnId="{09906672-53CE-4DA2-BAB2-D0024BBC6138}">
      <dgm:prSet/>
      <dgm:spPr/>
      <dgm:t>
        <a:bodyPr/>
        <a:lstStyle/>
        <a:p>
          <a:endParaRPr lang="en-US"/>
        </a:p>
      </dgm:t>
    </dgm:pt>
    <dgm:pt modelId="{B535D80D-AE83-402A-8332-3F8F28331ED6}">
      <dgm:prSet/>
      <dgm:spPr/>
      <dgm:t>
        <a:bodyPr/>
        <a:lstStyle/>
        <a:p>
          <a:r>
            <a:rPr lang="en-US"/>
            <a:t>Limpeza Dados (TRUNCATE)</a:t>
          </a:r>
        </a:p>
      </dgm:t>
    </dgm:pt>
    <dgm:pt modelId="{18D67950-6B10-449D-A80F-7BD2464D3A19}" type="parTrans" cxnId="{79F46FB2-0EF0-4031-992C-B36BDACC73F3}">
      <dgm:prSet/>
      <dgm:spPr/>
      <dgm:t>
        <a:bodyPr/>
        <a:lstStyle/>
        <a:p>
          <a:endParaRPr lang="en-US"/>
        </a:p>
      </dgm:t>
    </dgm:pt>
    <dgm:pt modelId="{8C7320B8-5602-407E-B2B3-F97F3733A3C6}" type="sibTrans" cxnId="{79F46FB2-0EF0-4031-992C-B36BDACC73F3}">
      <dgm:prSet/>
      <dgm:spPr/>
      <dgm:t>
        <a:bodyPr/>
        <a:lstStyle/>
        <a:p>
          <a:endParaRPr lang="en-US"/>
        </a:p>
      </dgm:t>
    </dgm:pt>
    <dgm:pt modelId="{17787938-17C6-4D9A-B074-F13C804F09E2}" type="pres">
      <dgm:prSet presAssocID="{B774FADB-0CE0-4B17-B538-8D6B7D1F206E}" presName="linear" presStyleCnt="0">
        <dgm:presLayoutVars>
          <dgm:animLvl val="lvl"/>
          <dgm:resizeHandles val="exact"/>
        </dgm:presLayoutVars>
      </dgm:prSet>
      <dgm:spPr/>
    </dgm:pt>
    <dgm:pt modelId="{88C7728D-6D41-43A8-A52C-FE3FBB391A76}" type="pres">
      <dgm:prSet presAssocID="{0C9033E6-468A-4D5E-BA91-2CA5AA1018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FB8AFC-0087-46FF-9DDB-5AF3DE028155}" type="pres">
      <dgm:prSet presAssocID="{0C9033E6-468A-4D5E-BA91-2CA5AA1018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C99F1F-D303-46E6-BA5F-8657E2861294}" type="presOf" srcId="{EE1518EB-3EBA-4DB3-94EB-CFF38A617B21}" destId="{6FFB8AFC-0087-46FF-9DDB-5AF3DE028155}" srcOrd="0" destOrd="1" presId="urn:microsoft.com/office/officeart/2005/8/layout/vList2"/>
    <dgm:cxn modelId="{03ACC926-AFF4-4319-B70E-52466804D9F6}" type="presOf" srcId="{0C9033E6-468A-4D5E-BA91-2CA5AA1018A5}" destId="{88C7728D-6D41-43A8-A52C-FE3FBB391A76}" srcOrd="0" destOrd="0" presId="urn:microsoft.com/office/officeart/2005/8/layout/vList2"/>
    <dgm:cxn modelId="{2B46B933-ABB9-4084-BB9F-A2340BA5059F}" srcId="{0C9033E6-468A-4D5E-BA91-2CA5AA1018A5}" destId="{EE1518EB-3EBA-4DB3-94EB-CFF38A617B21}" srcOrd="1" destOrd="0" parTransId="{2E446F9F-C9EF-4BAC-84B4-3D355C0D86CE}" sibTransId="{A47327C7-9A27-40B6-8088-3094FBC2B445}"/>
    <dgm:cxn modelId="{CF9E676B-5119-4DEB-99B6-53EF3BEBD50D}" srcId="{0C9033E6-468A-4D5E-BA91-2CA5AA1018A5}" destId="{215F58D3-F3DC-4D32-83B5-5F5D08A7D9D2}" srcOrd="0" destOrd="0" parTransId="{9F41986E-F329-4FFF-9B8A-457608A4485B}" sibTransId="{5986B526-5241-4134-8710-C98312855C15}"/>
    <dgm:cxn modelId="{09906672-53CE-4DA2-BAB2-D0024BBC6138}" srcId="{0C9033E6-468A-4D5E-BA91-2CA5AA1018A5}" destId="{144630FE-B1DC-4969-BF3C-E78299CEAFE9}" srcOrd="2" destOrd="0" parTransId="{C9D27407-DAEA-4F02-B97D-A4B2E97138A7}" sibTransId="{E4FEE292-E245-4B1B-AB74-B54678CDE5FC}"/>
    <dgm:cxn modelId="{604AA781-5BD6-4BDE-929A-D1BB107EE40C}" type="presOf" srcId="{B774FADB-0CE0-4B17-B538-8D6B7D1F206E}" destId="{17787938-17C6-4D9A-B074-F13C804F09E2}" srcOrd="0" destOrd="0" presId="urn:microsoft.com/office/officeart/2005/8/layout/vList2"/>
    <dgm:cxn modelId="{80DD7293-EE98-43D5-BD49-A4B77FBD5FC1}" type="presOf" srcId="{215F58D3-F3DC-4D32-83B5-5F5D08A7D9D2}" destId="{6FFB8AFC-0087-46FF-9DDB-5AF3DE028155}" srcOrd="0" destOrd="0" presId="urn:microsoft.com/office/officeart/2005/8/layout/vList2"/>
    <dgm:cxn modelId="{A62CFF9D-45F0-45DB-B998-508B2ED2DAEE}" srcId="{B774FADB-0CE0-4B17-B538-8D6B7D1F206E}" destId="{0C9033E6-468A-4D5E-BA91-2CA5AA1018A5}" srcOrd="0" destOrd="0" parTransId="{1BEDE33C-553C-43E5-BB18-DA8F2525EB71}" sibTransId="{92F5606B-5F72-4AE9-88DA-7213B5854794}"/>
    <dgm:cxn modelId="{E03582A0-2693-45EB-8B4C-3C88EDC26465}" type="presOf" srcId="{B535D80D-AE83-402A-8332-3F8F28331ED6}" destId="{6FFB8AFC-0087-46FF-9DDB-5AF3DE028155}" srcOrd="0" destOrd="3" presId="urn:microsoft.com/office/officeart/2005/8/layout/vList2"/>
    <dgm:cxn modelId="{79F46FB2-0EF0-4031-992C-B36BDACC73F3}" srcId="{0C9033E6-468A-4D5E-BA91-2CA5AA1018A5}" destId="{B535D80D-AE83-402A-8332-3F8F28331ED6}" srcOrd="3" destOrd="0" parTransId="{18D67950-6B10-449D-A80F-7BD2464D3A19}" sibTransId="{8C7320B8-5602-407E-B2B3-F97F3733A3C6}"/>
    <dgm:cxn modelId="{5C9C3BD7-1C57-4CF2-8EE0-F2F86FB4D1A5}" type="presOf" srcId="{144630FE-B1DC-4969-BF3C-E78299CEAFE9}" destId="{6FFB8AFC-0087-46FF-9DDB-5AF3DE028155}" srcOrd="0" destOrd="2" presId="urn:microsoft.com/office/officeart/2005/8/layout/vList2"/>
    <dgm:cxn modelId="{A852E633-A216-43BE-904D-A75E9D579C8F}" type="presParOf" srcId="{17787938-17C6-4D9A-B074-F13C804F09E2}" destId="{88C7728D-6D41-43A8-A52C-FE3FBB391A76}" srcOrd="0" destOrd="0" presId="urn:microsoft.com/office/officeart/2005/8/layout/vList2"/>
    <dgm:cxn modelId="{A14D9CB0-4648-4879-96B5-CB1BC2771BBA}" type="presParOf" srcId="{17787938-17C6-4D9A-B074-F13C804F09E2}" destId="{6FFB8AFC-0087-46FF-9DDB-5AF3DE0281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7728D-6D41-43A8-A52C-FE3FBB391A76}">
      <dsp:nvSpPr>
        <dsp:cNvPr id="0" name=""/>
        <dsp:cNvSpPr/>
      </dsp:nvSpPr>
      <dsp:spPr>
        <a:xfrm>
          <a:off x="0" y="233340"/>
          <a:ext cx="420624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Permitem:</a:t>
          </a:r>
        </a:p>
      </dsp:txBody>
      <dsp:txXfrm>
        <a:off x="56201" y="289541"/>
        <a:ext cx="4093838" cy="1038877"/>
      </dsp:txXfrm>
    </dsp:sp>
    <dsp:sp modelId="{6FFB8AFC-0087-46FF-9DDB-5AF3DE028155}">
      <dsp:nvSpPr>
        <dsp:cNvPr id="0" name=""/>
        <dsp:cNvSpPr/>
      </dsp:nvSpPr>
      <dsp:spPr>
        <a:xfrm>
          <a:off x="0" y="1384620"/>
          <a:ext cx="4206240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48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Criação (CREATE)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Exclusão (DROP)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Alteração (ALTER)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Limpeza Dados (TRUNCATE)</a:t>
          </a:r>
        </a:p>
      </dsp:txBody>
      <dsp:txXfrm>
        <a:off x="0" y="1384620"/>
        <a:ext cx="4206240" cy="308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6F62-31A1-4046-8AAC-B1C2A10F3919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7C74-7663-4ED7-8F8D-964ABC27F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97C74-7663-4ED7-8F8D-964ABC27FF3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5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66666"/>
                </a:solidFill>
                <a:effectLst/>
                <a:latin typeface="open_sansregular"/>
              </a:rPr>
              <a:t>Como o próprio nome sugere, um banco de dados é um ambiente onde é possível armazenar dados de forma organizada, gerando conjuntos de arquivos. Ele permite o agrupamento de informações que, posteriormente, podem ser extraídas para outras funções. Este artigo explicará de forma resumida o que é banco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97C74-7663-4ED7-8F8D-964ABC27FF3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22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/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O que é um </a:t>
            </a:r>
            <a:r>
              <a:rPr lang="pt-BR" b="0" i="1" dirty="0" err="1">
                <a:solidFill>
                  <a:srgbClr val="1C1C1C"/>
                </a:solidFill>
                <a:effectLst/>
                <a:latin typeface="inherit"/>
              </a:rPr>
              <a:t>Schema</a:t>
            </a:r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pt-BR" b="0" i="1" dirty="0" err="1">
                <a:solidFill>
                  <a:srgbClr val="1C1C1C"/>
                </a:solidFill>
                <a:effectLst/>
                <a:latin typeface="inherit"/>
              </a:rPr>
              <a:t>Schema</a:t>
            </a:r>
            <a:r>
              <a:rPr lang="pt-BR" b="0" i="1" dirty="0">
                <a:solidFill>
                  <a:srgbClr val="1C1C1C"/>
                </a:solidFill>
                <a:effectLst/>
                <a:latin typeface="inherit"/>
              </a:rPr>
              <a:t> </a:t>
            </a:r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é uma estrutura usada para realizar o agrupamento de objetos, podendo servir até para separar objetos de varias partes dentro de um sistema. Exemplo: Pense em um sistema ERP, onde possuímos módulos de RH, Financeiro e Contabilidade. Podemos com a utilização de </a:t>
            </a:r>
            <a:r>
              <a:rPr lang="pt-BR" b="0" i="1" dirty="0" err="1">
                <a:solidFill>
                  <a:srgbClr val="1C1C1C"/>
                </a:solidFill>
                <a:effectLst/>
                <a:latin typeface="inherit"/>
              </a:rPr>
              <a:t>Schemas</a:t>
            </a:r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, separar tabelas usadas em cada módulo conforme abaixo. </a:t>
            </a:r>
          </a:p>
          <a:p>
            <a:endParaRPr lang="pt-BR" dirty="0"/>
          </a:p>
          <a:p>
            <a:pPr algn="just" rtl="0" fontAlgn="base"/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O que são Tabelas?</a:t>
            </a:r>
          </a:p>
          <a:p>
            <a:pPr algn="just" rtl="0" fontAlgn="base"/>
            <a:endParaRPr lang="pt-BR" b="0" i="0" dirty="0">
              <a:solidFill>
                <a:srgbClr val="1C1C1C"/>
              </a:solidFill>
              <a:effectLst/>
              <a:latin typeface="Open Sans" panose="020B0606030504020204" pitchFamily="34" charset="0"/>
            </a:endParaRPr>
          </a:p>
          <a:p>
            <a:pPr algn="just" rtl="0" fontAlgn="base"/>
            <a:r>
              <a:rPr lang="pt-BR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Dentro de um banco de dados, as tabelas são estruturas organizadas em linhas e colunas que possuem a finalidade de armazenar informações nos mais variados modelos. Algumas pessoas gostam até de associar a </a:t>
            </a:r>
            <a:r>
              <a:rPr lang="pt-BR" b="0" i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sua sem</a:t>
            </a:r>
          </a:p>
          <a:p>
            <a:pPr algn="just" rtl="0" fontAlgn="base"/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Tabelas são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objetos de banco de dados que contêm todos os dados em um banco de dados. Nas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tabelas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os dados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são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organizados de maneira lógica em um formato de linha-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-coluna semelhante ao de uma planilha.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97C74-7663-4ED7-8F8D-964ABC27FF3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1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laptop-notebook-computador-teclado-15742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database-png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9">
            <a:extLst>
              <a:ext uri="{FF2B5EF4-FFF2-40B4-BE49-F238E27FC236}">
                <a16:creationId xmlns:a16="http://schemas.microsoft.com/office/drawing/2014/main" id="{6F091FB9-2F03-4A8F-BC7F-575E116B2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05923FD3-73C9-4607-BC31-12957677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4D0FDEBC-1189-4164-9C70-4686D51F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AD54270F-44A4-4EA2-A937-B4280ED21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CAD6FE-10B9-492D-94E4-9A1662E7C570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DDL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4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 que são os comandos DDL?</a:t>
            </a:r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1" r="428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C0363A-053B-44E4-B816-5242E277B154}"/>
              </a:ext>
            </a:extLst>
          </p:cNvPr>
          <p:cNvSpPr txBox="1"/>
          <p:nvPr/>
        </p:nvSpPr>
        <p:spPr>
          <a:xfrm>
            <a:off x="8178553" y="5824096"/>
            <a:ext cx="361720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>
                <a:latin typeface="+mj-lt"/>
                <a:ea typeface="+mj-ea"/>
                <a:cs typeface="+mj-cs"/>
              </a:rPr>
              <a:t>Objetos</a:t>
            </a:r>
            <a:r>
              <a:rPr lang="en-US" sz="3600" dirty="0">
                <a:latin typeface="+mj-lt"/>
                <a:ea typeface="+mj-ea"/>
                <a:cs typeface="+mj-cs"/>
              </a:rPr>
              <a:t>!</a:t>
            </a:r>
            <a:endParaRPr lang="pt-BR" sz="3600" dirty="0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AD21DB0A-F06B-4049-A1D8-8B777FC1E34F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H="1" flipV="1">
            <a:off x="7731759" y="3198298"/>
            <a:ext cx="446793" cy="2948963"/>
          </a:xfrm>
          <a:prstGeom prst="bentConnector3">
            <a:avLst>
              <a:gd name="adj1" fmla="val -5116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aixaDeTexto 2">
            <a:extLst>
              <a:ext uri="{FF2B5EF4-FFF2-40B4-BE49-F238E27FC236}">
                <a16:creationId xmlns:a16="http://schemas.microsoft.com/office/drawing/2014/main" id="{06EA6391-D4FA-ED53-C02A-11D2EE5D3C8D}"/>
              </a:ext>
            </a:extLst>
          </p:cNvPr>
          <p:cNvGraphicFramePr/>
          <p:nvPr/>
        </p:nvGraphicFramePr>
        <p:xfrm>
          <a:off x="7731760" y="849238"/>
          <a:ext cx="4206240" cy="469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8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2337426F-8603-48AC-968D-9E5A449CB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2F50D424-DA89-42E3-8C99-0B65BB289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5158F381-9C0B-497D-A7A3-0D06D90A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CEF93310-7CB0-4AB0-91E4-D2E5A026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CFB231-E5C5-42DE-AAE4-86B9CDA84795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>
                <a:latin typeface="+mj-lt"/>
                <a:ea typeface="+mj-ea"/>
                <a:cs typeface="+mj-cs"/>
              </a:rPr>
              <a:t>SCHEMAS E TABELAS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66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188053" y="301841"/>
            <a:ext cx="4885578" cy="2991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pt-BR" sz="4800" dirty="0">
                <a:latin typeface="+mj-lt"/>
              </a:rPr>
              <a:t>Como que os objetos são organizados dentro do banco de dados?</a:t>
            </a:r>
          </a:p>
          <a:p>
            <a:endParaRPr lang="pt-BR" sz="4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O que são </a:t>
            </a:r>
            <a:r>
              <a:rPr lang="pt-BR" sz="4800" dirty="0" err="1">
                <a:latin typeface="+mj-lt"/>
              </a:rPr>
              <a:t>Schemas</a:t>
            </a:r>
            <a:r>
              <a:rPr lang="pt-BR" sz="4800" dirty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O que são Tabelas?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2" descr="Diferença entre esquema e banco de dados">
            <a:extLst>
              <a:ext uri="{FF2B5EF4-FFF2-40B4-BE49-F238E27FC236}">
                <a16:creationId xmlns:a16="http://schemas.microsoft.com/office/drawing/2014/main" id="{B41F1472-0DD0-47A3-B45F-3DE57BF8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052" y="3454199"/>
            <a:ext cx="4540944" cy="31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4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500125" y="-160252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err="1">
                <a:latin typeface="+mj-lt"/>
              </a:rPr>
              <a:t>Schemas</a:t>
            </a:r>
            <a:r>
              <a:rPr lang="pt-BR" sz="4800" dirty="0">
                <a:latin typeface="+mj-lt"/>
              </a:rPr>
              <a:t> no Microsoft SQL Server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0CCAAD-3C02-470F-925A-126788200B27}"/>
              </a:ext>
            </a:extLst>
          </p:cNvPr>
          <p:cNvSpPr txBox="1"/>
          <p:nvPr/>
        </p:nvSpPr>
        <p:spPr>
          <a:xfrm>
            <a:off x="7500125" y="2485748"/>
            <a:ext cx="4087306" cy="418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r>
              <a:rPr lang="pt-BR" sz="4800" dirty="0">
                <a:latin typeface="+mj-lt"/>
              </a:rPr>
              <a:t>O que vamos abordar:</a:t>
            </a:r>
          </a:p>
          <a:p>
            <a:endParaRPr lang="pt-BR" sz="4800" dirty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Criação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Exclusão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Movimentação de objetos para outro </a:t>
            </a:r>
            <a:r>
              <a:rPr lang="pt-BR" sz="4800" dirty="0" err="1">
                <a:latin typeface="+mj-lt"/>
              </a:rPr>
              <a:t>Schema</a:t>
            </a:r>
            <a:endParaRPr lang="pt-BR" sz="4800" dirty="0">
              <a:latin typeface="+mj-lt"/>
            </a:endParaRPr>
          </a:p>
          <a:p>
            <a:endParaRPr lang="pt-BR" sz="4800" dirty="0">
              <a:latin typeface="+mj-lt"/>
            </a:endParaRPr>
          </a:p>
          <a:p>
            <a:endParaRPr lang="pt-BR" sz="4800" dirty="0">
              <a:latin typeface="+mj-lt"/>
            </a:endParaRPr>
          </a:p>
          <a:p>
            <a:r>
              <a:rPr lang="pt-BR" sz="4800" dirty="0">
                <a:latin typeface="+mj-lt"/>
              </a:rPr>
              <a:t>Permissões: </a:t>
            </a:r>
          </a:p>
          <a:p>
            <a:endParaRPr lang="pt-BR" sz="4800" dirty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Criar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Movimentação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+mj-lt"/>
              </a:rPr>
              <a:t>Dropar (Eliminar)</a:t>
            </a:r>
          </a:p>
        </p:txBody>
      </p:sp>
    </p:spTree>
    <p:extLst>
      <p:ext uri="{BB962C8B-B14F-4D97-AF65-F5344CB8AC3E}">
        <p14:creationId xmlns:p14="http://schemas.microsoft.com/office/powerpoint/2010/main" val="423013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86D8CF5-B4DD-4859-8189-87D21ED72214}"/>
              </a:ext>
            </a:extLst>
          </p:cNvPr>
          <p:cNvSpPr txBox="1"/>
          <p:nvPr/>
        </p:nvSpPr>
        <p:spPr>
          <a:xfrm>
            <a:off x="7500125" y="-160252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>
                <a:latin typeface="+mj-lt"/>
              </a:rPr>
              <a:t>Tabelas no Microsoft SQL Server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0F79CB-D57A-499E-9225-55187AFDECBE}"/>
              </a:ext>
            </a:extLst>
          </p:cNvPr>
          <p:cNvSpPr txBox="1"/>
          <p:nvPr/>
        </p:nvSpPr>
        <p:spPr>
          <a:xfrm>
            <a:off x="7500125" y="2450235"/>
            <a:ext cx="4475852" cy="42834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pt-BR" dirty="0"/>
              <a:t>O que vamos abordar:</a:t>
            </a:r>
          </a:p>
          <a:p>
            <a:endParaRPr lang="pt-BR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Criação;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Exclusão;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Alteração;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Conhecer a estrutura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Chave</a:t>
            </a:r>
            <a:r>
              <a:rPr lang="pt-BR" dirty="0"/>
              <a:t> Primária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Datatypes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Opção </a:t>
            </a:r>
            <a:r>
              <a:rPr lang="pt-BR" dirty="0" err="1"/>
              <a:t>Null</a:t>
            </a:r>
            <a:r>
              <a:rPr lang="pt-BR" dirty="0"/>
              <a:t> /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Opção </a:t>
            </a:r>
            <a:r>
              <a:rPr lang="pt-BR" dirty="0" err="1"/>
              <a:t>Identity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Opção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Opção </a:t>
            </a:r>
            <a:r>
              <a:rPr lang="pt-BR" dirty="0" err="1"/>
              <a:t>Unique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Opção </a:t>
            </a:r>
            <a:r>
              <a:rPr lang="pt-BR" dirty="0" err="1"/>
              <a:t>Computed</a:t>
            </a:r>
            <a:r>
              <a:rPr lang="pt-BR" dirty="0"/>
              <a:t> </a:t>
            </a:r>
            <a:r>
              <a:rPr lang="pt-BR" dirty="0" err="1"/>
              <a:t>Column</a:t>
            </a:r>
            <a:endParaRPr lang="pt-BR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Permissões: </a:t>
            </a:r>
          </a:p>
          <a:p>
            <a:endParaRPr lang="pt-BR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Criação / Leitura / Alteração / Exclusão</a:t>
            </a:r>
          </a:p>
        </p:txBody>
      </p:sp>
    </p:spTree>
    <p:extLst>
      <p:ext uri="{BB962C8B-B14F-4D97-AF65-F5344CB8AC3E}">
        <p14:creationId xmlns:p14="http://schemas.microsoft.com/office/powerpoint/2010/main" val="216433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1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+mj-lt"/>
                <a:ea typeface="+mj-ea"/>
                <a:cs typeface="+mj-cs"/>
              </a:rPr>
              <a:t>Dúvidas</a:t>
            </a:r>
            <a:r>
              <a:rPr lang="en-US" sz="6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: Cantos Arredondados 4">
            <a:extLst>
              <a:ext uri="{FF2B5EF4-FFF2-40B4-BE49-F238E27FC236}">
                <a16:creationId xmlns:a16="http://schemas.microsoft.com/office/drawing/2014/main" id="{61C84FE3-E625-4765-9B0C-0D14780E57A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lIns="91440" tIns="45720" rIns="91440" bIns="45720" numCol="1" spcCol="1270" rtlCol="0" anchor="b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acessar o ambiente?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Computador aberto em tela de computador&#10;&#10;Descrição gerada automaticamente">
            <a:extLst>
              <a:ext uri="{FF2B5EF4-FFF2-40B4-BE49-F238E27FC236}">
                <a16:creationId xmlns:a16="http://schemas.microsoft.com/office/drawing/2014/main" id="{C2835546-A3DA-4E22-AD7C-5A9476A6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8687" y="640080"/>
            <a:ext cx="70258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8E099893-1050-4C90-8641-01C58332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020D4D2D-0CE0-4C1E-A7B2-B7E49034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096BD0B3-D063-4655-81B0-9E7E5FD81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C13CA165-44DF-4698-8D32-C32B6C47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B80C93-246D-4E3F-B066-EE87A5FD360E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400" b="1" dirty="0">
                <a:latin typeface="+mj-lt"/>
                <a:ea typeface="+mj-ea"/>
                <a:cs typeface="+mj-cs"/>
              </a:rPr>
              <a:t>CREATE DATABASE</a:t>
            </a:r>
            <a:endParaRPr lang="en-US" sz="6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913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75836" y="230366"/>
            <a:ext cx="4626773" cy="26282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r>
              <a:rPr lang="pt-BR" sz="5400" dirty="0"/>
              <a:t>Desbravando o SSMS;</a:t>
            </a:r>
          </a:p>
          <a:p>
            <a:endParaRPr lang="pt-BR" sz="5400" dirty="0"/>
          </a:p>
          <a:p>
            <a:r>
              <a:rPr lang="pt-BR" sz="5400" dirty="0"/>
              <a:t>Bancos de Sistemas:</a:t>
            </a:r>
          </a:p>
          <a:p>
            <a:endParaRPr lang="pt-BR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/>
              <a:t>Quais são?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/>
              <a:t>O que são?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/>
              <a:t>Para que servem?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597F68-C3D0-4BBA-AA9D-3FAADA79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44" y="3048728"/>
            <a:ext cx="4527103" cy="34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294585" y="426126"/>
            <a:ext cx="4727386" cy="1929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que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são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bancos</a:t>
            </a:r>
            <a:r>
              <a:rPr lang="en-US" sz="4600" dirty="0">
                <a:latin typeface="+mj-lt"/>
                <a:ea typeface="+mj-ea"/>
                <a:cs typeface="+mj-cs"/>
              </a:rPr>
              <a:t> de dados?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6EEE20B-BB31-4B67-9863-3464D524F6BA}"/>
              </a:ext>
            </a:extLst>
          </p:cNvPr>
          <p:cNvSpPr/>
          <p:nvPr/>
        </p:nvSpPr>
        <p:spPr>
          <a:xfrm>
            <a:off x="7445968" y="2624329"/>
            <a:ext cx="4305670" cy="291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0C8DD79-6364-456D-971A-A6245901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91017" y="4042118"/>
            <a:ext cx="982863" cy="13627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5BB4D45-4EEB-40CB-8A54-1CF0A9417106}"/>
              </a:ext>
            </a:extLst>
          </p:cNvPr>
          <p:cNvSpPr txBox="1"/>
          <p:nvPr/>
        </p:nvSpPr>
        <p:spPr>
          <a:xfrm>
            <a:off x="8442664" y="6758879"/>
            <a:ext cx="24191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5" tooltip="http://www.pngall.com/database-pn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6" tooltip="https://creativecommons.org/licenses/by-nc/3.0/"/>
              </a:rPr>
              <a:t>CC BY-NC</a:t>
            </a:r>
            <a:endParaRPr lang="pt-BR" sz="9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BBB331-2BEF-4E9B-8794-5BDBC689B0D2}"/>
              </a:ext>
            </a:extLst>
          </p:cNvPr>
          <p:cNvSpPr txBox="1"/>
          <p:nvPr/>
        </p:nvSpPr>
        <p:spPr>
          <a:xfrm>
            <a:off x="7700965" y="2779243"/>
            <a:ext cx="423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 grande repositório de dados que permite o armazenamento de dados distribuídos entre tabelas.</a:t>
            </a:r>
          </a:p>
        </p:txBody>
      </p:sp>
    </p:spTree>
    <p:extLst>
      <p:ext uri="{BB962C8B-B14F-4D97-AF65-F5344CB8AC3E}">
        <p14:creationId xmlns:p14="http://schemas.microsoft.com/office/powerpoint/2010/main" val="19098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09750" y="666183"/>
            <a:ext cx="4087306" cy="155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que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iremos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abordar</a:t>
            </a:r>
            <a:r>
              <a:rPr lang="en-US" sz="4600" dirty="0">
                <a:latin typeface="+mj-lt"/>
                <a:ea typeface="+mj-ea"/>
                <a:cs typeface="+mj-cs"/>
              </a:rPr>
              <a:t> agora: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D5DBEF-2156-4526-97C6-6DE8631C5795}"/>
              </a:ext>
            </a:extLst>
          </p:cNvPr>
          <p:cNvSpPr txBox="1"/>
          <p:nvPr/>
        </p:nvSpPr>
        <p:spPr>
          <a:xfrm>
            <a:off x="7197196" y="3737930"/>
            <a:ext cx="4727014" cy="7563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Nível</a:t>
            </a:r>
            <a:r>
              <a:rPr lang="en-US" sz="4600" dirty="0">
                <a:latin typeface="+mj-lt"/>
                <a:ea typeface="+mj-ea"/>
                <a:cs typeface="+mj-cs"/>
              </a:rPr>
              <a:t> de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Permissão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B68635-8F23-4D4E-8B8D-9F3BA18A3199}"/>
              </a:ext>
            </a:extLst>
          </p:cNvPr>
          <p:cNvSpPr txBox="1"/>
          <p:nvPr/>
        </p:nvSpPr>
        <p:spPr>
          <a:xfrm>
            <a:off x="7188052" y="2639766"/>
            <a:ext cx="4736158" cy="8874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Criação</a:t>
            </a:r>
            <a:r>
              <a:rPr lang="en-US" sz="4600" dirty="0">
                <a:latin typeface="+mj-lt"/>
                <a:ea typeface="+mj-ea"/>
                <a:cs typeface="+mj-cs"/>
              </a:rPr>
              <a:t> de um BD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BEEA59-2C5F-4390-B0C2-B829C0BB2959}"/>
              </a:ext>
            </a:extLst>
          </p:cNvPr>
          <p:cNvSpPr txBox="1"/>
          <p:nvPr/>
        </p:nvSpPr>
        <p:spPr>
          <a:xfrm>
            <a:off x="7185004" y="4713290"/>
            <a:ext cx="4736158" cy="7563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Conhecer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sua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estrutura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2D12F4-251C-4ED8-8D36-3AB9BD27276E}"/>
              </a:ext>
            </a:extLst>
          </p:cNvPr>
          <p:cNvSpPr txBox="1"/>
          <p:nvPr/>
        </p:nvSpPr>
        <p:spPr>
          <a:xfrm>
            <a:off x="7197196" y="5670362"/>
            <a:ext cx="4730062" cy="8874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Conhecer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sua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estrutura</a:t>
            </a:r>
            <a:r>
              <a:rPr lang="en-US" sz="4600" dirty="0">
                <a:latin typeface="+mj-lt"/>
                <a:ea typeface="+mj-ea"/>
                <a:cs typeface="+mj-cs"/>
              </a:rPr>
              <a:t> por um outro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ponto</a:t>
            </a:r>
            <a:r>
              <a:rPr lang="en-US" sz="4600" dirty="0">
                <a:latin typeface="+mj-lt"/>
                <a:ea typeface="+mj-ea"/>
                <a:cs typeface="+mj-cs"/>
              </a:rPr>
              <a:t> de vista</a:t>
            </a:r>
          </a:p>
        </p:txBody>
      </p:sp>
    </p:spTree>
    <p:extLst>
      <p:ext uri="{BB962C8B-B14F-4D97-AF65-F5344CB8AC3E}">
        <p14:creationId xmlns:p14="http://schemas.microsoft.com/office/powerpoint/2010/main" val="39244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Nos próximos slides, vamos abordar um conjunto grande de comandos que são divididos em quatro blocos: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3FCB09-2760-43A9-A6BD-358CD9640B8E}"/>
              </a:ext>
            </a:extLst>
          </p:cNvPr>
          <p:cNvSpPr txBox="1"/>
          <p:nvPr/>
        </p:nvSpPr>
        <p:spPr>
          <a:xfrm>
            <a:off x="5455394" y="662207"/>
            <a:ext cx="6532419" cy="486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latin typeface="+mj-lt"/>
                <a:ea typeface="+mj-ea"/>
                <a:cs typeface="+mj-cs"/>
              </a:rPr>
              <a:t>DDL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- </a:t>
            </a:r>
            <a:r>
              <a:rPr lang="pt-BR" sz="3200" b="0" i="0" dirty="0">
                <a:effectLst/>
                <a:latin typeface="+mj-lt"/>
              </a:rPr>
              <a:t>usado para criar e modificar as estruturas dos objetos</a:t>
            </a:r>
            <a:endParaRPr lang="en-US" sz="2800" kern="1200" dirty="0">
              <a:latin typeface="+mj-lt"/>
              <a:ea typeface="+mj-ea"/>
              <a:cs typeface="+mj-cs"/>
            </a:endParaRP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DML</a:t>
            </a:r>
            <a:r>
              <a:rPr lang="en-US" sz="2800" dirty="0">
                <a:latin typeface="+mj-lt"/>
                <a:ea typeface="+mj-ea"/>
                <a:cs typeface="+mj-cs"/>
              </a:rPr>
              <a:t> - </a:t>
            </a:r>
            <a:r>
              <a:rPr lang="pt-BR" sz="3200" b="0" i="0" dirty="0">
                <a:effectLst/>
                <a:latin typeface="+mj-lt"/>
              </a:rPr>
              <a:t>usada nas consultas e modificações dos dados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latin typeface="+mj-lt"/>
                <a:ea typeface="+mj-ea"/>
                <a:cs typeface="+mj-cs"/>
              </a:rPr>
              <a:t>DCL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- </a:t>
            </a:r>
            <a:r>
              <a:rPr lang="pt-BR" sz="3200" b="0" i="0" dirty="0">
                <a:effectLst/>
                <a:latin typeface="+mj-lt"/>
              </a:rPr>
              <a:t>usados para controle de acesso e gerenciamento de permissões</a:t>
            </a:r>
            <a:endParaRPr lang="en-US" sz="2800" kern="1200" dirty="0">
              <a:latin typeface="+mj-lt"/>
              <a:ea typeface="+mj-ea"/>
              <a:cs typeface="+mj-cs"/>
            </a:endParaRP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TCL</a:t>
            </a:r>
            <a:r>
              <a:rPr lang="en-US" sz="2800" dirty="0">
                <a:latin typeface="+mj-lt"/>
                <a:ea typeface="+mj-ea"/>
                <a:cs typeface="+mj-cs"/>
              </a:rPr>
              <a:t> - </a:t>
            </a:r>
            <a:r>
              <a:rPr lang="pt-BR" sz="3200" b="0" i="0" dirty="0">
                <a:effectLst/>
                <a:latin typeface="+mj-lt"/>
              </a:rPr>
              <a:t>gerenciar as mudanças feitas por instruções DML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4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490</Words>
  <Application>Microsoft Office PowerPoint</Application>
  <PresentationFormat>Widescreen</PresentationFormat>
  <Paragraphs>82</Paragraphs>
  <Slides>20</Slides>
  <Notes>3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Impact</vt:lpstr>
      <vt:lpstr>inherit</vt:lpstr>
      <vt:lpstr>Open Sans</vt:lpstr>
      <vt:lpstr>open_sansregular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</cp:revision>
  <dcterms:created xsi:type="dcterms:W3CDTF">2022-01-12T22:44:22Z</dcterms:created>
  <dcterms:modified xsi:type="dcterms:W3CDTF">2024-09-12T00:29:29Z</dcterms:modified>
</cp:coreProperties>
</file>