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23" r:id="rId2"/>
    <p:sldId id="301" r:id="rId3"/>
    <p:sldId id="309" r:id="rId4"/>
    <p:sldId id="263" r:id="rId5"/>
    <p:sldId id="281" r:id="rId6"/>
    <p:sldId id="260" r:id="rId7"/>
    <p:sldId id="310" r:id="rId8"/>
    <p:sldId id="303" r:id="rId9"/>
    <p:sldId id="322" r:id="rId10"/>
    <p:sldId id="324" r:id="rId11"/>
    <p:sldId id="325" r:id="rId12"/>
    <p:sldId id="326" r:id="rId13"/>
    <p:sldId id="327" r:id="rId14"/>
    <p:sldId id="328" r:id="rId15"/>
    <p:sldId id="32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A9"/>
    <a:srgbClr val="2EC1F4"/>
    <a:srgbClr val="4490C4"/>
    <a:srgbClr val="427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5388" autoAdjust="0"/>
  </p:normalViewPr>
  <p:slideViewPr>
    <p:cSldViewPr snapToGrid="0">
      <p:cViewPr varScale="1">
        <p:scale>
          <a:sx n="83" d="100"/>
          <a:sy n="83" d="100"/>
        </p:scale>
        <p:origin x="36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1C2A1F-06A1-479F-95FC-AF234D01CA3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F50902E-AD5A-48F5-873D-0C018BADCA59}">
      <dgm:prSet phldrT="[Texto]"/>
      <dgm:spPr>
        <a:solidFill>
          <a:srgbClr val="007DA9"/>
        </a:solidFill>
        <a:ln>
          <a:solidFill>
            <a:srgbClr val="007DA9"/>
          </a:solidFill>
        </a:ln>
      </dgm:spPr>
      <dgm:t>
        <a:bodyPr/>
        <a:lstStyle/>
        <a:p>
          <a:r>
            <a:rPr lang="pt-BR" dirty="0"/>
            <a:t>2005’</a:t>
          </a:r>
        </a:p>
      </dgm:t>
    </dgm:pt>
    <dgm:pt modelId="{4FAD4E66-AB91-4612-9518-5DDD8C216A6B}" type="parTrans" cxnId="{DCC26BDB-1D9E-4A44-BED6-4843F60AA990}">
      <dgm:prSet/>
      <dgm:spPr/>
      <dgm:t>
        <a:bodyPr/>
        <a:lstStyle/>
        <a:p>
          <a:endParaRPr lang="pt-BR"/>
        </a:p>
      </dgm:t>
    </dgm:pt>
    <dgm:pt modelId="{0B34CD38-E1C8-47D4-80DC-3D16069927C8}" type="sibTrans" cxnId="{DCC26BDB-1D9E-4A44-BED6-4843F60AA990}">
      <dgm:prSet/>
      <dgm:spPr/>
      <dgm:t>
        <a:bodyPr/>
        <a:lstStyle/>
        <a:p>
          <a:endParaRPr lang="pt-BR"/>
        </a:p>
      </dgm:t>
    </dgm:pt>
    <dgm:pt modelId="{FD5CACEE-76B2-4B52-A2E7-828D5F299456}">
      <dgm:prSet phldrT="[Texto]"/>
      <dgm:spPr>
        <a:solidFill>
          <a:srgbClr val="007DA9"/>
        </a:solidFill>
        <a:ln>
          <a:solidFill>
            <a:srgbClr val="007DA9"/>
          </a:solidFill>
        </a:ln>
      </dgm:spPr>
      <dgm:t>
        <a:bodyPr/>
        <a:lstStyle/>
        <a:p>
          <a:r>
            <a:rPr lang="pt-BR" dirty="0"/>
            <a:t>2006</a:t>
          </a:r>
        </a:p>
      </dgm:t>
    </dgm:pt>
    <dgm:pt modelId="{EB92A3CC-0E49-496B-A90E-F8FBA531DD9B}" type="parTrans" cxnId="{FFFCF79E-833C-4D95-A271-26735F10AD61}">
      <dgm:prSet/>
      <dgm:spPr/>
      <dgm:t>
        <a:bodyPr/>
        <a:lstStyle/>
        <a:p>
          <a:endParaRPr lang="pt-BR"/>
        </a:p>
      </dgm:t>
    </dgm:pt>
    <dgm:pt modelId="{EE081102-6B00-42F7-A4C3-424E442D074C}" type="sibTrans" cxnId="{FFFCF79E-833C-4D95-A271-26735F10AD61}">
      <dgm:prSet/>
      <dgm:spPr/>
      <dgm:t>
        <a:bodyPr/>
        <a:lstStyle/>
        <a:p>
          <a:endParaRPr lang="pt-BR"/>
        </a:p>
      </dgm:t>
    </dgm:pt>
    <dgm:pt modelId="{4470E318-F835-4304-AAEC-57F1DF512710}">
      <dgm:prSet phldrT="[Texto]"/>
      <dgm:spPr>
        <a:solidFill>
          <a:srgbClr val="007DA9"/>
        </a:solidFill>
        <a:ln>
          <a:solidFill>
            <a:srgbClr val="007DA9"/>
          </a:solidFill>
        </a:ln>
      </dgm:spPr>
      <dgm:t>
        <a:bodyPr/>
        <a:lstStyle/>
        <a:p>
          <a:r>
            <a:rPr lang="pt-BR" dirty="0"/>
            <a:t>2007</a:t>
          </a:r>
        </a:p>
      </dgm:t>
    </dgm:pt>
    <dgm:pt modelId="{6F86C2BC-7A5E-4E41-8328-B91DEA41F800}" type="parTrans" cxnId="{D8854595-34E3-4450-BB8A-1F1013E48AB8}">
      <dgm:prSet/>
      <dgm:spPr/>
      <dgm:t>
        <a:bodyPr/>
        <a:lstStyle/>
        <a:p>
          <a:endParaRPr lang="pt-BR"/>
        </a:p>
      </dgm:t>
    </dgm:pt>
    <dgm:pt modelId="{31A00BBE-8DF1-4FFF-8421-B5E11813A7A7}" type="sibTrans" cxnId="{D8854595-34E3-4450-BB8A-1F1013E48AB8}">
      <dgm:prSet/>
      <dgm:spPr/>
      <dgm:t>
        <a:bodyPr/>
        <a:lstStyle/>
        <a:p>
          <a:endParaRPr lang="pt-BR"/>
        </a:p>
      </dgm:t>
    </dgm:pt>
    <dgm:pt modelId="{A0943184-0335-4401-9E28-57C6DC8C3495}">
      <dgm:prSet phldrT="[Texto]"/>
      <dgm:spPr>
        <a:solidFill>
          <a:srgbClr val="007DA9"/>
        </a:solidFill>
        <a:ln>
          <a:solidFill>
            <a:srgbClr val="007DA9"/>
          </a:solidFill>
        </a:ln>
      </dgm:spPr>
      <dgm:t>
        <a:bodyPr/>
        <a:lstStyle/>
        <a:p>
          <a:r>
            <a:rPr lang="pt-BR" dirty="0"/>
            <a:t>2008</a:t>
          </a:r>
        </a:p>
      </dgm:t>
    </dgm:pt>
    <dgm:pt modelId="{EA85EF5A-84CF-4151-8F01-F623941934DE}" type="parTrans" cxnId="{33DE9930-243E-4FB3-8DD1-BC3C03DB6544}">
      <dgm:prSet/>
      <dgm:spPr/>
      <dgm:t>
        <a:bodyPr/>
        <a:lstStyle/>
        <a:p>
          <a:endParaRPr lang="pt-BR"/>
        </a:p>
      </dgm:t>
    </dgm:pt>
    <dgm:pt modelId="{7C1BA6F1-E6D1-40C6-945D-139A43EF44BD}" type="sibTrans" cxnId="{33DE9930-243E-4FB3-8DD1-BC3C03DB6544}">
      <dgm:prSet/>
      <dgm:spPr/>
      <dgm:t>
        <a:bodyPr/>
        <a:lstStyle/>
        <a:p>
          <a:endParaRPr lang="pt-BR"/>
        </a:p>
      </dgm:t>
    </dgm:pt>
    <dgm:pt modelId="{5F2704A6-38EF-49AF-B8EF-895BEB46A7F6}">
      <dgm:prSet phldrT="[Texto]"/>
      <dgm:spPr>
        <a:solidFill>
          <a:srgbClr val="007DA9"/>
        </a:solidFill>
        <a:ln>
          <a:solidFill>
            <a:srgbClr val="007DA9"/>
          </a:solidFill>
        </a:ln>
      </dgm:spPr>
      <dgm:t>
        <a:bodyPr/>
        <a:lstStyle/>
        <a:p>
          <a:r>
            <a:rPr lang="pt-BR" dirty="0"/>
            <a:t>2009</a:t>
          </a:r>
        </a:p>
      </dgm:t>
    </dgm:pt>
    <dgm:pt modelId="{0FE6EDAD-B9C9-4AFD-A63C-9A3762549252}" type="parTrans" cxnId="{CCEF1FE1-7A92-4A45-8227-CEE70F765D07}">
      <dgm:prSet/>
      <dgm:spPr/>
      <dgm:t>
        <a:bodyPr/>
        <a:lstStyle/>
        <a:p>
          <a:endParaRPr lang="pt-BR"/>
        </a:p>
      </dgm:t>
    </dgm:pt>
    <dgm:pt modelId="{52DBF92A-9D2F-4B89-83E6-6E6C64A33D10}" type="sibTrans" cxnId="{CCEF1FE1-7A92-4A45-8227-CEE70F765D07}">
      <dgm:prSet/>
      <dgm:spPr/>
      <dgm:t>
        <a:bodyPr/>
        <a:lstStyle/>
        <a:p>
          <a:endParaRPr lang="pt-BR"/>
        </a:p>
      </dgm:t>
    </dgm:pt>
    <dgm:pt modelId="{6DD753B3-94B3-4847-8668-C0C9C6F785A4}">
      <dgm:prSet phldrT="[Texto]"/>
      <dgm:spPr>
        <a:solidFill>
          <a:srgbClr val="007DA9"/>
        </a:solidFill>
        <a:ln>
          <a:solidFill>
            <a:srgbClr val="007DA9"/>
          </a:solidFill>
        </a:ln>
      </dgm:spPr>
      <dgm:t>
        <a:bodyPr/>
        <a:lstStyle/>
        <a:p>
          <a:r>
            <a:rPr lang="pt-BR" dirty="0"/>
            <a:t>2010</a:t>
          </a:r>
        </a:p>
      </dgm:t>
    </dgm:pt>
    <dgm:pt modelId="{A0E10912-4F4C-4CCC-B84D-FC1E0F6D4E59}" type="parTrans" cxnId="{CF956484-94AC-4626-AEB7-5145A9F38762}">
      <dgm:prSet/>
      <dgm:spPr/>
      <dgm:t>
        <a:bodyPr/>
        <a:lstStyle/>
        <a:p>
          <a:endParaRPr lang="pt-BR"/>
        </a:p>
      </dgm:t>
    </dgm:pt>
    <dgm:pt modelId="{B258CCBF-1F6A-4ADD-82D6-B229869838EA}" type="sibTrans" cxnId="{CF956484-94AC-4626-AEB7-5145A9F38762}">
      <dgm:prSet/>
      <dgm:spPr/>
      <dgm:t>
        <a:bodyPr/>
        <a:lstStyle/>
        <a:p>
          <a:endParaRPr lang="pt-BR"/>
        </a:p>
      </dgm:t>
    </dgm:pt>
    <dgm:pt modelId="{116423D7-2488-4BFF-9912-E844693E7F63}">
      <dgm:prSet phldrT="[Texto]"/>
      <dgm:spPr>
        <a:solidFill>
          <a:srgbClr val="007DA9"/>
        </a:solidFill>
        <a:ln>
          <a:solidFill>
            <a:srgbClr val="007DA9"/>
          </a:solidFill>
        </a:ln>
      </dgm:spPr>
      <dgm:t>
        <a:bodyPr/>
        <a:lstStyle/>
        <a:p>
          <a:r>
            <a:rPr lang="pt-BR" dirty="0"/>
            <a:t>2011</a:t>
          </a:r>
        </a:p>
      </dgm:t>
    </dgm:pt>
    <dgm:pt modelId="{AD7DC49C-B282-4271-B324-A8CB3AC13C1D}" type="parTrans" cxnId="{EAB77F97-29E9-4D47-B3BD-607868172ACE}">
      <dgm:prSet/>
      <dgm:spPr/>
      <dgm:t>
        <a:bodyPr/>
        <a:lstStyle/>
        <a:p>
          <a:endParaRPr lang="pt-BR"/>
        </a:p>
      </dgm:t>
    </dgm:pt>
    <dgm:pt modelId="{F6B19BD8-2BB3-4E0E-B7E0-C95624C0F783}" type="sibTrans" cxnId="{EAB77F97-29E9-4D47-B3BD-607868172ACE}">
      <dgm:prSet/>
      <dgm:spPr/>
      <dgm:t>
        <a:bodyPr/>
        <a:lstStyle/>
        <a:p>
          <a:endParaRPr lang="pt-BR"/>
        </a:p>
      </dgm:t>
    </dgm:pt>
    <dgm:pt modelId="{FA900443-BF7B-4327-B5FA-28A664B4EA9F}">
      <dgm:prSet phldrT="[Texto]"/>
      <dgm:spPr>
        <a:solidFill>
          <a:srgbClr val="007DA9"/>
        </a:solidFill>
        <a:ln>
          <a:solidFill>
            <a:srgbClr val="007DA9"/>
          </a:solidFill>
        </a:ln>
      </dgm:spPr>
      <dgm:t>
        <a:bodyPr/>
        <a:lstStyle/>
        <a:p>
          <a:r>
            <a:rPr lang="pt-BR" dirty="0"/>
            <a:t>2012</a:t>
          </a:r>
        </a:p>
      </dgm:t>
    </dgm:pt>
    <dgm:pt modelId="{455E6136-372C-4BBB-8048-FFA44115CD6B}" type="parTrans" cxnId="{C3A96588-F28C-4063-9B91-E06B2B26E062}">
      <dgm:prSet/>
      <dgm:spPr/>
      <dgm:t>
        <a:bodyPr/>
        <a:lstStyle/>
        <a:p>
          <a:endParaRPr lang="pt-BR"/>
        </a:p>
      </dgm:t>
    </dgm:pt>
    <dgm:pt modelId="{07DFC107-80A5-4562-9F12-6E87761E66AE}" type="sibTrans" cxnId="{C3A96588-F28C-4063-9B91-E06B2B26E062}">
      <dgm:prSet/>
      <dgm:spPr/>
      <dgm:t>
        <a:bodyPr/>
        <a:lstStyle/>
        <a:p>
          <a:endParaRPr lang="pt-BR"/>
        </a:p>
      </dgm:t>
    </dgm:pt>
    <dgm:pt modelId="{BF497083-DC53-43AF-B426-E04D9E51B74B}">
      <dgm:prSet phldrT="[Texto]"/>
      <dgm:spPr>
        <a:solidFill>
          <a:srgbClr val="007DA9"/>
        </a:solidFill>
        <a:ln>
          <a:solidFill>
            <a:srgbClr val="007DA9"/>
          </a:solidFill>
        </a:ln>
      </dgm:spPr>
      <dgm:t>
        <a:bodyPr/>
        <a:lstStyle/>
        <a:p>
          <a:r>
            <a:rPr lang="pt-BR" dirty="0"/>
            <a:t>2013</a:t>
          </a:r>
        </a:p>
      </dgm:t>
    </dgm:pt>
    <dgm:pt modelId="{AB804BE5-4BB5-4E59-9352-9E2AF4E1E7CD}" type="parTrans" cxnId="{AA12869E-1445-475C-8E1B-2B2B5F4AF5E3}">
      <dgm:prSet/>
      <dgm:spPr/>
      <dgm:t>
        <a:bodyPr/>
        <a:lstStyle/>
        <a:p>
          <a:endParaRPr lang="pt-BR"/>
        </a:p>
      </dgm:t>
    </dgm:pt>
    <dgm:pt modelId="{10492B8D-3F5A-45C3-B9DC-EF2FD2744AB9}" type="sibTrans" cxnId="{AA12869E-1445-475C-8E1B-2B2B5F4AF5E3}">
      <dgm:prSet/>
      <dgm:spPr/>
      <dgm:t>
        <a:bodyPr/>
        <a:lstStyle/>
        <a:p>
          <a:endParaRPr lang="pt-BR"/>
        </a:p>
      </dgm:t>
    </dgm:pt>
    <dgm:pt modelId="{7AA403C9-F52A-4AD6-B94A-2DE7C26335EB}">
      <dgm:prSet phldrT="[Texto]"/>
      <dgm:spPr>
        <a:solidFill>
          <a:srgbClr val="007DA9"/>
        </a:solidFill>
        <a:ln>
          <a:solidFill>
            <a:srgbClr val="007DA9"/>
          </a:solidFill>
        </a:ln>
      </dgm:spPr>
      <dgm:t>
        <a:bodyPr/>
        <a:lstStyle/>
        <a:p>
          <a:r>
            <a:rPr lang="pt-BR" dirty="0"/>
            <a:t>2014</a:t>
          </a:r>
        </a:p>
      </dgm:t>
    </dgm:pt>
    <dgm:pt modelId="{06EEA4A8-2FA7-48B3-B3D7-E0392E22955B}" type="parTrans" cxnId="{761B1E29-D53E-4D2D-9CD2-5DE8D5F3D31B}">
      <dgm:prSet/>
      <dgm:spPr/>
      <dgm:t>
        <a:bodyPr/>
        <a:lstStyle/>
        <a:p>
          <a:endParaRPr lang="pt-BR"/>
        </a:p>
      </dgm:t>
    </dgm:pt>
    <dgm:pt modelId="{533EE270-3C15-4845-8C5F-E5A05D0DAA79}" type="sibTrans" cxnId="{761B1E29-D53E-4D2D-9CD2-5DE8D5F3D31B}">
      <dgm:prSet/>
      <dgm:spPr/>
      <dgm:t>
        <a:bodyPr/>
        <a:lstStyle/>
        <a:p>
          <a:endParaRPr lang="pt-BR"/>
        </a:p>
      </dgm:t>
    </dgm:pt>
    <dgm:pt modelId="{B6DF0FE0-CF9F-4606-98B8-8E0512FE05ED}">
      <dgm:prSet phldrT="[Texto]"/>
      <dgm:spPr>
        <a:solidFill>
          <a:srgbClr val="007DA9"/>
        </a:solidFill>
        <a:ln>
          <a:solidFill>
            <a:srgbClr val="007DA9"/>
          </a:solidFill>
        </a:ln>
      </dgm:spPr>
      <dgm:t>
        <a:bodyPr/>
        <a:lstStyle/>
        <a:p>
          <a:r>
            <a:rPr lang="pt-BR" dirty="0"/>
            <a:t>2015</a:t>
          </a:r>
        </a:p>
      </dgm:t>
    </dgm:pt>
    <dgm:pt modelId="{94FD4137-D31A-4B91-91A4-8862D679EA61}" type="parTrans" cxnId="{5F874E17-4727-4334-868B-9CAA5AF8000D}">
      <dgm:prSet/>
      <dgm:spPr/>
      <dgm:t>
        <a:bodyPr/>
        <a:lstStyle/>
        <a:p>
          <a:endParaRPr lang="pt-BR"/>
        </a:p>
      </dgm:t>
    </dgm:pt>
    <dgm:pt modelId="{FED3CEE3-7E66-4FA9-826F-317CBA352134}" type="sibTrans" cxnId="{5F874E17-4727-4334-868B-9CAA5AF8000D}">
      <dgm:prSet/>
      <dgm:spPr/>
      <dgm:t>
        <a:bodyPr/>
        <a:lstStyle/>
        <a:p>
          <a:endParaRPr lang="pt-BR"/>
        </a:p>
      </dgm:t>
    </dgm:pt>
    <dgm:pt modelId="{A30206A5-6CF9-44D8-9E90-E0DAAADBF787}">
      <dgm:prSet phldrT="[Texto]"/>
      <dgm:spPr>
        <a:solidFill>
          <a:srgbClr val="007DA9"/>
        </a:solidFill>
        <a:ln>
          <a:solidFill>
            <a:srgbClr val="007DA9"/>
          </a:solidFill>
        </a:ln>
      </dgm:spPr>
      <dgm:t>
        <a:bodyPr/>
        <a:lstStyle/>
        <a:p>
          <a:r>
            <a:rPr lang="pt-BR" dirty="0"/>
            <a:t>2016</a:t>
          </a:r>
        </a:p>
      </dgm:t>
    </dgm:pt>
    <dgm:pt modelId="{2AC21E6E-B230-4AD2-B26C-3B181B8703D7}" type="parTrans" cxnId="{3C97E7B9-5E0D-4E86-B12A-2E5359A333E3}">
      <dgm:prSet/>
      <dgm:spPr/>
      <dgm:t>
        <a:bodyPr/>
        <a:lstStyle/>
        <a:p>
          <a:endParaRPr lang="pt-BR"/>
        </a:p>
      </dgm:t>
    </dgm:pt>
    <dgm:pt modelId="{873E8ECE-484C-486A-8EC9-F925CD902C1F}" type="sibTrans" cxnId="{3C97E7B9-5E0D-4E86-B12A-2E5359A333E3}">
      <dgm:prSet/>
      <dgm:spPr/>
      <dgm:t>
        <a:bodyPr/>
        <a:lstStyle/>
        <a:p>
          <a:endParaRPr lang="pt-BR"/>
        </a:p>
      </dgm:t>
    </dgm:pt>
    <dgm:pt modelId="{D7751996-29B9-4B7B-B072-0284A2CAC42B}">
      <dgm:prSet phldrT="[Texto]"/>
      <dgm:spPr>
        <a:solidFill>
          <a:srgbClr val="007DA9"/>
        </a:solidFill>
        <a:ln>
          <a:solidFill>
            <a:srgbClr val="007DA9"/>
          </a:solidFill>
        </a:ln>
      </dgm:spPr>
      <dgm:t>
        <a:bodyPr/>
        <a:lstStyle/>
        <a:p>
          <a:r>
            <a:rPr lang="pt-BR" dirty="0"/>
            <a:t>2017</a:t>
          </a:r>
        </a:p>
      </dgm:t>
    </dgm:pt>
    <dgm:pt modelId="{1E753DDB-71C8-44C7-85FB-5248BB3B99D8}" type="parTrans" cxnId="{4D3B2740-4746-46AC-BEBC-FDE1782B1F5D}">
      <dgm:prSet/>
      <dgm:spPr/>
      <dgm:t>
        <a:bodyPr/>
        <a:lstStyle/>
        <a:p>
          <a:endParaRPr lang="pt-BR"/>
        </a:p>
      </dgm:t>
    </dgm:pt>
    <dgm:pt modelId="{6FD36601-578E-4A64-AE15-D6BCB3635F6B}" type="sibTrans" cxnId="{4D3B2740-4746-46AC-BEBC-FDE1782B1F5D}">
      <dgm:prSet/>
      <dgm:spPr/>
      <dgm:t>
        <a:bodyPr/>
        <a:lstStyle/>
        <a:p>
          <a:endParaRPr lang="pt-BR"/>
        </a:p>
      </dgm:t>
    </dgm:pt>
    <dgm:pt modelId="{3DE9703C-ADD8-4B8B-8960-C9112A154CCE}">
      <dgm:prSet phldrT="[Texto]"/>
      <dgm:spPr>
        <a:solidFill>
          <a:srgbClr val="007DA9"/>
        </a:solidFill>
        <a:ln>
          <a:solidFill>
            <a:srgbClr val="007DA9"/>
          </a:solidFill>
        </a:ln>
      </dgm:spPr>
      <dgm:t>
        <a:bodyPr/>
        <a:lstStyle/>
        <a:p>
          <a:r>
            <a:rPr lang="pt-BR" dirty="0"/>
            <a:t>2018</a:t>
          </a:r>
        </a:p>
      </dgm:t>
    </dgm:pt>
    <dgm:pt modelId="{DC3610BA-D494-4D66-B16D-09205A26D354}" type="parTrans" cxnId="{F9073128-A67A-4876-BE0E-F0BA320F6F40}">
      <dgm:prSet/>
      <dgm:spPr/>
      <dgm:t>
        <a:bodyPr/>
        <a:lstStyle/>
        <a:p>
          <a:endParaRPr lang="pt-BR"/>
        </a:p>
      </dgm:t>
    </dgm:pt>
    <dgm:pt modelId="{0839900B-D2AA-4795-B695-8C15214B4A7E}" type="sibTrans" cxnId="{F9073128-A67A-4876-BE0E-F0BA320F6F40}">
      <dgm:prSet/>
      <dgm:spPr/>
      <dgm:t>
        <a:bodyPr/>
        <a:lstStyle/>
        <a:p>
          <a:endParaRPr lang="pt-BR"/>
        </a:p>
      </dgm:t>
    </dgm:pt>
    <dgm:pt modelId="{625EB771-DB1E-4CBA-9CA0-A50678D4CAB4}">
      <dgm:prSet phldrT="[Texto]"/>
      <dgm:spPr>
        <a:solidFill>
          <a:srgbClr val="007DA9"/>
        </a:solidFill>
        <a:ln>
          <a:solidFill>
            <a:srgbClr val="007DA9"/>
          </a:solidFill>
        </a:ln>
      </dgm:spPr>
      <dgm:t>
        <a:bodyPr/>
        <a:lstStyle/>
        <a:p>
          <a:r>
            <a:rPr lang="pt-BR" dirty="0"/>
            <a:t>2019</a:t>
          </a:r>
        </a:p>
      </dgm:t>
    </dgm:pt>
    <dgm:pt modelId="{9374FE42-8F71-4272-90CF-2C169F7ADD0D}" type="parTrans" cxnId="{DB52EA90-9835-4D22-8BA7-6C436E94B6F1}">
      <dgm:prSet/>
      <dgm:spPr/>
      <dgm:t>
        <a:bodyPr/>
        <a:lstStyle/>
        <a:p>
          <a:endParaRPr lang="pt-BR"/>
        </a:p>
      </dgm:t>
    </dgm:pt>
    <dgm:pt modelId="{0D13324B-F1AE-44E9-8911-503B8ED1C357}" type="sibTrans" cxnId="{DB52EA90-9835-4D22-8BA7-6C436E94B6F1}">
      <dgm:prSet/>
      <dgm:spPr/>
      <dgm:t>
        <a:bodyPr/>
        <a:lstStyle/>
        <a:p>
          <a:endParaRPr lang="pt-BR"/>
        </a:p>
      </dgm:t>
    </dgm:pt>
    <dgm:pt modelId="{DF62A17A-E440-4921-A16A-509B6F2CA2B5}">
      <dgm:prSet phldrT="[Texto]"/>
      <dgm:spPr>
        <a:solidFill>
          <a:srgbClr val="007DA9"/>
        </a:solidFill>
        <a:ln>
          <a:solidFill>
            <a:srgbClr val="007DA9"/>
          </a:solidFill>
        </a:ln>
      </dgm:spPr>
      <dgm:t>
        <a:bodyPr/>
        <a:lstStyle/>
        <a:p>
          <a:r>
            <a:rPr lang="pt-BR" dirty="0"/>
            <a:t>2020</a:t>
          </a:r>
        </a:p>
      </dgm:t>
    </dgm:pt>
    <dgm:pt modelId="{577D20CF-04EA-4371-B180-FCA459F715CF}" type="parTrans" cxnId="{04A2DD8B-1CFA-46C9-9748-9719792C34E8}">
      <dgm:prSet/>
      <dgm:spPr/>
      <dgm:t>
        <a:bodyPr/>
        <a:lstStyle/>
        <a:p>
          <a:endParaRPr lang="pt-BR"/>
        </a:p>
      </dgm:t>
    </dgm:pt>
    <dgm:pt modelId="{F37183F6-139F-4646-A057-66230667739F}" type="sibTrans" cxnId="{04A2DD8B-1CFA-46C9-9748-9719792C34E8}">
      <dgm:prSet/>
      <dgm:spPr/>
      <dgm:t>
        <a:bodyPr/>
        <a:lstStyle/>
        <a:p>
          <a:endParaRPr lang="pt-BR"/>
        </a:p>
      </dgm:t>
    </dgm:pt>
    <dgm:pt modelId="{35985906-B697-4970-B381-9780DA2F0DD4}">
      <dgm:prSet phldrT="[Texto]"/>
      <dgm:spPr>
        <a:solidFill>
          <a:srgbClr val="007DA9"/>
        </a:solidFill>
        <a:ln>
          <a:solidFill>
            <a:srgbClr val="007DA9"/>
          </a:solidFill>
        </a:ln>
      </dgm:spPr>
      <dgm:t>
        <a:bodyPr/>
        <a:lstStyle/>
        <a:p>
          <a:r>
            <a:rPr lang="pt-BR" dirty="0"/>
            <a:t>2021</a:t>
          </a:r>
        </a:p>
      </dgm:t>
    </dgm:pt>
    <dgm:pt modelId="{13C152A4-965B-44F5-8D9E-D99411CAC8F1}" type="parTrans" cxnId="{78E70C2C-6F46-43BC-AB89-25CC0E55A574}">
      <dgm:prSet/>
      <dgm:spPr/>
      <dgm:t>
        <a:bodyPr/>
        <a:lstStyle/>
        <a:p>
          <a:endParaRPr lang="pt-BR"/>
        </a:p>
      </dgm:t>
    </dgm:pt>
    <dgm:pt modelId="{07EC9A45-1CAB-4E94-A9DA-F16E635EE813}" type="sibTrans" cxnId="{78E70C2C-6F46-43BC-AB89-25CC0E55A574}">
      <dgm:prSet/>
      <dgm:spPr/>
      <dgm:t>
        <a:bodyPr/>
        <a:lstStyle/>
        <a:p>
          <a:endParaRPr lang="pt-BR"/>
        </a:p>
      </dgm:t>
    </dgm:pt>
    <dgm:pt modelId="{1AFF72A6-CA41-4E79-8A2A-881670B88383}">
      <dgm:prSet phldrT="[Texto]"/>
      <dgm:spPr>
        <a:solidFill>
          <a:srgbClr val="007DA9"/>
        </a:solidFill>
        <a:ln>
          <a:solidFill>
            <a:srgbClr val="007DA9"/>
          </a:solidFill>
        </a:ln>
      </dgm:spPr>
      <dgm:t>
        <a:bodyPr/>
        <a:lstStyle/>
        <a:p>
          <a:r>
            <a:rPr lang="pt-BR" dirty="0"/>
            <a:t>2022</a:t>
          </a:r>
        </a:p>
      </dgm:t>
    </dgm:pt>
    <dgm:pt modelId="{61019376-5D5E-47AE-A7D6-29D91BF2422E}" type="parTrans" cxnId="{C9DED583-49DF-4CE1-AD23-9E9257587D94}">
      <dgm:prSet/>
      <dgm:spPr/>
      <dgm:t>
        <a:bodyPr/>
        <a:lstStyle/>
        <a:p>
          <a:endParaRPr lang="pt-BR"/>
        </a:p>
      </dgm:t>
    </dgm:pt>
    <dgm:pt modelId="{E9D364AE-F726-4E88-ADE7-83BB527663DE}" type="sibTrans" cxnId="{C9DED583-49DF-4CE1-AD23-9E9257587D94}">
      <dgm:prSet/>
      <dgm:spPr/>
      <dgm:t>
        <a:bodyPr/>
        <a:lstStyle/>
        <a:p>
          <a:endParaRPr lang="pt-BR"/>
        </a:p>
      </dgm:t>
    </dgm:pt>
    <dgm:pt modelId="{558D4A6A-5239-4D7A-90D3-DF9FF27A157C}">
      <dgm:prSet phldrT="[Texto]"/>
      <dgm:spPr>
        <a:solidFill>
          <a:srgbClr val="007DA9"/>
        </a:solidFill>
        <a:ln>
          <a:solidFill>
            <a:srgbClr val="007DA9"/>
          </a:solidFill>
        </a:ln>
      </dgm:spPr>
      <dgm:t>
        <a:bodyPr/>
        <a:lstStyle/>
        <a:p>
          <a:r>
            <a:rPr lang="pt-BR" dirty="0"/>
            <a:t>2023</a:t>
          </a:r>
        </a:p>
      </dgm:t>
    </dgm:pt>
    <dgm:pt modelId="{541AD1B1-5F2F-4A1A-8651-6D7A9123458C}" type="parTrans" cxnId="{3E14A3BB-B97D-4130-8A43-B2CC8BBB68B1}">
      <dgm:prSet/>
      <dgm:spPr/>
      <dgm:t>
        <a:bodyPr/>
        <a:lstStyle/>
        <a:p>
          <a:endParaRPr lang="pt-BR"/>
        </a:p>
      </dgm:t>
    </dgm:pt>
    <dgm:pt modelId="{2DB40271-0B63-4D48-82C1-1023CC07DA26}" type="sibTrans" cxnId="{3E14A3BB-B97D-4130-8A43-B2CC8BBB68B1}">
      <dgm:prSet/>
      <dgm:spPr/>
      <dgm:t>
        <a:bodyPr/>
        <a:lstStyle/>
        <a:p>
          <a:endParaRPr lang="pt-BR"/>
        </a:p>
      </dgm:t>
    </dgm:pt>
    <dgm:pt modelId="{B1032C50-3121-4042-9E74-F648E593F055}">
      <dgm:prSet phldrT="[Texto]"/>
      <dgm:spPr>
        <a:solidFill>
          <a:srgbClr val="007DA9"/>
        </a:solidFill>
        <a:ln>
          <a:solidFill>
            <a:srgbClr val="007DA9"/>
          </a:solidFill>
        </a:ln>
      </dgm:spPr>
      <dgm:t>
        <a:bodyPr/>
        <a:lstStyle/>
        <a:p>
          <a:r>
            <a:rPr lang="pt-BR" dirty="0"/>
            <a:t>2024</a:t>
          </a:r>
        </a:p>
      </dgm:t>
    </dgm:pt>
    <dgm:pt modelId="{CE396A4C-1546-4C1F-8DC9-D00C7926AC29}" type="parTrans" cxnId="{816E5EB2-0A5A-4126-9EFB-1DDD57F4BCDE}">
      <dgm:prSet/>
      <dgm:spPr/>
      <dgm:t>
        <a:bodyPr/>
        <a:lstStyle/>
        <a:p>
          <a:endParaRPr lang="pt-BR"/>
        </a:p>
      </dgm:t>
    </dgm:pt>
    <dgm:pt modelId="{6E8037FA-7498-461C-B876-E7857B1F2F49}" type="sibTrans" cxnId="{816E5EB2-0A5A-4126-9EFB-1DDD57F4BCDE}">
      <dgm:prSet/>
      <dgm:spPr/>
      <dgm:t>
        <a:bodyPr/>
        <a:lstStyle/>
        <a:p>
          <a:endParaRPr lang="pt-BR"/>
        </a:p>
      </dgm:t>
    </dgm:pt>
    <dgm:pt modelId="{122CFFC7-6FAA-437D-8C0C-F4EA76012BC5}" type="pres">
      <dgm:prSet presAssocID="{181C2A1F-06A1-479F-95FC-AF234D01CA33}" presName="Name0" presStyleCnt="0">
        <dgm:presLayoutVars>
          <dgm:dir/>
          <dgm:animLvl val="lvl"/>
          <dgm:resizeHandles val="exact"/>
        </dgm:presLayoutVars>
      </dgm:prSet>
      <dgm:spPr/>
    </dgm:pt>
    <dgm:pt modelId="{2396DED2-E648-49D0-9939-5CA5D51371FC}" type="pres">
      <dgm:prSet presAssocID="{6F50902E-AD5A-48F5-873D-0C018BADCA59}" presName="parTxOnly" presStyleLbl="node1" presStyleIdx="0" presStyleCnt="20">
        <dgm:presLayoutVars>
          <dgm:chMax val="0"/>
          <dgm:chPref val="0"/>
          <dgm:bulletEnabled val="1"/>
        </dgm:presLayoutVars>
      </dgm:prSet>
      <dgm:spPr/>
    </dgm:pt>
    <dgm:pt modelId="{B21B9D7E-5CEC-4DF9-BDD2-8D945040E52A}" type="pres">
      <dgm:prSet presAssocID="{0B34CD38-E1C8-47D4-80DC-3D16069927C8}" presName="parTxOnlySpace" presStyleCnt="0"/>
      <dgm:spPr/>
    </dgm:pt>
    <dgm:pt modelId="{FEDEEE17-E2F6-48D4-B72C-5A71A08D3933}" type="pres">
      <dgm:prSet presAssocID="{FD5CACEE-76B2-4B52-A2E7-828D5F299456}" presName="parTxOnly" presStyleLbl="node1" presStyleIdx="1" presStyleCnt="20">
        <dgm:presLayoutVars>
          <dgm:chMax val="0"/>
          <dgm:chPref val="0"/>
          <dgm:bulletEnabled val="1"/>
        </dgm:presLayoutVars>
      </dgm:prSet>
      <dgm:spPr/>
    </dgm:pt>
    <dgm:pt modelId="{22707752-A98F-40DD-A03F-AB171FA820B0}" type="pres">
      <dgm:prSet presAssocID="{EE081102-6B00-42F7-A4C3-424E442D074C}" presName="parTxOnlySpace" presStyleCnt="0"/>
      <dgm:spPr/>
    </dgm:pt>
    <dgm:pt modelId="{FC1BF680-A0B8-40EC-A1A1-62BF4ADD6214}" type="pres">
      <dgm:prSet presAssocID="{4470E318-F835-4304-AAEC-57F1DF512710}" presName="parTxOnly" presStyleLbl="node1" presStyleIdx="2" presStyleCnt="20">
        <dgm:presLayoutVars>
          <dgm:chMax val="0"/>
          <dgm:chPref val="0"/>
          <dgm:bulletEnabled val="1"/>
        </dgm:presLayoutVars>
      </dgm:prSet>
      <dgm:spPr/>
    </dgm:pt>
    <dgm:pt modelId="{CCB4A15D-992A-4D23-B3A7-CFB9E80469E7}" type="pres">
      <dgm:prSet presAssocID="{31A00BBE-8DF1-4FFF-8421-B5E11813A7A7}" presName="parTxOnlySpace" presStyleCnt="0"/>
      <dgm:spPr/>
    </dgm:pt>
    <dgm:pt modelId="{08017301-64FD-4865-920B-3D28CBC69C28}" type="pres">
      <dgm:prSet presAssocID="{A0943184-0335-4401-9E28-57C6DC8C3495}" presName="parTxOnly" presStyleLbl="node1" presStyleIdx="3" presStyleCnt="20">
        <dgm:presLayoutVars>
          <dgm:chMax val="0"/>
          <dgm:chPref val="0"/>
          <dgm:bulletEnabled val="1"/>
        </dgm:presLayoutVars>
      </dgm:prSet>
      <dgm:spPr/>
    </dgm:pt>
    <dgm:pt modelId="{9E137598-AEB9-4343-B8BE-941DC8762E7B}" type="pres">
      <dgm:prSet presAssocID="{7C1BA6F1-E6D1-40C6-945D-139A43EF44BD}" presName="parTxOnlySpace" presStyleCnt="0"/>
      <dgm:spPr/>
    </dgm:pt>
    <dgm:pt modelId="{77F172B0-8084-41F4-8064-B80483EA77BA}" type="pres">
      <dgm:prSet presAssocID="{5F2704A6-38EF-49AF-B8EF-895BEB46A7F6}" presName="parTxOnly" presStyleLbl="node1" presStyleIdx="4" presStyleCnt="20">
        <dgm:presLayoutVars>
          <dgm:chMax val="0"/>
          <dgm:chPref val="0"/>
          <dgm:bulletEnabled val="1"/>
        </dgm:presLayoutVars>
      </dgm:prSet>
      <dgm:spPr/>
    </dgm:pt>
    <dgm:pt modelId="{07F7E634-CD1E-44D2-9D4A-939B0712533A}" type="pres">
      <dgm:prSet presAssocID="{52DBF92A-9D2F-4B89-83E6-6E6C64A33D10}" presName="parTxOnlySpace" presStyleCnt="0"/>
      <dgm:spPr/>
    </dgm:pt>
    <dgm:pt modelId="{CF8063FB-A026-45C0-9CBB-A9357781DB82}" type="pres">
      <dgm:prSet presAssocID="{6DD753B3-94B3-4847-8668-C0C9C6F785A4}" presName="parTxOnly" presStyleLbl="node1" presStyleIdx="5" presStyleCnt="20">
        <dgm:presLayoutVars>
          <dgm:chMax val="0"/>
          <dgm:chPref val="0"/>
          <dgm:bulletEnabled val="1"/>
        </dgm:presLayoutVars>
      </dgm:prSet>
      <dgm:spPr/>
    </dgm:pt>
    <dgm:pt modelId="{51153E5B-9E66-42EB-9BE2-771FC41260C6}" type="pres">
      <dgm:prSet presAssocID="{B258CCBF-1F6A-4ADD-82D6-B229869838EA}" presName="parTxOnlySpace" presStyleCnt="0"/>
      <dgm:spPr/>
    </dgm:pt>
    <dgm:pt modelId="{A6C747F9-EA3A-4021-8BD9-7885A20FEF19}" type="pres">
      <dgm:prSet presAssocID="{116423D7-2488-4BFF-9912-E844693E7F63}" presName="parTxOnly" presStyleLbl="node1" presStyleIdx="6" presStyleCnt="20">
        <dgm:presLayoutVars>
          <dgm:chMax val="0"/>
          <dgm:chPref val="0"/>
          <dgm:bulletEnabled val="1"/>
        </dgm:presLayoutVars>
      </dgm:prSet>
      <dgm:spPr/>
    </dgm:pt>
    <dgm:pt modelId="{B61BEF03-B852-460F-8C5D-A978B1CDA81A}" type="pres">
      <dgm:prSet presAssocID="{F6B19BD8-2BB3-4E0E-B7E0-C95624C0F783}" presName="parTxOnlySpace" presStyleCnt="0"/>
      <dgm:spPr/>
    </dgm:pt>
    <dgm:pt modelId="{2D647B16-E49F-4CD1-ABAB-09479DCBD66B}" type="pres">
      <dgm:prSet presAssocID="{FA900443-BF7B-4327-B5FA-28A664B4EA9F}" presName="parTxOnly" presStyleLbl="node1" presStyleIdx="7" presStyleCnt="20">
        <dgm:presLayoutVars>
          <dgm:chMax val="0"/>
          <dgm:chPref val="0"/>
          <dgm:bulletEnabled val="1"/>
        </dgm:presLayoutVars>
      </dgm:prSet>
      <dgm:spPr/>
    </dgm:pt>
    <dgm:pt modelId="{3B3FE3BC-EA8D-4166-88FE-4EECCEAD1BFF}" type="pres">
      <dgm:prSet presAssocID="{07DFC107-80A5-4562-9F12-6E87761E66AE}" presName="parTxOnlySpace" presStyleCnt="0"/>
      <dgm:spPr/>
    </dgm:pt>
    <dgm:pt modelId="{A5E64613-D4B9-4796-AA7F-9DC05ABDFB76}" type="pres">
      <dgm:prSet presAssocID="{BF497083-DC53-43AF-B426-E04D9E51B74B}" presName="parTxOnly" presStyleLbl="node1" presStyleIdx="8" presStyleCnt="20">
        <dgm:presLayoutVars>
          <dgm:chMax val="0"/>
          <dgm:chPref val="0"/>
          <dgm:bulletEnabled val="1"/>
        </dgm:presLayoutVars>
      </dgm:prSet>
      <dgm:spPr/>
    </dgm:pt>
    <dgm:pt modelId="{22506BDF-32F8-4AE8-B554-145ACF701943}" type="pres">
      <dgm:prSet presAssocID="{10492B8D-3F5A-45C3-B9DC-EF2FD2744AB9}" presName="parTxOnlySpace" presStyleCnt="0"/>
      <dgm:spPr/>
    </dgm:pt>
    <dgm:pt modelId="{CFC69E0E-B286-44C1-B0E5-A9E214EF8DA3}" type="pres">
      <dgm:prSet presAssocID="{7AA403C9-F52A-4AD6-B94A-2DE7C26335EB}" presName="parTxOnly" presStyleLbl="node1" presStyleIdx="9" presStyleCnt="20">
        <dgm:presLayoutVars>
          <dgm:chMax val="0"/>
          <dgm:chPref val="0"/>
          <dgm:bulletEnabled val="1"/>
        </dgm:presLayoutVars>
      </dgm:prSet>
      <dgm:spPr/>
    </dgm:pt>
    <dgm:pt modelId="{92F54ECA-43BA-4EDA-AC48-83E6595AAF22}" type="pres">
      <dgm:prSet presAssocID="{533EE270-3C15-4845-8C5F-E5A05D0DAA79}" presName="parTxOnlySpace" presStyleCnt="0"/>
      <dgm:spPr/>
    </dgm:pt>
    <dgm:pt modelId="{E576DA13-E4FE-4118-978F-65D3FE10907F}" type="pres">
      <dgm:prSet presAssocID="{B6DF0FE0-CF9F-4606-98B8-8E0512FE05ED}" presName="parTxOnly" presStyleLbl="node1" presStyleIdx="10" presStyleCnt="20">
        <dgm:presLayoutVars>
          <dgm:chMax val="0"/>
          <dgm:chPref val="0"/>
          <dgm:bulletEnabled val="1"/>
        </dgm:presLayoutVars>
      </dgm:prSet>
      <dgm:spPr/>
    </dgm:pt>
    <dgm:pt modelId="{E5B04D96-DD1E-4F1A-A4E8-B3CA889A2AAF}" type="pres">
      <dgm:prSet presAssocID="{FED3CEE3-7E66-4FA9-826F-317CBA352134}" presName="parTxOnlySpace" presStyleCnt="0"/>
      <dgm:spPr/>
    </dgm:pt>
    <dgm:pt modelId="{8AE67534-0D17-48E3-8DC7-D662AB031B33}" type="pres">
      <dgm:prSet presAssocID="{A30206A5-6CF9-44D8-9E90-E0DAAADBF787}" presName="parTxOnly" presStyleLbl="node1" presStyleIdx="11" presStyleCnt="20">
        <dgm:presLayoutVars>
          <dgm:chMax val="0"/>
          <dgm:chPref val="0"/>
          <dgm:bulletEnabled val="1"/>
        </dgm:presLayoutVars>
      </dgm:prSet>
      <dgm:spPr/>
    </dgm:pt>
    <dgm:pt modelId="{437753B2-4A7C-47E4-9BF4-B80FBE639DC1}" type="pres">
      <dgm:prSet presAssocID="{873E8ECE-484C-486A-8EC9-F925CD902C1F}" presName="parTxOnlySpace" presStyleCnt="0"/>
      <dgm:spPr/>
    </dgm:pt>
    <dgm:pt modelId="{28B0699E-90BD-4DBF-BB86-9DE4D391A083}" type="pres">
      <dgm:prSet presAssocID="{D7751996-29B9-4B7B-B072-0284A2CAC42B}" presName="parTxOnly" presStyleLbl="node1" presStyleIdx="12" presStyleCnt="20">
        <dgm:presLayoutVars>
          <dgm:chMax val="0"/>
          <dgm:chPref val="0"/>
          <dgm:bulletEnabled val="1"/>
        </dgm:presLayoutVars>
      </dgm:prSet>
      <dgm:spPr/>
    </dgm:pt>
    <dgm:pt modelId="{72761FB5-89C8-4EF0-BCCD-2E7BAB3B2DD7}" type="pres">
      <dgm:prSet presAssocID="{6FD36601-578E-4A64-AE15-D6BCB3635F6B}" presName="parTxOnlySpace" presStyleCnt="0"/>
      <dgm:spPr/>
    </dgm:pt>
    <dgm:pt modelId="{FB2ECF19-E0C7-4D6C-84DC-AC75EEECAE07}" type="pres">
      <dgm:prSet presAssocID="{3DE9703C-ADD8-4B8B-8960-C9112A154CCE}" presName="parTxOnly" presStyleLbl="node1" presStyleIdx="13" presStyleCnt="20">
        <dgm:presLayoutVars>
          <dgm:chMax val="0"/>
          <dgm:chPref val="0"/>
          <dgm:bulletEnabled val="1"/>
        </dgm:presLayoutVars>
      </dgm:prSet>
      <dgm:spPr/>
    </dgm:pt>
    <dgm:pt modelId="{2974BD0C-B3FC-425D-AA83-75B2AB312347}" type="pres">
      <dgm:prSet presAssocID="{0839900B-D2AA-4795-B695-8C15214B4A7E}" presName="parTxOnlySpace" presStyleCnt="0"/>
      <dgm:spPr/>
    </dgm:pt>
    <dgm:pt modelId="{66BBCD7C-19A4-438E-93EF-826A1E8B5D82}" type="pres">
      <dgm:prSet presAssocID="{625EB771-DB1E-4CBA-9CA0-A50678D4CAB4}" presName="parTxOnly" presStyleLbl="node1" presStyleIdx="14" presStyleCnt="20">
        <dgm:presLayoutVars>
          <dgm:chMax val="0"/>
          <dgm:chPref val="0"/>
          <dgm:bulletEnabled val="1"/>
        </dgm:presLayoutVars>
      </dgm:prSet>
      <dgm:spPr/>
    </dgm:pt>
    <dgm:pt modelId="{8DD7878A-5C40-4F7B-A045-E51BFE0F6280}" type="pres">
      <dgm:prSet presAssocID="{0D13324B-F1AE-44E9-8911-503B8ED1C357}" presName="parTxOnlySpace" presStyleCnt="0"/>
      <dgm:spPr/>
    </dgm:pt>
    <dgm:pt modelId="{D2C44066-DEC2-4CBB-BE92-8EE381A06DB3}" type="pres">
      <dgm:prSet presAssocID="{DF62A17A-E440-4921-A16A-509B6F2CA2B5}" presName="parTxOnly" presStyleLbl="node1" presStyleIdx="15" presStyleCnt="20">
        <dgm:presLayoutVars>
          <dgm:chMax val="0"/>
          <dgm:chPref val="0"/>
          <dgm:bulletEnabled val="1"/>
        </dgm:presLayoutVars>
      </dgm:prSet>
      <dgm:spPr/>
    </dgm:pt>
    <dgm:pt modelId="{5DDA69EC-1470-46D3-A6C1-57746DAE3322}" type="pres">
      <dgm:prSet presAssocID="{F37183F6-139F-4646-A057-66230667739F}" presName="parTxOnlySpace" presStyleCnt="0"/>
      <dgm:spPr/>
    </dgm:pt>
    <dgm:pt modelId="{095FD03F-8409-4303-9B76-ECE86738D07E}" type="pres">
      <dgm:prSet presAssocID="{35985906-B697-4970-B381-9780DA2F0DD4}" presName="parTxOnly" presStyleLbl="node1" presStyleIdx="16" presStyleCnt="20">
        <dgm:presLayoutVars>
          <dgm:chMax val="0"/>
          <dgm:chPref val="0"/>
          <dgm:bulletEnabled val="1"/>
        </dgm:presLayoutVars>
      </dgm:prSet>
      <dgm:spPr/>
    </dgm:pt>
    <dgm:pt modelId="{8F8D8476-0948-4AE0-BA56-47CE38F51E2A}" type="pres">
      <dgm:prSet presAssocID="{07EC9A45-1CAB-4E94-A9DA-F16E635EE813}" presName="parTxOnlySpace" presStyleCnt="0"/>
      <dgm:spPr/>
    </dgm:pt>
    <dgm:pt modelId="{12491560-70EC-438D-A1D7-2E541CBB4D24}" type="pres">
      <dgm:prSet presAssocID="{1AFF72A6-CA41-4E79-8A2A-881670B88383}" presName="parTxOnly" presStyleLbl="node1" presStyleIdx="17" presStyleCnt="20">
        <dgm:presLayoutVars>
          <dgm:chMax val="0"/>
          <dgm:chPref val="0"/>
          <dgm:bulletEnabled val="1"/>
        </dgm:presLayoutVars>
      </dgm:prSet>
      <dgm:spPr/>
    </dgm:pt>
    <dgm:pt modelId="{443E27CE-1A4D-4001-8FB7-24486D8BC5EC}" type="pres">
      <dgm:prSet presAssocID="{E9D364AE-F726-4E88-ADE7-83BB527663DE}" presName="parTxOnlySpace" presStyleCnt="0"/>
      <dgm:spPr/>
    </dgm:pt>
    <dgm:pt modelId="{CC8F7406-C624-4EC2-A8FF-1F3A71CB19DD}" type="pres">
      <dgm:prSet presAssocID="{558D4A6A-5239-4D7A-90D3-DF9FF27A157C}" presName="parTxOnly" presStyleLbl="node1" presStyleIdx="18" presStyleCnt="20">
        <dgm:presLayoutVars>
          <dgm:chMax val="0"/>
          <dgm:chPref val="0"/>
          <dgm:bulletEnabled val="1"/>
        </dgm:presLayoutVars>
      </dgm:prSet>
      <dgm:spPr/>
    </dgm:pt>
    <dgm:pt modelId="{65C6EF61-8AD1-4C55-85FF-F6988ED61FA1}" type="pres">
      <dgm:prSet presAssocID="{2DB40271-0B63-4D48-82C1-1023CC07DA26}" presName="parTxOnlySpace" presStyleCnt="0"/>
      <dgm:spPr/>
    </dgm:pt>
    <dgm:pt modelId="{E4001355-AF4A-4E23-BB3F-606EA0D2BAE9}" type="pres">
      <dgm:prSet presAssocID="{B1032C50-3121-4042-9E74-F648E593F055}" presName="parTxOnly" presStyleLbl="node1" presStyleIdx="19" presStyleCnt="20">
        <dgm:presLayoutVars>
          <dgm:chMax val="0"/>
          <dgm:chPref val="0"/>
          <dgm:bulletEnabled val="1"/>
        </dgm:presLayoutVars>
      </dgm:prSet>
      <dgm:spPr/>
    </dgm:pt>
  </dgm:ptLst>
  <dgm:cxnLst>
    <dgm:cxn modelId="{0CD46201-B883-472C-B758-99ABE63A5F59}" type="presOf" srcId="{35985906-B697-4970-B381-9780DA2F0DD4}" destId="{095FD03F-8409-4303-9B76-ECE86738D07E}" srcOrd="0" destOrd="0" presId="urn:microsoft.com/office/officeart/2005/8/layout/chevron1"/>
    <dgm:cxn modelId="{44B56D04-812C-4303-A0E8-94230F82FDFC}" type="presOf" srcId="{6F50902E-AD5A-48F5-873D-0C018BADCA59}" destId="{2396DED2-E648-49D0-9939-5CA5D51371FC}" srcOrd="0" destOrd="0" presId="urn:microsoft.com/office/officeart/2005/8/layout/chevron1"/>
    <dgm:cxn modelId="{5F874E17-4727-4334-868B-9CAA5AF8000D}" srcId="{181C2A1F-06A1-479F-95FC-AF234D01CA33}" destId="{B6DF0FE0-CF9F-4606-98B8-8E0512FE05ED}" srcOrd="10" destOrd="0" parTransId="{94FD4137-D31A-4B91-91A4-8862D679EA61}" sibTransId="{FED3CEE3-7E66-4FA9-826F-317CBA352134}"/>
    <dgm:cxn modelId="{16384B24-928A-470E-9C5A-0E664916AF05}" type="presOf" srcId="{DF62A17A-E440-4921-A16A-509B6F2CA2B5}" destId="{D2C44066-DEC2-4CBB-BE92-8EE381A06DB3}" srcOrd="0" destOrd="0" presId="urn:microsoft.com/office/officeart/2005/8/layout/chevron1"/>
    <dgm:cxn modelId="{F9073128-A67A-4876-BE0E-F0BA320F6F40}" srcId="{181C2A1F-06A1-479F-95FC-AF234D01CA33}" destId="{3DE9703C-ADD8-4B8B-8960-C9112A154CCE}" srcOrd="13" destOrd="0" parTransId="{DC3610BA-D494-4D66-B16D-09205A26D354}" sibTransId="{0839900B-D2AA-4795-B695-8C15214B4A7E}"/>
    <dgm:cxn modelId="{761B1E29-D53E-4D2D-9CD2-5DE8D5F3D31B}" srcId="{181C2A1F-06A1-479F-95FC-AF234D01CA33}" destId="{7AA403C9-F52A-4AD6-B94A-2DE7C26335EB}" srcOrd="9" destOrd="0" parTransId="{06EEA4A8-2FA7-48B3-B3D7-E0392E22955B}" sibTransId="{533EE270-3C15-4845-8C5F-E5A05D0DAA79}"/>
    <dgm:cxn modelId="{78E70C2C-6F46-43BC-AB89-25CC0E55A574}" srcId="{181C2A1F-06A1-479F-95FC-AF234D01CA33}" destId="{35985906-B697-4970-B381-9780DA2F0DD4}" srcOrd="16" destOrd="0" parTransId="{13C152A4-965B-44F5-8D9E-D99411CAC8F1}" sibTransId="{07EC9A45-1CAB-4E94-A9DA-F16E635EE813}"/>
    <dgm:cxn modelId="{33DE9930-243E-4FB3-8DD1-BC3C03DB6544}" srcId="{181C2A1F-06A1-479F-95FC-AF234D01CA33}" destId="{A0943184-0335-4401-9E28-57C6DC8C3495}" srcOrd="3" destOrd="0" parTransId="{EA85EF5A-84CF-4151-8F01-F623941934DE}" sibTransId="{7C1BA6F1-E6D1-40C6-945D-139A43EF44BD}"/>
    <dgm:cxn modelId="{4D3B2740-4746-46AC-BEBC-FDE1782B1F5D}" srcId="{181C2A1F-06A1-479F-95FC-AF234D01CA33}" destId="{D7751996-29B9-4B7B-B072-0284A2CAC42B}" srcOrd="12" destOrd="0" parTransId="{1E753DDB-71C8-44C7-85FB-5248BB3B99D8}" sibTransId="{6FD36601-578E-4A64-AE15-D6BCB3635F6B}"/>
    <dgm:cxn modelId="{53A7015D-E142-4C81-951E-FDBA1FB6370A}" type="presOf" srcId="{6DD753B3-94B3-4847-8668-C0C9C6F785A4}" destId="{CF8063FB-A026-45C0-9CBB-A9357781DB82}" srcOrd="0" destOrd="0" presId="urn:microsoft.com/office/officeart/2005/8/layout/chevron1"/>
    <dgm:cxn modelId="{B52FC966-01E4-488E-B515-296F7BA4A141}" type="presOf" srcId="{BF497083-DC53-43AF-B426-E04D9E51B74B}" destId="{A5E64613-D4B9-4796-AA7F-9DC05ABDFB76}" srcOrd="0" destOrd="0" presId="urn:microsoft.com/office/officeart/2005/8/layout/chevron1"/>
    <dgm:cxn modelId="{C2116568-4B59-467D-A2BC-9A37F5CEAC7E}" type="presOf" srcId="{5F2704A6-38EF-49AF-B8EF-895BEB46A7F6}" destId="{77F172B0-8084-41F4-8064-B80483EA77BA}" srcOrd="0" destOrd="0" presId="urn:microsoft.com/office/officeart/2005/8/layout/chevron1"/>
    <dgm:cxn modelId="{3728426D-9D70-45A6-82BE-A9FCF64EA2A7}" type="presOf" srcId="{558D4A6A-5239-4D7A-90D3-DF9FF27A157C}" destId="{CC8F7406-C624-4EC2-A8FF-1F3A71CB19DD}" srcOrd="0" destOrd="0" presId="urn:microsoft.com/office/officeart/2005/8/layout/chevron1"/>
    <dgm:cxn modelId="{EE156B4E-1AC7-4716-BBBC-6B625365C240}" type="presOf" srcId="{B1032C50-3121-4042-9E74-F648E593F055}" destId="{E4001355-AF4A-4E23-BB3F-606EA0D2BAE9}" srcOrd="0" destOrd="0" presId="urn:microsoft.com/office/officeart/2005/8/layout/chevron1"/>
    <dgm:cxn modelId="{EC6C0A7F-89AE-47FA-B2F3-BD681047ACDA}" type="presOf" srcId="{1AFF72A6-CA41-4E79-8A2A-881670B88383}" destId="{12491560-70EC-438D-A1D7-2E541CBB4D24}" srcOrd="0" destOrd="0" presId="urn:microsoft.com/office/officeart/2005/8/layout/chevron1"/>
    <dgm:cxn modelId="{18CB6D7F-9DAC-422B-91AC-85096A877743}" type="presOf" srcId="{116423D7-2488-4BFF-9912-E844693E7F63}" destId="{A6C747F9-EA3A-4021-8BD9-7885A20FEF19}" srcOrd="0" destOrd="0" presId="urn:microsoft.com/office/officeart/2005/8/layout/chevron1"/>
    <dgm:cxn modelId="{C9DED583-49DF-4CE1-AD23-9E9257587D94}" srcId="{181C2A1F-06A1-479F-95FC-AF234D01CA33}" destId="{1AFF72A6-CA41-4E79-8A2A-881670B88383}" srcOrd="17" destOrd="0" parTransId="{61019376-5D5E-47AE-A7D6-29D91BF2422E}" sibTransId="{E9D364AE-F726-4E88-ADE7-83BB527663DE}"/>
    <dgm:cxn modelId="{CF956484-94AC-4626-AEB7-5145A9F38762}" srcId="{181C2A1F-06A1-479F-95FC-AF234D01CA33}" destId="{6DD753B3-94B3-4847-8668-C0C9C6F785A4}" srcOrd="5" destOrd="0" parTransId="{A0E10912-4F4C-4CCC-B84D-FC1E0F6D4E59}" sibTransId="{B258CCBF-1F6A-4ADD-82D6-B229869838EA}"/>
    <dgm:cxn modelId="{C3A96588-F28C-4063-9B91-E06B2B26E062}" srcId="{181C2A1F-06A1-479F-95FC-AF234D01CA33}" destId="{FA900443-BF7B-4327-B5FA-28A664B4EA9F}" srcOrd="7" destOrd="0" parTransId="{455E6136-372C-4BBB-8048-FFA44115CD6B}" sibTransId="{07DFC107-80A5-4562-9F12-6E87761E66AE}"/>
    <dgm:cxn modelId="{E2A12E8B-3F43-402D-9E61-C7838663BE19}" type="presOf" srcId="{3DE9703C-ADD8-4B8B-8960-C9112A154CCE}" destId="{FB2ECF19-E0C7-4D6C-84DC-AC75EEECAE07}" srcOrd="0" destOrd="0" presId="urn:microsoft.com/office/officeart/2005/8/layout/chevron1"/>
    <dgm:cxn modelId="{04A2DD8B-1CFA-46C9-9748-9719792C34E8}" srcId="{181C2A1F-06A1-479F-95FC-AF234D01CA33}" destId="{DF62A17A-E440-4921-A16A-509B6F2CA2B5}" srcOrd="15" destOrd="0" parTransId="{577D20CF-04EA-4371-B180-FCA459F715CF}" sibTransId="{F37183F6-139F-4646-A057-66230667739F}"/>
    <dgm:cxn modelId="{DB52EA90-9835-4D22-8BA7-6C436E94B6F1}" srcId="{181C2A1F-06A1-479F-95FC-AF234D01CA33}" destId="{625EB771-DB1E-4CBA-9CA0-A50678D4CAB4}" srcOrd="14" destOrd="0" parTransId="{9374FE42-8F71-4272-90CF-2C169F7ADD0D}" sibTransId="{0D13324B-F1AE-44E9-8911-503B8ED1C357}"/>
    <dgm:cxn modelId="{D8854595-34E3-4450-BB8A-1F1013E48AB8}" srcId="{181C2A1F-06A1-479F-95FC-AF234D01CA33}" destId="{4470E318-F835-4304-AAEC-57F1DF512710}" srcOrd="2" destOrd="0" parTransId="{6F86C2BC-7A5E-4E41-8328-B91DEA41F800}" sibTransId="{31A00BBE-8DF1-4FFF-8421-B5E11813A7A7}"/>
    <dgm:cxn modelId="{0A905297-3862-4B30-A248-C54B188EE7CF}" type="presOf" srcId="{D7751996-29B9-4B7B-B072-0284A2CAC42B}" destId="{28B0699E-90BD-4DBF-BB86-9DE4D391A083}" srcOrd="0" destOrd="0" presId="urn:microsoft.com/office/officeart/2005/8/layout/chevron1"/>
    <dgm:cxn modelId="{EAB77F97-29E9-4D47-B3BD-607868172ACE}" srcId="{181C2A1F-06A1-479F-95FC-AF234D01CA33}" destId="{116423D7-2488-4BFF-9912-E844693E7F63}" srcOrd="6" destOrd="0" parTransId="{AD7DC49C-B282-4271-B324-A8CB3AC13C1D}" sibTransId="{F6B19BD8-2BB3-4E0E-B7E0-C95624C0F783}"/>
    <dgm:cxn modelId="{310ABF9D-E726-42EA-A429-28F4BB2B66BD}" type="presOf" srcId="{FA900443-BF7B-4327-B5FA-28A664B4EA9F}" destId="{2D647B16-E49F-4CD1-ABAB-09479DCBD66B}" srcOrd="0" destOrd="0" presId="urn:microsoft.com/office/officeart/2005/8/layout/chevron1"/>
    <dgm:cxn modelId="{AA12869E-1445-475C-8E1B-2B2B5F4AF5E3}" srcId="{181C2A1F-06A1-479F-95FC-AF234D01CA33}" destId="{BF497083-DC53-43AF-B426-E04D9E51B74B}" srcOrd="8" destOrd="0" parTransId="{AB804BE5-4BB5-4E59-9352-9E2AF4E1E7CD}" sibTransId="{10492B8D-3F5A-45C3-B9DC-EF2FD2744AB9}"/>
    <dgm:cxn modelId="{FFFCF79E-833C-4D95-A271-26735F10AD61}" srcId="{181C2A1F-06A1-479F-95FC-AF234D01CA33}" destId="{FD5CACEE-76B2-4B52-A2E7-828D5F299456}" srcOrd="1" destOrd="0" parTransId="{EB92A3CC-0E49-496B-A90E-F8FBA531DD9B}" sibTransId="{EE081102-6B00-42F7-A4C3-424E442D074C}"/>
    <dgm:cxn modelId="{816E5EB2-0A5A-4126-9EFB-1DDD57F4BCDE}" srcId="{181C2A1F-06A1-479F-95FC-AF234D01CA33}" destId="{B1032C50-3121-4042-9E74-F648E593F055}" srcOrd="19" destOrd="0" parTransId="{CE396A4C-1546-4C1F-8DC9-D00C7926AC29}" sibTransId="{6E8037FA-7498-461C-B876-E7857B1F2F49}"/>
    <dgm:cxn modelId="{3C97E7B9-5E0D-4E86-B12A-2E5359A333E3}" srcId="{181C2A1F-06A1-479F-95FC-AF234D01CA33}" destId="{A30206A5-6CF9-44D8-9E90-E0DAAADBF787}" srcOrd="11" destOrd="0" parTransId="{2AC21E6E-B230-4AD2-B26C-3B181B8703D7}" sibTransId="{873E8ECE-484C-486A-8EC9-F925CD902C1F}"/>
    <dgm:cxn modelId="{3E14A3BB-B97D-4130-8A43-B2CC8BBB68B1}" srcId="{181C2A1F-06A1-479F-95FC-AF234D01CA33}" destId="{558D4A6A-5239-4D7A-90D3-DF9FF27A157C}" srcOrd="18" destOrd="0" parTransId="{541AD1B1-5F2F-4A1A-8651-6D7A9123458C}" sibTransId="{2DB40271-0B63-4D48-82C1-1023CC07DA26}"/>
    <dgm:cxn modelId="{70374AC5-68B7-4839-84E9-FD706A4BE28B}" type="presOf" srcId="{A0943184-0335-4401-9E28-57C6DC8C3495}" destId="{08017301-64FD-4865-920B-3D28CBC69C28}" srcOrd="0" destOrd="0" presId="urn:microsoft.com/office/officeart/2005/8/layout/chevron1"/>
    <dgm:cxn modelId="{DA6855CC-E371-4217-9ECD-9EF43628F634}" type="presOf" srcId="{FD5CACEE-76B2-4B52-A2E7-828D5F299456}" destId="{FEDEEE17-E2F6-48D4-B72C-5A71A08D3933}" srcOrd="0" destOrd="0" presId="urn:microsoft.com/office/officeart/2005/8/layout/chevron1"/>
    <dgm:cxn modelId="{C44BEFD7-9E9E-49A0-B5BF-3C7D7B937770}" type="presOf" srcId="{B6DF0FE0-CF9F-4606-98B8-8E0512FE05ED}" destId="{E576DA13-E4FE-4118-978F-65D3FE10907F}" srcOrd="0" destOrd="0" presId="urn:microsoft.com/office/officeart/2005/8/layout/chevron1"/>
    <dgm:cxn modelId="{D48749D8-F7FD-486E-97CC-9F26B1713881}" type="presOf" srcId="{A30206A5-6CF9-44D8-9E90-E0DAAADBF787}" destId="{8AE67534-0D17-48E3-8DC7-D662AB031B33}" srcOrd="0" destOrd="0" presId="urn:microsoft.com/office/officeart/2005/8/layout/chevron1"/>
    <dgm:cxn modelId="{DCC26BDB-1D9E-4A44-BED6-4843F60AA990}" srcId="{181C2A1F-06A1-479F-95FC-AF234D01CA33}" destId="{6F50902E-AD5A-48F5-873D-0C018BADCA59}" srcOrd="0" destOrd="0" parTransId="{4FAD4E66-AB91-4612-9518-5DDD8C216A6B}" sibTransId="{0B34CD38-E1C8-47D4-80DC-3D16069927C8}"/>
    <dgm:cxn modelId="{FB1092DC-3B13-4A5A-A861-F9F1C496DA36}" type="presOf" srcId="{181C2A1F-06A1-479F-95FC-AF234D01CA33}" destId="{122CFFC7-6FAA-437D-8C0C-F4EA76012BC5}" srcOrd="0" destOrd="0" presId="urn:microsoft.com/office/officeart/2005/8/layout/chevron1"/>
    <dgm:cxn modelId="{CCEF1FE1-7A92-4A45-8227-CEE70F765D07}" srcId="{181C2A1F-06A1-479F-95FC-AF234D01CA33}" destId="{5F2704A6-38EF-49AF-B8EF-895BEB46A7F6}" srcOrd="4" destOrd="0" parTransId="{0FE6EDAD-B9C9-4AFD-A63C-9A3762549252}" sibTransId="{52DBF92A-9D2F-4B89-83E6-6E6C64A33D10}"/>
    <dgm:cxn modelId="{99B6E5E5-6B34-4592-80AD-469B88457C23}" type="presOf" srcId="{7AA403C9-F52A-4AD6-B94A-2DE7C26335EB}" destId="{CFC69E0E-B286-44C1-B0E5-A9E214EF8DA3}" srcOrd="0" destOrd="0" presId="urn:microsoft.com/office/officeart/2005/8/layout/chevron1"/>
    <dgm:cxn modelId="{651C0EEC-BB65-47A8-ABD5-11D0607F3019}" type="presOf" srcId="{4470E318-F835-4304-AAEC-57F1DF512710}" destId="{FC1BF680-A0B8-40EC-A1A1-62BF4ADD6214}" srcOrd="0" destOrd="0" presId="urn:microsoft.com/office/officeart/2005/8/layout/chevron1"/>
    <dgm:cxn modelId="{BB2AA8EF-2C8A-48C4-A365-9D6911B431D3}" type="presOf" srcId="{625EB771-DB1E-4CBA-9CA0-A50678D4CAB4}" destId="{66BBCD7C-19A4-438E-93EF-826A1E8B5D82}" srcOrd="0" destOrd="0" presId="urn:microsoft.com/office/officeart/2005/8/layout/chevron1"/>
    <dgm:cxn modelId="{74E2C163-1A14-462E-9505-3CCDA1276B70}" type="presParOf" srcId="{122CFFC7-6FAA-437D-8C0C-F4EA76012BC5}" destId="{2396DED2-E648-49D0-9939-5CA5D51371FC}" srcOrd="0" destOrd="0" presId="urn:microsoft.com/office/officeart/2005/8/layout/chevron1"/>
    <dgm:cxn modelId="{63AF6157-D5EC-469C-807A-6C8E8877581B}" type="presParOf" srcId="{122CFFC7-6FAA-437D-8C0C-F4EA76012BC5}" destId="{B21B9D7E-5CEC-4DF9-BDD2-8D945040E52A}" srcOrd="1" destOrd="0" presId="urn:microsoft.com/office/officeart/2005/8/layout/chevron1"/>
    <dgm:cxn modelId="{C0519A71-4211-404F-A44E-4F04B1E47726}" type="presParOf" srcId="{122CFFC7-6FAA-437D-8C0C-F4EA76012BC5}" destId="{FEDEEE17-E2F6-48D4-B72C-5A71A08D3933}" srcOrd="2" destOrd="0" presId="urn:microsoft.com/office/officeart/2005/8/layout/chevron1"/>
    <dgm:cxn modelId="{8AF8B3DE-68E8-41CB-877E-010C06356146}" type="presParOf" srcId="{122CFFC7-6FAA-437D-8C0C-F4EA76012BC5}" destId="{22707752-A98F-40DD-A03F-AB171FA820B0}" srcOrd="3" destOrd="0" presId="urn:microsoft.com/office/officeart/2005/8/layout/chevron1"/>
    <dgm:cxn modelId="{4FD32E8E-16A6-46AB-A36B-00AEB17C72D1}" type="presParOf" srcId="{122CFFC7-6FAA-437D-8C0C-F4EA76012BC5}" destId="{FC1BF680-A0B8-40EC-A1A1-62BF4ADD6214}" srcOrd="4" destOrd="0" presId="urn:microsoft.com/office/officeart/2005/8/layout/chevron1"/>
    <dgm:cxn modelId="{3A707A6B-8A92-4221-88F7-8EC9D15DA0E6}" type="presParOf" srcId="{122CFFC7-6FAA-437D-8C0C-F4EA76012BC5}" destId="{CCB4A15D-992A-4D23-B3A7-CFB9E80469E7}" srcOrd="5" destOrd="0" presId="urn:microsoft.com/office/officeart/2005/8/layout/chevron1"/>
    <dgm:cxn modelId="{594B664B-209F-4DDE-9CA2-B498260C047A}" type="presParOf" srcId="{122CFFC7-6FAA-437D-8C0C-F4EA76012BC5}" destId="{08017301-64FD-4865-920B-3D28CBC69C28}" srcOrd="6" destOrd="0" presId="urn:microsoft.com/office/officeart/2005/8/layout/chevron1"/>
    <dgm:cxn modelId="{E28681BC-623A-4472-8219-FFA115ABC75C}" type="presParOf" srcId="{122CFFC7-6FAA-437D-8C0C-F4EA76012BC5}" destId="{9E137598-AEB9-4343-B8BE-941DC8762E7B}" srcOrd="7" destOrd="0" presId="urn:microsoft.com/office/officeart/2005/8/layout/chevron1"/>
    <dgm:cxn modelId="{F1F06439-A1D7-4301-BD87-5AE554F9E821}" type="presParOf" srcId="{122CFFC7-6FAA-437D-8C0C-F4EA76012BC5}" destId="{77F172B0-8084-41F4-8064-B80483EA77BA}" srcOrd="8" destOrd="0" presId="urn:microsoft.com/office/officeart/2005/8/layout/chevron1"/>
    <dgm:cxn modelId="{8CCA05BC-0A0D-4065-B9BB-BDB0940DE882}" type="presParOf" srcId="{122CFFC7-6FAA-437D-8C0C-F4EA76012BC5}" destId="{07F7E634-CD1E-44D2-9D4A-939B0712533A}" srcOrd="9" destOrd="0" presId="urn:microsoft.com/office/officeart/2005/8/layout/chevron1"/>
    <dgm:cxn modelId="{272A4353-8822-4602-A660-84E4C115D924}" type="presParOf" srcId="{122CFFC7-6FAA-437D-8C0C-F4EA76012BC5}" destId="{CF8063FB-A026-45C0-9CBB-A9357781DB82}" srcOrd="10" destOrd="0" presId="urn:microsoft.com/office/officeart/2005/8/layout/chevron1"/>
    <dgm:cxn modelId="{F38CB54E-385B-4FBE-9186-7828A1C1AC9F}" type="presParOf" srcId="{122CFFC7-6FAA-437D-8C0C-F4EA76012BC5}" destId="{51153E5B-9E66-42EB-9BE2-771FC41260C6}" srcOrd="11" destOrd="0" presId="urn:microsoft.com/office/officeart/2005/8/layout/chevron1"/>
    <dgm:cxn modelId="{DA042677-A177-45BF-86E7-121EEDDE03EF}" type="presParOf" srcId="{122CFFC7-6FAA-437D-8C0C-F4EA76012BC5}" destId="{A6C747F9-EA3A-4021-8BD9-7885A20FEF19}" srcOrd="12" destOrd="0" presId="urn:microsoft.com/office/officeart/2005/8/layout/chevron1"/>
    <dgm:cxn modelId="{F86BED22-E5C1-4CBF-ACF9-CE3EF49C2F6C}" type="presParOf" srcId="{122CFFC7-6FAA-437D-8C0C-F4EA76012BC5}" destId="{B61BEF03-B852-460F-8C5D-A978B1CDA81A}" srcOrd="13" destOrd="0" presId="urn:microsoft.com/office/officeart/2005/8/layout/chevron1"/>
    <dgm:cxn modelId="{A59A7CAB-F426-4E6D-9AB8-238D8F3328C4}" type="presParOf" srcId="{122CFFC7-6FAA-437D-8C0C-F4EA76012BC5}" destId="{2D647B16-E49F-4CD1-ABAB-09479DCBD66B}" srcOrd="14" destOrd="0" presId="urn:microsoft.com/office/officeart/2005/8/layout/chevron1"/>
    <dgm:cxn modelId="{39A48561-929F-46E5-83BC-40ED4182E196}" type="presParOf" srcId="{122CFFC7-6FAA-437D-8C0C-F4EA76012BC5}" destId="{3B3FE3BC-EA8D-4166-88FE-4EECCEAD1BFF}" srcOrd="15" destOrd="0" presId="urn:microsoft.com/office/officeart/2005/8/layout/chevron1"/>
    <dgm:cxn modelId="{789F2CE0-3731-4453-B17B-917B9FC4007C}" type="presParOf" srcId="{122CFFC7-6FAA-437D-8C0C-F4EA76012BC5}" destId="{A5E64613-D4B9-4796-AA7F-9DC05ABDFB76}" srcOrd="16" destOrd="0" presId="urn:microsoft.com/office/officeart/2005/8/layout/chevron1"/>
    <dgm:cxn modelId="{00B30DF0-EBE9-4897-B0A9-7FB44B9BC2C7}" type="presParOf" srcId="{122CFFC7-6FAA-437D-8C0C-F4EA76012BC5}" destId="{22506BDF-32F8-4AE8-B554-145ACF701943}" srcOrd="17" destOrd="0" presId="urn:microsoft.com/office/officeart/2005/8/layout/chevron1"/>
    <dgm:cxn modelId="{CCE10E0A-5CDF-440F-8DF2-1ADA162458A8}" type="presParOf" srcId="{122CFFC7-6FAA-437D-8C0C-F4EA76012BC5}" destId="{CFC69E0E-B286-44C1-B0E5-A9E214EF8DA3}" srcOrd="18" destOrd="0" presId="urn:microsoft.com/office/officeart/2005/8/layout/chevron1"/>
    <dgm:cxn modelId="{FE1DA705-255B-406C-B85A-A253A3D78416}" type="presParOf" srcId="{122CFFC7-6FAA-437D-8C0C-F4EA76012BC5}" destId="{92F54ECA-43BA-4EDA-AC48-83E6595AAF22}" srcOrd="19" destOrd="0" presId="urn:microsoft.com/office/officeart/2005/8/layout/chevron1"/>
    <dgm:cxn modelId="{C777F4F4-7BD1-48FB-8A4F-C92AF3402684}" type="presParOf" srcId="{122CFFC7-6FAA-437D-8C0C-F4EA76012BC5}" destId="{E576DA13-E4FE-4118-978F-65D3FE10907F}" srcOrd="20" destOrd="0" presId="urn:microsoft.com/office/officeart/2005/8/layout/chevron1"/>
    <dgm:cxn modelId="{53E8B3B6-8126-408F-A772-105568F058CC}" type="presParOf" srcId="{122CFFC7-6FAA-437D-8C0C-F4EA76012BC5}" destId="{E5B04D96-DD1E-4F1A-A4E8-B3CA889A2AAF}" srcOrd="21" destOrd="0" presId="urn:microsoft.com/office/officeart/2005/8/layout/chevron1"/>
    <dgm:cxn modelId="{750EFC0C-7421-45BC-AA79-23241A1C4ADB}" type="presParOf" srcId="{122CFFC7-6FAA-437D-8C0C-F4EA76012BC5}" destId="{8AE67534-0D17-48E3-8DC7-D662AB031B33}" srcOrd="22" destOrd="0" presId="urn:microsoft.com/office/officeart/2005/8/layout/chevron1"/>
    <dgm:cxn modelId="{543199CE-93E8-4360-BCA5-91B53B21A742}" type="presParOf" srcId="{122CFFC7-6FAA-437D-8C0C-F4EA76012BC5}" destId="{437753B2-4A7C-47E4-9BF4-B80FBE639DC1}" srcOrd="23" destOrd="0" presId="urn:microsoft.com/office/officeart/2005/8/layout/chevron1"/>
    <dgm:cxn modelId="{6F305AE7-714C-497B-9AC4-8E93AFBC7D8D}" type="presParOf" srcId="{122CFFC7-6FAA-437D-8C0C-F4EA76012BC5}" destId="{28B0699E-90BD-4DBF-BB86-9DE4D391A083}" srcOrd="24" destOrd="0" presId="urn:microsoft.com/office/officeart/2005/8/layout/chevron1"/>
    <dgm:cxn modelId="{8969813D-9E63-4AF5-94C7-02A099F26CD0}" type="presParOf" srcId="{122CFFC7-6FAA-437D-8C0C-F4EA76012BC5}" destId="{72761FB5-89C8-4EF0-BCCD-2E7BAB3B2DD7}" srcOrd="25" destOrd="0" presId="urn:microsoft.com/office/officeart/2005/8/layout/chevron1"/>
    <dgm:cxn modelId="{A780881F-A069-496B-8A0B-1DDE530F8A8B}" type="presParOf" srcId="{122CFFC7-6FAA-437D-8C0C-F4EA76012BC5}" destId="{FB2ECF19-E0C7-4D6C-84DC-AC75EEECAE07}" srcOrd="26" destOrd="0" presId="urn:microsoft.com/office/officeart/2005/8/layout/chevron1"/>
    <dgm:cxn modelId="{3E2712DF-5DFE-4011-8B9E-5E3B7E1A448C}" type="presParOf" srcId="{122CFFC7-6FAA-437D-8C0C-F4EA76012BC5}" destId="{2974BD0C-B3FC-425D-AA83-75B2AB312347}" srcOrd="27" destOrd="0" presId="urn:microsoft.com/office/officeart/2005/8/layout/chevron1"/>
    <dgm:cxn modelId="{C6DA9B9F-B84D-4F34-B880-8E44863DB689}" type="presParOf" srcId="{122CFFC7-6FAA-437D-8C0C-F4EA76012BC5}" destId="{66BBCD7C-19A4-438E-93EF-826A1E8B5D82}" srcOrd="28" destOrd="0" presId="urn:microsoft.com/office/officeart/2005/8/layout/chevron1"/>
    <dgm:cxn modelId="{6CB296AB-ED3E-49DD-BFB2-65AD2E508C67}" type="presParOf" srcId="{122CFFC7-6FAA-437D-8C0C-F4EA76012BC5}" destId="{8DD7878A-5C40-4F7B-A045-E51BFE0F6280}" srcOrd="29" destOrd="0" presId="urn:microsoft.com/office/officeart/2005/8/layout/chevron1"/>
    <dgm:cxn modelId="{FB9EB278-6C2A-42C3-AE0A-F189E9CE80C9}" type="presParOf" srcId="{122CFFC7-6FAA-437D-8C0C-F4EA76012BC5}" destId="{D2C44066-DEC2-4CBB-BE92-8EE381A06DB3}" srcOrd="30" destOrd="0" presId="urn:microsoft.com/office/officeart/2005/8/layout/chevron1"/>
    <dgm:cxn modelId="{82BDEFF1-F7A9-4766-AE38-6538A8DFFA5F}" type="presParOf" srcId="{122CFFC7-6FAA-437D-8C0C-F4EA76012BC5}" destId="{5DDA69EC-1470-46D3-A6C1-57746DAE3322}" srcOrd="31" destOrd="0" presId="urn:microsoft.com/office/officeart/2005/8/layout/chevron1"/>
    <dgm:cxn modelId="{9DA7EB91-3872-4BD6-9BE8-9F622BBF5F51}" type="presParOf" srcId="{122CFFC7-6FAA-437D-8C0C-F4EA76012BC5}" destId="{095FD03F-8409-4303-9B76-ECE86738D07E}" srcOrd="32" destOrd="0" presId="urn:microsoft.com/office/officeart/2005/8/layout/chevron1"/>
    <dgm:cxn modelId="{D9A5AF0A-EDCD-4114-993F-F0E2C7C8BAF9}" type="presParOf" srcId="{122CFFC7-6FAA-437D-8C0C-F4EA76012BC5}" destId="{8F8D8476-0948-4AE0-BA56-47CE38F51E2A}" srcOrd="33" destOrd="0" presId="urn:microsoft.com/office/officeart/2005/8/layout/chevron1"/>
    <dgm:cxn modelId="{64442867-A329-45AA-8DC4-0EA16040D78F}" type="presParOf" srcId="{122CFFC7-6FAA-437D-8C0C-F4EA76012BC5}" destId="{12491560-70EC-438D-A1D7-2E541CBB4D24}" srcOrd="34" destOrd="0" presId="urn:microsoft.com/office/officeart/2005/8/layout/chevron1"/>
    <dgm:cxn modelId="{80BF75C2-652B-47AB-ABF9-7C8BDE4F47F0}" type="presParOf" srcId="{122CFFC7-6FAA-437D-8C0C-F4EA76012BC5}" destId="{443E27CE-1A4D-4001-8FB7-24486D8BC5EC}" srcOrd="35" destOrd="0" presId="urn:microsoft.com/office/officeart/2005/8/layout/chevron1"/>
    <dgm:cxn modelId="{0EA1EAF4-F015-467D-9F1D-B0CE02ECD964}" type="presParOf" srcId="{122CFFC7-6FAA-437D-8C0C-F4EA76012BC5}" destId="{CC8F7406-C624-4EC2-A8FF-1F3A71CB19DD}" srcOrd="36" destOrd="0" presId="urn:microsoft.com/office/officeart/2005/8/layout/chevron1"/>
    <dgm:cxn modelId="{37BC50AB-77D1-4765-916D-57B623D89D1A}" type="presParOf" srcId="{122CFFC7-6FAA-437D-8C0C-F4EA76012BC5}" destId="{65C6EF61-8AD1-4C55-85FF-F6988ED61FA1}" srcOrd="37" destOrd="0" presId="urn:microsoft.com/office/officeart/2005/8/layout/chevron1"/>
    <dgm:cxn modelId="{5C43B0EA-EDCE-4236-BA4D-A072C35DC67C}" type="presParOf" srcId="{122CFFC7-6FAA-437D-8C0C-F4EA76012BC5}" destId="{E4001355-AF4A-4E23-BB3F-606EA0D2BAE9}" srcOrd="3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6DED2-E648-49D0-9939-5CA5D51371FC}">
      <dsp:nvSpPr>
        <dsp:cNvPr id="0" name=""/>
        <dsp:cNvSpPr/>
      </dsp:nvSpPr>
      <dsp:spPr>
        <a:xfrm>
          <a:off x="1302" y="2004098"/>
          <a:ext cx="673447" cy="269378"/>
        </a:xfrm>
        <a:prstGeom prst="chevron">
          <a:avLst/>
        </a:prstGeom>
        <a:solidFill>
          <a:srgbClr val="007DA9"/>
        </a:solidFill>
        <a:ln w="12700" cap="flat" cmpd="sng" algn="ctr">
          <a:solidFill>
            <a:srgbClr val="007D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2005’</a:t>
          </a:r>
        </a:p>
      </dsp:txBody>
      <dsp:txXfrm>
        <a:off x="135991" y="2004098"/>
        <a:ext cx="404069" cy="269378"/>
      </dsp:txXfrm>
    </dsp:sp>
    <dsp:sp modelId="{FEDEEE17-E2F6-48D4-B72C-5A71A08D3933}">
      <dsp:nvSpPr>
        <dsp:cNvPr id="0" name=""/>
        <dsp:cNvSpPr/>
      </dsp:nvSpPr>
      <dsp:spPr>
        <a:xfrm>
          <a:off x="607404" y="2004098"/>
          <a:ext cx="673447" cy="269378"/>
        </a:xfrm>
        <a:prstGeom prst="chevron">
          <a:avLst/>
        </a:prstGeom>
        <a:solidFill>
          <a:srgbClr val="007DA9"/>
        </a:solidFill>
        <a:ln w="12700" cap="flat" cmpd="sng" algn="ctr">
          <a:solidFill>
            <a:srgbClr val="007D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2006</a:t>
          </a:r>
        </a:p>
      </dsp:txBody>
      <dsp:txXfrm>
        <a:off x="742093" y="2004098"/>
        <a:ext cx="404069" cy="269378"/>
      </dsp:txXfrm>
    </dsp:sp>
    <dsp:sp modelId="{FC1BF680-A0B8-40EC-A1A1-62BF4ADD6214}">
      <dsp:nvSpPr>
        <dsp:cNvPr id="0" name=""/>
        <dsp:cNvSpPr/>
      </dsp:nvSpPr>
      <dsp:spPr>
        <a:xfrm>
          <a:off x="1213507" y="2004098"/>
          <a:ext cx="673447" cy="269378"/>
        </a:xfrm>
        <a:prstGeom prst="chevron">
          <a:avLst/>
        </a:prstGeom>
        <a:solidFill>
          <a:srgbClr val="007DA9"/>
        </a:solidFill>
        <a:ln w="12700" cap="flat" cmpd="sng" algn="ctr">
          <a:solidFill>
            <a:srgbClr val="007D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2007</a:t>
          </a:r>
        </a:p>
      </dsp:txBody>
      <dsp:txXfrm>
        <a:off x="1348196" y="2004098"/>
        <a:ext cx="404069" cy="269378"/>
      </dsp:txXfrm>
    </dsp:sp>
    <dsp:sp modelId="{08017301-64FD-4865-920B-3D28CBC69C28}">
      <dsp:nvSpPr>
        <dsp:cNvPr id="0" name=""/>
        <dsp:cNvSpPr/>
      </dsp:nvSpPr>
      <dsp:spPr>
        <a:xfrm>
          <a:off x="1819609" y="2004098"/>
          <a:ext cx="673447" cy="269378"/>
        </a:xfrm>
        <a:prstGeom prst="chevron">
          <a:avLst/>
        </a:prstGeom>
        <a:solidFill>
          <a:srgbClr val="007DA9"/>
        </a:solidFill>
        <a:ln w="12700" cap="flat" cmpd="sng" algn="ctr">
          <a:solidFill>
            <a:srgbClr val="007D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2008</a:t>
          </a:r>
        </a:p>
      </dsp:txBody>
      <dsp:txXfrm>
        <a:off x="1954298" y="2004098"/>
        <a:ext cx="404069" cy="269378"/>
      </dsp:txXfrm>
    </dsp:sp>
    <dsp:sp modelId="{77F172B0-8084-41F4-8064-B80483EA77BA}">
      <dsp:nvSpPr>
        <dsp:cNvPr id="0" name=""/>
        <dsp:cNvSpPr/>
      </dsp:nvSpPr>
      <dsp:spPr>
        <a:xfrm>
          <a:off x="2425712" y="2004098"/>
          <a:ext cx="673447" cy="269378"/>
        </a:xfrm>
        <a:prstGeom prst="chevron">
          <a:avLst/>
        </a:prstGeom>
        <a:solidFill>
          <a:srgbClr val="007DA9"/>
        </a:solidFill>
        <a:ln w="12700" cap="flat" cmpd="sng" algn="ctr">
          <a:solidFill>
            <a:srgbClr val="007D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2009</a:t>
          </a:r>
        </a:p>
      </dsp:txBody>
      <dsp:txXfrm>
        <a:off x="2560401" y="2004098"/>
        <a:ext cx="404069" cy="269378"/>
      </dsp:txXfrm>
    </dsp:sp>
    <dsp:sp modelId="{CF8063FB-A026-45C0-9CBB-A9357781DB82}">
      <dsp:nvSpPr>
        <dsp:cNvPr id="0" name=""/>
        <dsp:cNvSpPr/>
      </dsp:nvSpPr>
      <dsp:spPr>
        <a:xfrm>
          <a:off x="3031814" y="2004098"/>
          <a:ext cx="673447" cy="269378"/>
        </a:xfrm>
        <a:prstGeom prst="chevron">
          <a:avLst/>
        </a:prstGeom>
        <a:solidFill>
          <a:srgbClr val="007DA9"/>
        </a:solidFill>
        <a:ln w="12700" cap="flat" cmpd="sng" algn="ctr">
          <a:solidFill>
            <a:srgbClr val="007D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2010</a:t>
          </a:r>
        </a:p>
      </dsp:txBody>
      <dsp:txXfrm>
        <a:off x="3166503" y="2004098"/>
        <a:ext cx="404069" cy="269378"/>
      </dsp:txXfrm>
    </dsp:sp>
    <dsp:sp modelId="{A6C747F9-EA3A-4021-8BD9-7885A20FEF19}">
      <dsp:nvSpPr>
        <dsp:cNvPr id="0" name=""/>
        <dsp:cNvSpPr/>
      </dsp:nvSpPr>
      <dsp:spPr>
        <a:xfrm>
          <a:off x="3637917" y="2004098"/>
          <a:ext cx="673447" cy="269378"/>
        </a:xfrm>
        <a:prstGeom prst="chevron">
          <a:avLst/>
        </a:prstGeom>
        <a:solidFill>
          <a:srgbClr val="007DA9"/>
        </a:solidFill>
        <a:ln w="12700" cap="flat" cmpd="sng" algn="ctr">
          <a:solidFill>
            <a:srgbClr val="007D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2011</a:t>
          </a:r>
        </a:p>
      </dsp:txBody>
      <dsp:txXfrm>
        <a:off x="3772606" y="2004098"/>
        <a:ext cx="404069" cy="269378"/>
      </dsp:txXfrm>
    </dsp:sp>
    <dsp:sp modelId="{2D647B16-E49F-4CD1-ABAB-09479DCBD66B}">
      <dsp:nvSpPr>
        <dsp:cNvPr id="0" name=""/>
        <dsp:cNvSpPr/>
      </dsp:nvSpPr>
      <dsp:spPr>
        <a:xfrm>
          <a:off x="4244020" y="2004098"/>
          <a:ext cx="673447" cy="269378"/>
        </a:xfrm>
        <a:prstGeom prst="chevron">
          <a:avLst/>
        </a:prstGeom>
        <a:solidFill>
          <a:srgbClr val="007DA9"/>
        </a:solidFill>
        <a:ln w="12700" cap="flat" cmpd="sng" algn="ctr">
          <a:solidFill>
            <a:srgbClr val="007D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2012</a:t>
          </a:r>
        </a:p>
      </dsp:txBody>
      <dsp:txXfrm>
        <a:off x="4378709" y="2004098"/>
        <a:ext cx="404069" cy="269378"/>
      </dsp:txXfrm>
    </dsp:sp>
    <dsp:sp modelId="{A5E64613-D4B9-4796-AA7F-9DC05ABDFB76}">
      <dsp:nvSpPr>
        <dsp:cNvPr id="0" name=""/>
        <dsp:cNvSpPr/>
      </dsp:nvSpPr>
      <dsp:spPr>
        <a:xfrm>
          <a:off x="4850122" y="2004098"/>
          <a:ext cx="673447" cy="269378"/>
        </a:xfrm>
        <a:prstGeom prst="chevron">
          <a:avLst/>
        </a:prstGeom>
        <a:solidFill>
          <a:srgbClr val="007DA9"/>
        </a:solidFill>
        <a:ln w="12700" cap="flat" cmpd="sng" algn="ctr">
          <a:solidFill>
            <a:srgbClr val="007D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2013</a:t>
          </a:r>
        </a:p>
      </dsp:txBody>
      <dsp:txXfrm>
        <a:off x="4984811" y="2004098"/>
        <a:ext cx="404069" cy="269378"/>
      </dsp:txXfrm>
    </dsp:sp>
    <dsp:sp modelId="{CFC69E0E-B286-44C1-B0E5-A9E214EF8DA3}">
      <dsp:nvSpPr>
        <dsp:cNvPr id="0" name=""/>
        <dsp:cNvSpPr/>
      </dsp:nvSpPr>
      <dsp:spPr>
        <a:xfrm>
          <a:off x="5456225" y="2004098"/>
          <a:ext cx="673447" cy="269378"/>
        </a:xfrm>
        <a:prstGeom prst="chevron">
          <a:avLst/>
        </a:prstGeom>
        <a:solidFill>
          <a:srgbClr val="007DA9"/>
        </a:solidFill>
        <a:ln w="12700" cap="flat" cmpd="sng" algn="ctr">
          <a:solidFill>
            <a:srgbClr val="007D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2014</a:t>
          </a:r>
        </a:p>
      </dsp:txBody>
      <dsp:txXfrm>
        <a:off x="5590914" y="2004098"/>
        <a:ext cx="404069" cy="269378"/>
      </dsp:txXfrm>
    </dsp:sp>
    <dsp:sp modelId="{E576DA13-E4FE-4118-978F-65D3FE10907F}">
      <dsp:nvSpPr>
        <dsp:cNvPr id="0" name=""/>
        <dsp:cNvSpPr/>
      </dsp:nvSpPr>
      <dsp:spPr>
        <a:xfrm>
          <a:off x="6062327" y="2004098"/>
          <a:ext cx="673447" cy="269378"/>
        </a:xfrm>
        <a:prstGeom prst="chevron">
          <a:avLst/>
        </a:prstGeom>
        <a:solidFill>
          <a:srgbClr val="007DA9"/>
        </a:solidFill>
        <a:ln w="12700" cap="flat" cmpd="sng" algn="ctr">
          <a:solidFill>
            <a:srgbClr val="007D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2015</a:t>
          </a:r>
        </a:p>
      </dsp:txBody>
      <dsp:txXfrm>
        <a:off x="6197016" y="2004098"/>
        <a:ext cx="404069" cy="269378"/>
      </dsp:txXfrm>
    </dsp:sp>
    <dsp:sp modelId="{8AE67534-0D17-48E3-8DC7-D662AB031B33}">
      <dsp:nvSpPr>
        <dsp:cNvPr id="0" name=""/>
        <dsp:cNvSpPr/>
      </dsp:nvSpPr>
      <dsp:spPr>
        <a:xfrm>
          <a:off x="6668430" y="2004098"/>
          <a:ext cx="673447" cy="269378"/>
        </a:xfrm>
        <a:prstGeom prst="chevron">
          <a:avLst/>
        </a:prstGeom>
        <a:solidFill>
          <a:srgbClr val="007DA9"/>
        </a:solidFill>
        <a:ln w="12700" cap="flat" cmpd="sng" algn="ctr">
          <a:solidFill>
            <a:srgbClr val="007D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2016</a:t>
          </a:r>
        </a:p>
      </dsp:txBody>
      <dsp:txXfrm>
        <a:off x="6803119" y="2004098"/>
        <a:ext cx="404069" cy="269378"/>
      </dsp:txXfrm>
    </dsp:sp>
    <dsp:sp modelId="{28B0699E-90BD-4DBF-BB86-9DE4D391A083}">
      <dsp:nvSpPr>
        <dsp:cNvPr id="0" name=""/>
        <dsp:cNvSpPr/>
      </dsp:nvSpPr>
      <dsp:spPr>
        <a:xfrm>
          <a:off x="7274532" y="2004098"/>
          <a:ext cx="673447" cy="269378"/>
        </a:xfrm>
        <a:prstGeom prst="chevron">
          <a:avLst/>
        </a:prstGeom>
        <a:solidFill>
          <a:srgbClr val="007DA9"/>
        </a:solidFill>
        <a:ln w="12700" cap="flat" cmpd="sng" algn="ctr">
          <a:solidFill>
            <a:srgbClr val="007D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2017</a:t>
          </a:r>
        </a:p>
      </dsp:txBody>
      <dsp:txXfrm>
        <a:off x="7409221" y="2004098"/>
        <a:ext cx="404069" cy="269378"/>
      </dsp:txXfrm>
    </dsp:sp>
    <dsp:sp modelId="{FB2ECF19-E0C7-4D6C-84DC-AC75EEECAE07}">
      <dsp:nvSpPr>
        <dsp:cNvPr id="0" name=""/>
        <dsp:cNvSpPr/>
      </dsp:nvSpPr>
      <dsp:spPr>
        <a:xfrm>
          <a:off x="7880635" y="2004098"/>
          <a:ext cx="673447" cy="269378"/>
        </a:xfrm>
        <a:prstGeom prst="chevron">
          <a:avLst/>
        </a:prstGeom>
        <a:solidFill>
          <a:srgbClr val="007DA9"/>
        </a:solidFill>
        <a:ln w="12700" cap="flat" cmpd="sng" algn="ctr">
          <a:solidFill>
            <a:srgbClr val="007D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2018</a:t>
          </a:r>
        </a:p>
      </dsp:txBody>
      <dsp:txXfrm>
        <a:off x="8015324" y="2004098"/>
        <a:ext cx="404069" cy="269378"/>
      </dsp:txXfrm>
    </dsp:sp>
    <dsp:sp modelId="{66BBCD7C-19A4-438E-93EF-826A1E8B5D82}">
      <dsp:nvSpPr>
        <dsp:cNvPr id="0" name=""/>
        <dsp:cNvSpPr/>
      </dsp:nvSpPr>
      <dsp:spPr>
        <a:xfrm>
          <a:off x="8486737" y="2004098"/>
          <a:ext cx="673447" cy="269378"/>
        </a:xfrm>
        <a:prstGeom prst="chevron">
          <a:avLst/>
        </a:prstGeom>
        <a:solidFill>
          <a:srgbClr val="007DA9"/>
        </a:solidFill>
        <a:ln w="12700" cap="flat" cmpd="sng" algn="ctr">
          <a:solidFill>
            <a:srgbClr val="007D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2019</a:t>
          </a:r>
        </a:p>
      </dsp:txBody>
      <dsp:txXfrm>
        <a:off x="8621426" y="2004098"/>
        <a:ext cx="404069" cy="269378"/>
      </dsp:txXfrm>
    </dsp:sp>
    <dsp:sp modelId="{D2C44066-DEC2-4CBB-BE92-8EE381A06DB3}">
      <dsp:nvSpPr>
        <dsp:cNvPr id="0" name=""/>
        <dsp:cNvSpPr/>
      </dsp:nvSpPr>
      <dsp:spPr>
        <a:xfrm>
          <a:off x="9092840" y="2004098"/>
          <a:ext cx="673447" cy="269378"/>
        </a:xfrm>
        <a:prstGeom prst="chevron">
          <a:avLst/>
        </a:prstGeom>
        <a:solidFill>
          <a:srgbClr val="007DA9"/>
        </a:solidFill>
        <a:ln w="12700" cap="flat" cmpd="sng" algn="ctr">
          <a:solidFill>
            <a:srgbClr val="007D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2020</a:t>
          </a:r>
        </a:p>
      </dsp:txBody>
      <dsp:txXfrm>
        <a:off x="9227529" y="2004098"/>
        <a:ext cx="404069" cy="269378"/>
      </dsp:txXfrm>
    </dsp:sp>
    <dsp:sp modelId="{095FD03F-8409-4303-9B76-ECE86738D07E}">
      <dsp:nvSpPr>
        <dsp:cNvPr id="0" name=""/>
        <dsp:cNvSpPr/>
      </dsp:nvSpPr>
      <dsp:spPr>
        <a:xfrm>
          <a:off x="9698942" y="2004098"/>
          <a:ext cx="673447" cy="269378"/>
        </a:xfrm>
        <a:prstGeom prst="chevron">
          <a:avLst/>
        </a:prstGeom>
        <a:solidFill>
          <a:srgbClr val="007DA9"/>
        </a:solidFill>
        <a:ln w="12700" cap="flat" cmpd="sng" algn="ctr">
          <a:solidFill>
            <a:srgbClr val="007D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2021</a:t>
          </a:r>
        </a:p>
      </dsp:txBody>
      <dsp:txXfrm>
        <a:off x="9833631" y="2004098"/>
        <a:ext cx="404069" cy="269378"/>
      </dsp:txXfrm>
    </dsp:sp>
    <dsp:sp modelId="{12491560-70EC-438D-A1D7-2E541CBB4D24}">
      <dsp:nvSpPr>
        <dsp:cNvPr id="0" name=""/>
        <dsp:cNvSpPr/>
      </dsp:nvSpPr>
      <dsp:spPr>
        <a:xfrm>
          <a:off x="10305045" y="2004098"/>
          <a:ext cx="673447" cy="269378"/>
        </a:xfrm>
        <a:prstGeom prst="chevron">
          <a:avLst/>
        </a:prstGeom>
        <a:solidFill>
          <a:srgbClr val="007DA9"/>
        </a:solidFill>
        <a:ln w="12700" cap="flat" cmpd="sng" algn="ctr">
          <a:solidFill>
            <a:srgbClr val="007D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2022</a:t>
          </a:r>
        </a:p>
      </dsp:txBody>
      <dsp:txXfrm>
        <a:off x="10439734" y="2004098"/>
        <a:ext cx="404069" cy="269378"/>
      </dsp:txXfrm>
    </dsp:sp>
    <dsp:sp modelId="{CC8F7406-C624-4EC2-A8FF-1F3A71CB19DD}">
      <dsp:nvSpPr>
        <dsp:cNvPr id="0" name=""/>
        <dsp:cNvSpPr/>
      </dsp:nvSpPr>
      <dsp:spPr>
        <a:xfrm>
          <a:off x="10911147" y="2004098"/>
          <a:ext cx="673447" cy="269378"/>
        </a:xfrm>
        <a:prstGeom prst="chevron">
          <a:avLst/>
        </a:prstGeom>
        <a:solidFill>
          <a:srgbClr val="007DA9"/>
        </a:solidFill>
        <a:ln w="12700" cap="flat" cmpd="sng" algn="ctr">
          <a:solidFill>
            <a:srgbClr val="007D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2023</a:t>
          </a:r>
        </a:p>
      </dsp:txBody>
      <dsp:txXfrm>
        <a:off x="11045836" y="2004098"/>
        <a:ext cx="404069" cy="269378"/>
      </dsp:txXfrm>
    </dsp:sp>
    <dsp:sp modelId="{E4001355-AF4A-4E23-BB3F-606EA0D2BAE9}">
      <dsp:nvSpPr>
        <dsp:cNvPr id="0" name=""/>
        <dsp:cNvSpPr/>
      </dsp:nvSpPr>
      <dsp:spPr>
        <a:xfrm>
          <a:off x="11517250" y="2004098"/>
          <a:ext cx="673447" cy="269378"/>
        </a:xfrm>
        <a:prstGeom prst="chevron">
          <a:avLst/>
        </a:prstGeom>
        <a:solidFill>
          <a:srgbClr val="007DA9"/>
        </a:solidFill>
        <a:ln w="12700" cap="flat" cmpd="sng" algn="ctr">
          <a:solidFill>
            <a:srgbClr val="007D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2024</a:t>
          </a:r>
        </a:p>
      </dsp:txBody>
      <dsp:txXfrm>
        <a:off x="11651939" y="2004098"/>
        <a:ext cx="404069" cy="269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1FB92-3B40-4CEB-8EF6-98192792E525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531D7-9345-481B-A252-EED700AD3D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53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6E591-8BF2-1E1B-8025-F25382391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E662D8-EDCB-92CC-A1E8-C6AB01DA9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89E76F-FD1A-5C07-6C8B-22FA09A5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75D406-A207-69C0-4841-2C8A656D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39DA89-BAF9-BAB8-48A0-E5B04E96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92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D2F65-DD74-FC2D-9FD4-4CC39108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F3E820-6CA4-1CC5-BBD3-EF46D5961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193013-3EAB-DA14-0648-33C4E701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DA0E4A-F232-79F3-722F-EDD5294C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A2F8B1-87C3-DAA8-CFE5-25147256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34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A81B49-7FBA-E668-9CD6-9EA2AF0A4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C7DACA-8415-4AD0-AED9-AF3EB5C0E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5ED9E4-238A-DF6B-7F29-9D9F5455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4389C7-6D86-8AA7-DF70-9D43BA1C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081AD3-1C74-18CF-D2D1-A377C90C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24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A5052-9B90-6542-0FE7-522F584D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7DC472-5FBB-0E78-F908-63ABE7C0C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1FF4C9-E274-C1FC-5C08-B99A8DF4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2CB93B-1F23-71F1-278F-DA485051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6AC0DB-B096-03E4-7A70-CA1A7EC2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24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8E39B-0B93-59EC-2EEF-79A0BF75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B7E1EE-EA5F-4B81-FDFE-A6010AB23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34AC63-5429-D2F8-4A10-A17AB56F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5E4887-F1BA-8E51-295B-2A0422D6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F2202B-33FA-65E6-03F1-B205EB44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25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6175F-07C7-B189-C6D2-846DF13C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7C0C4-9236-989B-8B1C-F29A2F96E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94BCE8-3185-DAAA-5594-FFAAFACB2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1F6762-3126-175D-EE38-B4B85364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A55956-DD2C-B8BF-4EDB-55488043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6B4FC4-A6CC-0355-21D8-8378B64E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13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9E234-EA9D-531E-B59E-58164DC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1433BD-4B56-566B-3CE2-38FF7F8D0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79FD1D-56DC-898D-ADB8-C4CD0FCC3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8B18BD-8194-1930-4436-AB7278B9F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2871FB-A56A-D112-CC01-E6F255757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F1948C-406D-EE6F-3C5F-E90BF51A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4862ED-A532-891D-D147-4EC6A9B0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0EFAAC-ADB6-3912-9E3D-9487A4C2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73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2FDE6-6521-231B-3FED-E8D59251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7BD3A4D-BC87-B45C-CAE6-791C6A9C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87D20E-C272-B318-AE90-0E29D781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3F8965-B8E9-0B29-4D66-9042E233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94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BCF0AE-793A-9F93-98E4-13A7FB45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D0F490-DD3E-3BF3-D63D-0F6D59E8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06D652-0D1C-562C-0413-4DABFC19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19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41D19-43EB-4B0A-5D24-CF3083CB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704726-FE48-E8FE-A1BF-C33A03D13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E050BF-FBE2-7735-DF7C-31948BC94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FC99A8-5C8D-7A2F-838B-94D56037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3F7BBD-E693-CBF8-6F45-94A4EF6E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F47F14-BCDC-68B7-E86F-B59C9682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11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5175D-2BED-7FF4-3AEB-D138286F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52A6A0-671C-30E7-314F-070120A6C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4DECC8-13B1-A90C-5083-F2647A686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9A45B4-C952-17B4-ECB9-F5D0A430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458819-76AC-FDA3-8960-BEFB675D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76C2E7-7BE6-1ADB-0D93-53C55ACB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6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A93EA9-7B75-7075-EBA7-092D9820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269631-6FEA-3203-19AD-05B356A7D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FB7B25-5952-61A2-DE4A-E34AAB7F4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15A94-D9CB-470F-A58C-5F43E2446D83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A8F785-F69C-4AF4-600B-AD9B75BF2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E0D13E-EDFA-2475-9B9B-A0AB59BD0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0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18" Type="http://schemas.openxmlformats.org/officeDocument/2006/relationships/image" Target="../media/image21.jpeg"/><Relationship Id="rId26" Type="http://schemas.openxmlformats.org/officeDocument/2006/relationships/image" Target="../media/image29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17" Type="http://schemas.openxmlformats.org/officeDocument/2006/relationships/image" Target="../media/image20.jpeg"/><Relationship Id="rId25" Type="http://schemas.openxmlformats.org/officeDocument/2006/relationships/image" Target="../media/image28.jpeg"/><Relationship Id="rId2" Type="http://schemas.openxmlformats.org/officeDocument/2006/relationships/diagramData" Target="../diagrams/data1.xml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14.jpeg"/><Relationship Id="rId24" Type="http://schemas.openxmlformats.org/officeDocument/2006/relationships/image" Target="../media/image27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8.jpeg"/><Relationship Id="rId23" Type="http://schemas.openxmlformats.org/officeDocument/2006/relationships/image" Target="../media/image26.png"/><Relationship Id="rId10" Type="http://schemas.openxmlformats.org/officeDocument/2006/relationships/image" Target="../media/image13.jpeg"/><Relationship Id="rId19" Type="http://schemas.openxmlformats.org/officeDocument/2006/relationships/image" Target="../media/image22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jpeg"/><Relationship Id="rId14" Type="http://schemas.openxmlformats.org/officeDocument/2006/relationships/image" Target="../media/image17.jpeg"/><Relationship Id="rId22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35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158F480-2B77-C8B1-943E-B55138657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70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5BFF9-5397-9F8C-870D-5BE468EA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353834F-4FBC-2DA9-F893-9DC5400A77A5}"/>
              </a:ext>
            </a:extLst>
          </p:cNvPr>
          <p:cNvSpPr/>
          <p:nvPr/>
        </p:nvSpPr>
        <p:spPr>
          <a:xfrm>
            <a:off x="355104" y="1426718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B76515-92E6-3F65-0E51-6403CBF2B491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SQL, sua linda!! 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096863DC-7DB0-D58B-563A-D86C00F16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EDB44E0-4193-F190-280A-EF29B0C36580}"/>
              </a:ext>
            </a:extLst>
          </p:cNvPr>
          <p:cNvSpPr txBox="1"/>
          <p:nvPr/>
        </p:nvSpPr>
        <p:spPr>
          <a:xfrm>
            <a:off x="355104" y="2300730"/>
            <a:ext cx="114255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SQL ANSI refere-se à versão padrão do SQL definida pela American </a:t>
            </a:r>
            <a:r>
              <a:rPr lang="pt-BR" sz="2800" dirty="0" err="1">
                <a:solidFill>
                  <a:srgbClr val="007DA9"/>
                </a:solidFill>
                <a:latin typeface="Impact" panose="020B0806030902050204" pitchFamily="34" charset="0"/>
              </a:rPr>
              <a:t>National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 Standards </a:t>
            </a:r>
            <a:r>
              <a:rPr lang="pt-BR" sz="2800" dirty="0" err="1">
                <a:solidFill>
                  <a:srgbClr val="007DA9"/>
                </a:solidFill>
                <a:latin typeface="Impact" panose="020B0806030902050204" pitchFamily="34" charset="0"/>
              </a:rPr>
              <a:t>Institute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 (ANSI). Este padrão foi estabelecido para garantir a consistência e a interoperabilidade entre diferentes sistemas de gerenciamento de banco de dados (</a:t>
            </a:r>
            <a:r>
              <a:rPr lang="pt-BR" sz="2800" dirty="0" err="1">
                <a:solidFill>
                  <a:srgbClr val="007DA9"/>
                </a:solidFill>
                <a:latin typeface="Impact" panose="020B0806030902050204" pitchFamily="34" charset="0"/>
              </a:rPr>
              <a:t>SGBDs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). Embora cada sistema de banco de dados possa ter suas próprias extensões e variações do SQL, o SQL ANSI estabelece um conjunto básico de comandos e sintaxe que todos os sistemas devem suportar para serem considerados compatíveis com o padrão SQL.</a:t>
            </a:r>
          </a:p>
        </p:txBody>
      </p:sp>
      <p:pic>
        <p:nvPicPr>
          <p:cNvPr id="2050" name="Picture 2" descr="emoticon olhos de coração">
            <a:extLst>
              <a:ext uri="{FF2B5EF4-FFF2-40B4-BE49-F238E27FC236}">
                <a16:creationId xmlns:a16="http://schemas.microsoft.com/office/drawing/2014/main" id="{1957285B-F8B3-7C12-7AA3-7F0056216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351" y="349271"/>
            <a:ext cx="735181" cy="73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35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5BFF9-5397-9F8C-870D-5BE468EA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353834F-4FBC-2DA9-F893-9DC5400A77A5}"/>
              </a:ext>
            </a:extLst>
          </p:cNvPr>
          <p:cNvSpPr/>
          <p:nvPr/>
        </p:nvSpPr>
        <p:spPr>
          <a:xfrm>
            <a:off x="355104" y="1426718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B76515-92E6-3F65-0E51-6403CBF2B491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SQL, sua linda!! 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096863DC-7DB0-D58B-563A-D86C00F16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EDB44E0-4193-F190-280A-EF29B0C36580}"/>
              </a:ext>
            </a:extLst>
          </p:cNvPr>
          <p:cNvSpPr txBox="1"/>
          <p:nvPr/>
        </p:nvSpPr>
        <p:spPr>
          <a:xfrm>
            <a:off x="355103" y="1615509"/>
            <a:ext cx="114255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Principais Características do SQL ANSI</a:t>
            </a:r>
          </a:p>
          <a:p>
            <a:endParaRPr lang="pt-BR" sz="24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Portabilidade: O SQL ANSI permite que consultas e scripts SQL escritos para um SGBD possam, em grande parte, ser reutilizados em outro SGBD, desde que ambos sigam o padrão ANSI.</a:t>
            </a:r>
          </a:p>
          <a:p>
            <a:endParaRPr lang="pt-BR" sz="24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Consistência: Fornece uma base comum para entender e trabalhar com SQL em diferentes sistemas, garantindo que as operações básicas, como criar tabelas, inserir, atualizar e consultar dados, sejam realizadas de forma consistente.</a:t>
            </a:r>
          </a:p>
          <a:p>
            <a:endParaRPr lang="pt-BR" sz="24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Extensibilidade: Embora os </a:t>
            </a:r>
            <a:r>
              <a:rPr lang="pt-BR" sz="2400" dirty="0" err="1">
                <a:solidFill>
                  <a:srgbClr val="007DA9"/>
                </a:solidFill>
                <a:latin typeface="Impact" panose="020B0806030902050204" pitchFamily="34" charset="0"/>
              </a:rPr>
              <a:t>SGBDs</a:t>
            </a:r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 possam implementar extensões ao SQL ANSI para funcionalidades específicas, o núcleo ANSI garante que funcionalidades essenciais sejam suportadas de maneira uniforme.</a:t>
            </a:r>
          </a:p>
        </p:txBody>
      </p:sp>
      <p:pic>
        <p:nvPicPr>
          <p:cNvPr id="2050" name="Picture 2" descr="emoticon olhos de coração">
            <a:extLst>
              <a:ext uri="{FF2B5EF4-FFF2-40B4-BE49-F238E27FC236}">
                <a16:creationId xmlns:a16="http://schemas.microsoft.com/office/drawing/2014/main" id="{1957285B-F8B3-7C12-7AA3-7F0056216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351" y="349271"/>
            <a:ext cx="735181" cy="73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419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5BFF9-5397-9F8C-870D-5BE468EA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353834F-4FBC-2DA9-F893-9DC5400A77A5}"/>
              </a:ext>
            </a:extLst>
          </p:cNvPr>
          <p:cNvSpPr/>
          <p:nvPr/>
        </p:nvSpPr>
        <p:spPr>
          <a:xfrm>
            <a:off x="355104" y="1426718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B76515-92E6-3F65-0E51-6403CBF2B491}"/>
              </a:ext>
            </a:extLst>
          </p:cNvPr>
          <p:cNvSpPr txBox="1"/>
          <p:nvPr/>
        </p:nvSpPr>
        <p:spPr>
          <a:xfrm>
            <a:off x="130373" y="169518"/>
            <a:ext cx="10487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rgbClr val="007DA9"/>
                </a:solidFill>
                <a:latin typeface="Impact" panose="020B0806030902050204" pitchFamily="34" charset="0"/>
              </a:rPr>
              <a:t>Componentes Principais do SQL?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096863DC-7DB0-D58B-563A-D86C00F16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EDB44E0-4193-F190-280A-EF29B0C36580}"/>
              </a:ext>
            </a:extLst>
          </p:cNvPr>
          <p:cNvSpPr txBox="1"/>
          <p:nvPr/>
        </p:nvSpPr>
        <p:spPr>
          <a:xfrm>
            <a:off x="355104" y="1460220"/>
            <a:ext cx="114255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DDL (Data </a:t>
            </a:r>
            <a:r>
              <a:rPr lang="pt-BR" sz="2800" dirty="0" err="1">
                <a:solidFill>
                  <a:srgbClr val="007DA9"/>
                </a:solidFill>
                <a:latin typeface="Impact" panose="020B0806030902050204" pitchFamily="34" charset="0"/>
              </a:rPr>
              <a:t>Definition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 </a:t>
            </a:r>
            <a:r>
              <a:rPr lang="pt-BR" sz="2800" dirty="0" err="1">
                <a:solidFill>
                  <a:srgbClr val="007DA9"/>
                </a:solidFill>
                <a:latin typeface="Impact" panose="020B0806030902050204" pitchFamily="34" charset="0"/>
              </a:rPr>
              <a:t>Language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): Define a estrutura do banco de dados, como a criação e modificação de tabelas e esquemas (CREATE, ALTER, DROP).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DML (Data </a:t>
            </a:r>
            <a:r>
              <a:rPr lang="pt-BR" sz="2800" dirty="0" err="1">
                <a:solidFill>
                  <a:srgbClr val="007DA9"/>
                </a:solidFill>
                <a:latin typeface="Impact" panose="020B0806030902050204" pitchFamily="34" charset="0"/>
              </a:rPr>
              <a:t>Manipulation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 </a:t>
            </a:r>
            <a:r>
              <a:rPr lang="pt-BR" sz="2800" dirty="0" err="1">
                <a:solidFill>
                  <a:srgbClr val="007DA9"/>
                </a:solidFill>
                <a:latin typeface="Impact" panose="020B0806030902050204" pitchFamily="34" charset="0"/>
              </a:rPr>
              <a:t>Language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): Usada para manipular os dados dentro das tabelas (INSERT, UPDATE, DELETE, SELECT).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DCL (Data </a:t>
            </a:r>
            <a:r>
              <a:rPr lang="pt-BR" sz="2800" dirty="0" err="1">
                <a:solidFill>
                  <a:srgbClr val="007DA9"/>
                </a:solidFill>
                <a:latin typeface="Impact" panose="020B0806030902050204" pitchFamily="34" charset="0"/>
              </a:rPr>
              <a:t>Control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 </a:t>
            </a:r>
            <a:r>
              <a:rPr lang="pt-BR" sz="2800" dirty="0" err="1">
                <a:solidFill>
                  <a:srgbClr val="007DA9"/>
                </a:solidFill>
                <a:latin typeface="Impact" panose="020B0806030902050204" pitchFamily="34" charset="0"/>
              </a:rPr>
              <a:t>Language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): Controla o acesso aos dados no banco de dados (GRANT, REVOKE).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TCL (</a:t>
            </a:r>
            <a:r>
              <a:rPr lang="pt-BR" sz="2800" dirty="0" err="1">
                <a:solidFill>
                  <a:srgbClr val="007DA9"/>
                </a:solidFill>
                <a:latin typeface="Impact" panose="020B0806030902050204" pitchFamily="34" charset="0"/>
              </a:rPr>
              <a:t>Transaction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 </a:t>
            </a:r>
            <a:r>
              <a:rPr lang="pt-BR" sz="2800" dirty="0" err="1">
                <a:solidFill>
                  <a:srgbClr val="007DA9"/>
                </a:solidFill>
                <a:latin typeface="Impact" panose="020B0806030902050204" pitchFamily="34" charset="0"/>
              </a:rPr>
              <a:t>Control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 </a:t>
            </a:r>
            <a:r>
              <a:rPr lang="pt-BR" sz="2800" dirty="0" err="1">
                <a:solidFill>
                  <a:srgbClr val="007DA9"/>
                </a:solidFill>
                <a:latin typeface="Impact" panose="020B0806030902050204" pitchFamily="34" charset="0"/>
              </a:rPr>
              <a:t>Language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): Gerencia transações dentro do banco de dados (COMMIT, ROLLBACK, SAVEPOINT).</a:t>
            </a:r>
          </a:p>
        </p:txBody>
      </p:sp>
    </p:spTree>
    <p:extLst>
      <p:ext uri="{BB962C8B-B14F-4D97-AF65-F5344CB8AC3E}">
        <p14:creationId xmlns:p14="http://schemas.microsoft.com/office/powerpoint/2010/main" val="3591149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5BFF9-5397-9F8C-870D-5BE468EA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353834F-4FBC-2DA9-F893-9DC5400A77A5}"/>
              </a:ext>
            </a:extLst>
          </p:cNvPr>
          <p:cNvSpPr/>
          <p:nvPr/>
        </p:nvSpPr>
        <p:spPr>
          <a:xfrm>
            <a:off x="355104" y="1426718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B76515-92E6-3F65-0E51-6403CBF2B491}"/>
              </a:ext>
            </a:extLst>
          </p:cNvPr>
          <p:cNvSpPr txBox="1"/>
          <p:nvPr/>
        </p:nvSpPr>
        <p:spPr>
          <a:xfrm>
            <a:off x="130373" y="169518"/>
            <a:ext cx="10487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rgbClr val="007DA9"/>
                </a:solidFill>
                <a:latin typeface="Impact" panose="020B0806030902050204" pitchFamily="34" charset="0"/>
              </a:rPr>
              <a:t>Por que o SQL é Importante?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096863DC-7DB0-D58B-563A-D86C00F16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EDB44E0-4193-F190-280A-EF29B0C36580}"/>
              </a:ext>
            </a:extLst>
          </p:cNvPr>
          <p:cNvSpPr txBox="1"/>
          <p:nvPr/>
        </p:nvSpPr>
        <p:spPr>
          <a:xfrm>
            <a:off x="355104" y="2245312"/>
            <a:ext cx="114255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SQL é a base para trabalhar com dados em sistemas de bancos de dados relacionais, como MySQL, PostgreSQL, SQL Server, e Oracle. </a:t>
            </a:r>
          </a:p>
          <a:p>
            <a:endParaRPr lang="pt-BR" sz="28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Ele é amplamente utilizado na análise de dados, desenvolvimento de aplicações, e administração de sistemas, sendo uma habilidade fundamental para engenheiros de dados, cientistas de dados e desenvolvedores.</a:t>
            </a:r>
          </a:p>
        </p:txBody>
      </p:sp>
    </p:spTree>
    <p:extLst>
      <p:ext uri="{BB962C8B-B14F-4D97-AF65-F5344CB8AC3E}">
        <p14:creationId xmlns:p14="http://schemas.microsoft.com/office/powerpoint/2010/main" val="1321722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5BFF9-5397-9F8C-870D-5BE468EA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353834F-4FBC-2DA9-F893-9DC5400A77A5}"/>
              </a:ext>
            </a:extLst>
          </p:cNvPr>
          <p:cNvSpPr/>
          <p:nvPr/>
        </p:nvSpPr>
        <p:spPr>
          <a:xfrm>
            <a:off x="355104" y="1426718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B76515-92E6-3F65-0E51-6403CBF2B491}"/>
              </a:ext>
            </a:extLst>
          </p:cNvPr>
          <p:cNvSpPr txBox="1"/>
          <p:nvPr/>
        </p:nvSpPr>
        <p:spPr>
          <a:xfrm>
            <a:off x="130373" y="169518"/>
            <a:ext cx="10487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rgbClr val="007DA9"/>
                </a:solidFill>
                <a:latin typeface="Impact" panose="020B0806030902050204" pitchFamily="34" charset="0"/>
              </a:rPr>
              <a:t>Linguagens X </a:t>
            </a:r>
            <a:r>
              <a:rPr lang="pt-BR" sz="6000" dirty="0" err="1">
                <a:solidFill>
                  <a:srgbClr val="007DA9"/>
                </a:solidFill>
                <a:latin typeface="Impact" panose="020B0806030902050204" pitchFamily="34" charset="0"/>
              </a:rPr>
              <a:t>Engines</a:t>
            </a:r>
            <a:endParaRPr lang="pt-BR" sz="6000" dirty="0">
              <a:solidFill>
                <a:srgbClr val="007DA9"/>
              </a:solidFill>
              <a:latin typeface="Impact" panose="020B0806030902050204" pitchFamily="34" charset="0"/>
            </a:endParaRP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096863DC-7DB0-D58B-563A-D86C00F16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EDB44E0-4193-F190-280A-EF29B0C36580}"/>
              </a:ext>
            </a:extLst>
          </p:cNvPr>
          <p:cNvSpPr txBox="1"/>
          <p:nvPr/>
        </p:nvSpPr>
        <p:spPr>
          <a:xfrm>
            <a:off x="1335553" y="2652141"/>
            <a:ext cx="95924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007DA9"/>
                </a:solidFill>
                <a:latin typeface="Impact" panose="020B0806030902050204" pitchFamily="34" charset="0"/>
              </a:rPr>
              <a:t>Apache Impala 		- Impala SQL Dialect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Apache </a:t>
            </a:r>
            <a:r>
              <a:rPr lang="pt-BR" sz="2800" dirty="0" err="1">
                <a:solidFill>
                  <a:srgbClr val="007DA9"/>
                </a:solidFill>
                <a:latin typeface="Impact" panose="020B0806030902050204" pitchFamily="34" charset="0"/>
              </a:rPr>
              <a:t>Hive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 		- </a:t>
            </a:r>
            <a:r>
              <a:rPr lang="pt-BR" sz="2800" dirty="0" err="1">
                <a:solidFill>
                  <a:srgbClr val="007DA9"/>
                </a:solidFill>
                <a:latin typeface="Impact" panose="020B0806030902050204" pitchFamily="34" charset="0"/>
              </a:rPr>
              <a:t>HiveQL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 (</a:t>
            </a:r>
            <a:r>
              <a:rPr lang="pt-BR" sz="2800" dirty="0" err="1">
                <a:solidFill>
                  <a:srgbClr val="007DA9"/>
                </a:solidFill>
                <a:latin typeface="Impact" panose="020B0806030902050204" pitchFamily="34" charset="0"/>
              </a:rPr>
              <a:t>Hive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 Query </a:t>
            </a:r>
            <a:r>
              <a:rPr lang="pt-BR" sz="2800" dirty="0" err="1">
                <a:solidFill>
                  <a:srgbClr val="007DA9"/>
                </a:solidFill>
                <a:latin typeface="Impact" panose="020B0806030902050204" pitchFamily="34" charset="0"/>
              </a:rPr>
              <a:t>Language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007DA9"/>
                </a:solidFill>
                <a:latin typeface="Impact" panose="020B0806030902050204" pitchFamily="34" charset="0"/>
              </a:rPr>
              <a:t>Presto/Trino 		- Presto/Trino SQL Dialect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SQL Server 		- T-SQL (</a:t>
            </a:r>
            <a:r>
              <a:rPr lang="pt-BR" sz="2800" dirty="0" err="1">
                <a:solidFill>
                  <a:srgbClr val="007DA9"/>
                </a:solidFill>
                <a:latin typeface="Impact" panose="020B0806030902050204" pitchFamily="34" charset="0"/>
              </a:rPr>
              <a:t>Transact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-SQL)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Oracle 			- PL/SQL (Procedural </a:t>
            </a:r>
            <a:r>
              <a:rPr lang="pt-BR" sz="2800" dirty="0" err="1">
                <a:solidFill>
                  <a:srgbClr val="007DA9"/>
                </a:solidFill>
                <a:latin typeface="Impact" panose="020B0806030902050204" pitchFamily="34" charset="0"/>
              </a:rPr>
              <a:t>Language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/SQL)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800" dirty="0">
              <a:solidFill>
                <a:srgbClr val="007DA9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318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5BFF9-5397-9F8C-870D-5BE468EA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353834F-4FBC-2DA9-F893-9DC5400A77A5}"/>
              </a:ext>
            </a:extLst>
          </p:cNvPr>
          <p:cNvSpPr/>
          <p:nvPr/>
        </p:nvSpPr>
        <p:spPr>
          <a:xfrm>
            <a:off x="355104" y="1426718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B76515-92E6-3F65-0E51-6403CBF2B491}"/>
              </a:ext>
            </a:extLst>
          </p:cNvPr>
          <p:cNvSpPr txBox="1"/>
          <p:nvPr/>
        </p:nvSpPr>
        <p:spPr>
          <a:xfrm>
            <a:off x="130373" y="169518"/>
            <a:ext cx="10487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rgbClr val="007DA9"/>
                </a:solidFill>
                <a:latin typeface="Impact" panose="020B0806030902050204" pitchFamily="34" charset="0"/>
              </a:rPr>
              <a:t>Arquitetura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096863DC-7DB0-D58B-563A-D86C00F16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54FB843-594D-A9C4-4317-1B0A9E877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69" y="1529624"/>
            <a:ext cx="9171302" cy="5158858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E80B6692-33A2-A243-2D19-AEEA445F07D0}"/>
              </a:ext>
            </a:extLst>
          </p:cNvPr>
          <p:cNvSpPr/>
          <p:nvPr/>
        </p:nvSpPr>
        <p:spPr>
          <a:xfrm>
            <a:off x="10074960" y="1529624"/>
            <a:ext cx="1328379" cy="391540"/>
          </a:xfrm>
          <a:prstGeom prst="rect">
            <a:avLst/>
          </a:prstGeom>
          <a:solidFill>
            <a:srgbClr val="007D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Impact" panose="020B0806030902050204" pitchFamily="34" charset="0"/>
              </a:rPr>
              <a:t>Parser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4123A26-F11D-CD26-795B-D00B084BA0A2}"/>
              </a:ext>
            </a:extLst>
          </p:cNvPr>
          <p:cNvSpPr/>
          <p:nvPr/>
        </p:nvSpPr>
        <p:spPr>
          <a:xfrm>
            <a:off x="10074959" y="2053093"/>
            <a:ext cx="1328379" cy="391540"/>
          </a:xfrm>
          <a:prstGeom prst="rect">
            <a:avLst/>
          </a:prstGeom>
          <a:solidFill>
            <a:srgbClr val="007D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atin typeface="Impact" panose="020B0806030902050204" pitchFamily="34" charset="0"/>
              </a:rPr>
              <a:t>Optimizer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6E0005F-45F2-65F1-28D6-B13399A01E9F}"/>
              </a:ext>
            </a:extLst>
          </p:cNvPr>
          <p:cNvSpPr/>
          <p:nvPr/>
        </p:nvSpPr>
        <p:spPr>
          <a:xfrm>
            <a:off x="10074958" y="2573323"/>
            <a:ext cx="1328379" cy="391540"/>
          </a:xfrm>
          <a:prstGeom prst="rect">
            <a:avLst/>
          </a:prstGeom>
          <a:solidFill>
            <a:srgbClr val="007D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atin typeface="Impact" panose="020B0806030902050204" pitchFamily="34" charset="0"/>
              </a:rPr>
              <a:t>Planner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C474264-A873-1DE1-5512-9E8149D7C337}"/>
              </a:ext>
            </a:extLst>
          </p:cNvPr>
          <p:cNvSpPr/>
          <p:nvPr/>
        </p:nvSpPr>
        <p:spPr>
          <a:xfrm>
            <a:off x="10074958" y="3104869"/>
            <a:ext cx="1328379" cy="391540"/>
          </a:xfrm>
          <a:prstGeom prst="rect">
            <a:avLst/>
          </a:prstGeom>
          <a:solidFill>
            <a:srgbClr val="007D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Impact" panose="020B0806030902050204" pitchFamily="34" charset="0"/>
              </a:rPr>
              <a:t>Executor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103474C-3C0C-B26F-EC21-EC99FC259E15}"/>
              </a:ext>
            </a:extLst>
          </p:cNvPr>
          <p:cNvSpPr/>
          <p:nvPr/>
        </p:nvSpPr>
        <p:spPr>
          <a:xfrm>
            <a:off x="10081478" y="3649483"/>
            <a:ext cx="1328379" cy="590618"/>
          </a:xfrm>
          <a:prstGeom prst="rect">
            <a:avLst/>
          </a:prstGeom>
          <a:solidFill>
            <a:srgbClr val="007D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Impact" panose="020B0806030902050204" pitchFamily="34" charset="0"/>
              </a:rPr>
              <a:t>Storage </a:t>
            </a:r>
            <a:r>
              <a:rPr lang="pt-BR" dirty="0" err="1">
                <a:latin typeface="Impact" panose="020B0806030902050204" pitchFamily="34" charset="0"/>
              </a:rPr>
              <a:t>Engine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140BD1F-79DD-CFCB-7B35-F2E45051BE0B}"/>
              </a:ext>
            </a:extLst>
          </p:cNvPr>
          <p:cNvSpPr/>
          <p:nvPr/>
        </p:nvSpPr>
        <p:spPr>
          <a:xfrm>
            <a:off x="10081478" y="4383939"/>
            <a:ext cx="1328379" cy="590618"/>
          </a:xfrm>
          <a:prstGeom prst="rect">
            <a:avLst/>
          </a:prstGeom>
          <a:solidFill>
            <a:srgbClr val="007D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atin typeface="Impact" panose="020B0806030902050204" pitchFamily="34" charset="0"/>
              </a:rPr>
              <a:t>Transaction</a:t>
            </a:r>
            <a:r>
              <a:rPr lang="pt-BR" dirty="0">
                <a:latin typeface="Impact" panose="020B0806030902050204" pitchFamily="34" charset="0"/>
              </a:rPr>
              <a:t> Manager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3071C1D-9593-CFD0-FD0D-7852A591910A}"/>
              </a:ext>
            </a:extLst>
          </p:cNvPr>
          <p:cNvSpPr/>
          <p:nvPr/>
        </p:nvSpPr>
        <p:spPr>
          <a:xfrm>
            <a:off x="10074957" y="5136562"/>
            <a:ext cx="1328379" cy="391540"/>
          </a:xfrm>
          <a:prstGeom prst="rect">
            <a:avLst/>
          </a:prstGeom>
          <a:solidFill>
            <a:srgbClr val="007D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Impact" panose="020B0806030902050204" pitchFamily="34" charset="0"/>
              </a:rPr>
              <a:t>Query </a:t>
            </a:r>
            <a:r>
              <a:rPr lang="pt-BR" dirty="0" err="1">
                <a:latin typeface="Impact" panose="020B0806030902050204" pitchFamily="34" charset="0"/>
              </a:rPr>
              <a:t>Cach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3BF9806-8CA9-E6F8-00A1-E2AFC40110A1}"/>
              </a:ext>
            </a:extLst>
          </p:cNvPr>
          <p:cNvSpPr/>
          <p:nvPr/>
        </p:nvSpPr>
        <p:spPr>
          <a:xfrm>
            <a:off x="10074956" y="5694244"/>
            <a:ext cx="1328379" cy="595720"/>
          </a:xfrm>
          <a:prstGeom prst="rect">
            <a:avLst/>
          </a:prstGeom>
          <a:solidFill>
            <a:srgbClr val="007D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Impact" panose="020B0806030902050204" pitchFamily="34" charset="0"/>
              </a:rPr>
              <a:t>Output Module</a:t>
            </a:r>
          </a:p>
        </p:txBody>
      </p:sp>
    </p:spTree>
    <p:extLst>
      <p:ext uri="{BB962C8B-B14F-4D97-AF65-F5344CB8AC3E}">
        <p14:creationId xmlns:p14="http://schemas.microsoft.com/office/powerpoint/2010/main" val="173248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0A0F398-111E-5E44-E55A-A72D942D859E}"/>
              </a:ext>
            </a:extLst>
          </p:cNvPr>
          <p:cNvSpPr txBox="1"/>
          <p:nvPr/>
        </p:nvSpPr>
        <p:spPr>
          <a:xfrm>
            <a:off x="2483047" y="1073436"/>
            <a:ext cx="767753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700" dirty="0">
                <a:solidFill>
                  <a:srgbClr val="007DA9"/>
                </a:solidFill>
                <a:latin typeface="Impact" panose="020B0806030902050204" pitchFamily="34" charset="0"/>
              </a:rPr>
              <a:t>DIA 1</a:t>
            </a:r>
          </a:p>
        </p:txBody>
      </p:sp>
    </p:spTree>
    <p:extLst>
      <p:ext uri="{BB962C8B-B14F-4D97-AF65-F5344CB8AC3E}">
        <p14:creationId xmlns:p14="http://schemas.microsoft.com/office/powerpoint/2010/main" val="203312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CA114-F5C9-86E2-A65C-B69BCCECB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2A94FE9-559D-0054-2FE5-88C8B534ACD8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Quem sou eu?</a:t>
            </a:r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DD171B32-1AA9-6321-85FB-EDA5E01B9ACA}"/>
              </a:ext>
            </a:extLst>
          </p:cNvPr>
          <p:cNvSpPr txBox="1">
            <a:spLocks/>
          </p:cNvSpPr>
          <p:nvPr/>
        </p:nvSpPr>
        <p:spPr>
          <a:xfrm>
            <a:off x="130373" y="1551034"/>
            <a:ext cx="8642474" cy="36028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2000" b="1" dirty="0"/>
              <a:t>Carreira iniciada em 2005 na área de TI/Dados.</a:t>
            </a:r>
            <a:endParaRPr lang="pt-BR" sz="4000" dirty="0"/>
          </a:p>
          <a:p>
            <a:pPr marL="228600" indent="-228600" algn="l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2000" b="1" dirty="0"/>
              <a:t>Instrutor de Treinamentos de Banco de Dados e T-SQL</a:t>
            </a:r>
            <a:endParaRPr lang="pt-BR" sz="4000" dirty="0"/>
          </a:p>
          <a:p>
            <a:pPr marL="228600" indent="-228600" algn="l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2000" b="1" dirty="0"/>
              <a:t>MCT Microsoft 2022 – 2025</a:t>
            </a:r>
          </a:p>
          <a:p>
            <a:pPr marL="228600" indent="-228600" algn="l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2000" b="1" dirty="0"/>
              <a:t>Azure Data Engineer na 4Zoom Alocado na Nestlé</a:t>
            </a:r>
          </a:p>
          <a:p>
            <a:pPr marL="228600" indent="-228600" algn="l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2000" b="1" dirty="0"/>
              <a:t>Algumas Certificações na carreira (Microsoft, Python, Databricks, </a:t>
            </a:r>
            <a:r>
              <a:rPr lang="pt-BR" sz="2000" b="1" dirty="0" err="1"/>
              <a:t>Itil</a:t>
            </a:r>
            <a:r>
              <a:rPr lang="pt-BR" sz="2000" b="1" dirty="0"/>
              <a:t> e </a:t>
            </a:r>
            <a:r>
              <a:rPr lang="pt-BR" sz="2000" b="1" dirty="0" err="1"/>
              <a:t>Cobit</a:t>
            </a:r>
            <a:r>
              <a:rPr lang="pt-BR" sz="2000" b="1" dirty="0"/>
              <a:t>)</a:t>
            </a:r>
          </a:p>
          <a:p>
            <a:pPr marL="228600" indent="-228600" algn="l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2000" b="1" dirty="0"/>
              <a:t>Especialista em Modelagem de Dados e Arquitetura de Dados</a:t>
            </a:r>
          </a:p>
          <a:p>
            <a:pPr marL="228600" indent="-228600" algn="l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2000" b="1" dirty="0"/>
              <a:t>Vasta experiência em Tecnologias de Banco de Dados SQL Server, SSIS, SSAS, Azure, Azure Data Factory, Databricks, Python e Spark/PySpark</a:t>
            </a:r>
            <a:endParaRPr lang="pt-BR" sz="4000" dirty="0"/>
          </a:p>
          <a:p>
            <a:pPr algn="l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pt-BR" sz="4000" dirty="0"/>
          </a:p>
        </p:txBody>
      </p:sp>
      <p:pic>
        <p:nvPicPr>
          <p:cNvPr id="9" name="Imagem 8" descr="Rosto de homem com óculos de sol&#10;&#10;Descrição gerada automaticamente">
            <a:extLst>
              <a:ext uri="{FF2B5EF4-FFF2-40B4-BE49-F238E27FC236}">
                <a16:creationId xmlns:a16="http://schemas.microsoft.com/office/drawing/2014/main" id="{87882F68-FC03-6CA6-C98E-C405BCB60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720" y="1986890"/>
            <a:ext cx="2209211" cy="229379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6583B94-B951-BE91-0F09-165C7BBD395C}"/>
              </a:ext>
            </a:extLst>
          </p:cNvPr>
          <p:cNvSpPr txBox="1"/>
          <p:nvPr/>
        </p:nvSpPr>
        <p:spPr>
          <a:xfrm>
            <a:off x="8981821" y="4288727"/>
            <a:ext cx="3013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6600">
                <a:solidFill>
                  <a:schemeClr val="accent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sz="3200" dirty="0">
                <a:solidFill>
                  <a:srgbClr val="007DA9"/>
                </a:solidFill>
              </a:rPr>
              <a:t>Gabriel Quintella</a:t>
            </a:r>
            <a:endParaRPr lang="pt-BR" sz="3200" dirty="0">
              <a:solidFill>
                <a:srgbClr val="007DA9"/>
              </a:solidFill>
            </a:endParaRPr>
          </a:p>
        </p:txBody>
      </p:sp>
      <p:pic>
        <p:nvPicPr>
          <p:cNvPr id="11" name="Google Shape;58;p3">
            <a:extLst>
              <a:ext uri="{FF2B5EF4-FFF2-40B4-BE49-F238E27FC236}">
                <a16:creationId xmlns:a16="http://schemas.microsoft.com/office/drawing/2014/main" id="{168EE510-D88B-A173-8756-1C9D7EA03C6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4538" y="5155725"/>
            <a:ext cx="988119" cy="988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59;p3">
            <a:extLst>
              <a:ext uri="{FF2B5EF4-FFF2-40B4-BE49-F238E27FC236}">
                <a16:creationId xmlns:a16="http://schemas.microsoft.com/office/drawing/2014/main" id="{EE3BD4C4-A92E-FECA-70AB-97D462E7A32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92657" y="5155725"/>
            <a:ext cx="988119" cy="988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 descr="Uma imagem contendo Diagrama&#10;&#10;Descrição gerada automaticamente">
            <a:extLst>
              <a:ext uri="{FF2B5EF4-FFF2-40B4-BE49-F238E27FC236}">
                <a16:creationId xmlns:a16="http://schemas.microsoft.com/office/drawing/2014/main" id="{4C176D45-F5D4-D784-5AD5-713BE76F5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453" y="5155760"/>
            <a:ext cx="988120" cy="988120"/>
          </a:xfrm>
          <a:prstGeom prst="rect">
            <a:avLst/>
          </a:prstGeom>
        </p:spPr>
      </p:pic>
      <p:pic>
        <p:nvPicPr>
          <p:cNvPr id="14" name="Picture 2" descr="MCSA: SQL Server 2012/2014 - Certified 2016 badge image. Issued by Microsoft">
            <a:extLst>
              <a:ext uri="{FF2B5EF4-FFF2-40B4-BE49-F238E27FC236}">
                <a16:creationId xmlns:a16="http://schemas.microsoft.com/office/drawing/2014/main" id="{4A5BEFA6-FA68-BE68-07B4-255C53887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590" y="5153845"/>
            <a:ext cx="990000" cy="99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Microsoft Certified: Azure Fundamentals badge image. Issued by Microsoft">
            <a:extLst>
              <a:ext uri="{FF2B5EF4-FFF2-40B4-BE49-F238E27FC236}">
                <a16:creationId xmlns:a16="http://schemas.microsoft.com/office/drawing/2014/main" id="{98B6C7A3-D611-281D-357A-43C8907A1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054" y="5153845"/>
            <a:ext cx="990000" cy="99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Microsoft Certified: Azure Data Fundamentals badge image. Issued by Microsoft">
            <a:extLst>
              <a:ext uri="{FF2B5EF4-FFF2-40B4-BE49-F238E27FC236}">
                <a16:creationId xmlns:a16="http://schemas.microsoft.com/office/drawing/2014/main" id="{0190F35A-609E-5B0F-BF03-AD92BE125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46" y="5153845"/>
            <a:ext cx="990000" cy="99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Microsoft Certified: Azure AI Fundamentals badge image. Issued by Microsoft">
            <a:extLst>
              <a:ext uri="{FF2B5EF4-FFF2-40B4-BE49-F238E27FC236}">
                <a16:creationId xmlns:a16="http://schemas.microsoft.com/office/drawing/2014/main" id="{D6B9F174-67D1-8EAD-7435-9D7E1F803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246" y="5153845"/>
            <a:ext cx="990000" cy="99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ketchy line">
            <a:extLst>
              <a:ext uri="{FF2B5EF4-FFF2-40B4-BE49-F238E27FC236}">
                <a16:creationId xmlns:a16="http://schemas.microsoft.com/office/drawing/2014/main" id="{38EE5DB3-8314-6E77-2D9F-8E40E520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</p:spTree>
    <p:extLst>
      <p:ext uri="{BB962C8B-B14F-4D97-AF65-F5344CB8AC3E}">
        <p14:creationId xmlns:p14="http://schemas.microsoft.com/office/powerpoint/2010/main" val="427298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ED842-752F-8082-1FE6-6C497AB95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B4B1BC4-B998-FD59-E581-EE80FF8245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7461664"/>
              </p:ext>
            </p:extLst>
          </p:nvPr>
        </p:nvGraphicFramePr>
        <p:xfrm>
          <a:off x="0" y="1098383"/>
          <a:ext cx="12192000" cy="4277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48" name="Picture 24" descr="SES Rio de Janeiro Logo PNG Vector (CDR) Free Download">
            <a:extLst>
              <a:ext uri="{FF2B5EF4-FFF2-40B4-BE49-F238E27FC236}">
                <a16:creationId xmlns:a16="http://schemas.microsoft.com/office/drawing/2014/main" id="{64658439-51C8-7A21-5BDD-0389B1034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882" y="3419748"/>
            <a:ext cx="1182850" cy="118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ogo da empresa Grupo Facility">
            <a:extLst>
              <a:ext uri="{FF2B5EF4-FFF2-40B4-BE49-F238E27FC236}">
                <a16:creationId xmlns:a16="http://schemas.microsoft.com/office/drawing/2014/main" id="{6CD976B9-256F-2F75-DC1A-30F831BF8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46" y="2054641"/>
            <a:ext cx="775454" cy="7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4A41D7C-14AC-5514-63F1-88CC942E5324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Trajetória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CF060825-7D7A-2A44-57B2-ACF96702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8" name="Colchete Esquerdo 7">
            <a:extLst>
              <a:ext uri="{FF2B5EF4-FFF2-40B4-BE49-F238E27FC236}">
                <a16:creationId xmlns:a16="http://schemas.microsoft.com/office/drawing/2014/main" id="{692DB2C1-D1A2-9B8F-6296-C29165A429DE}"/>
              </a:ext>
            </a:extLst>
          </p:cNvPr>
          <p:cNvSpPr/>
          <p:nvPr/>
        </p:nvSpPr>
        <p:spPr>
          <a:xfrm rot="5400000">
            <a:off x="1174289" y="1995027"/>
            <a:ext cx="176119" cy="1787242"/>
          </a:xfrm>
          <a:prstGeom prst="leftBracket">
            <a:avLst/>
          </a:prstGeom>
          <a:ln w="28575">
            <a:solidFill>
              <a:srgbClr val="007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olchete Esquerdo 8">
            <a:extLst>
              <a:ext uri="{FF2B5EF4-FFF2-40B4-BE49-F238E27FC236}">
                <a16:creationId xmlns:a16="http://schemas.microsoft.com/office/drawing/2014/main" id="{3CFC7724-042F-7F9C-EC46-90FC52D3713B}"/>
              </a:ext>
            </a:extLst>
          </p:cNvPr>
          <p:cNvSpPr/>
          <p:nvPr/>
        </p:nvSpPr>
        <p:spPr>
          <a:xfrm rot="5400000">
            <a:off x="3888323" y="2251088"/>
            <a:ext cx="176120" cy="1275124"/>
          </a:xfrm>
          <a:prstGeom prst="leftBracket">
            <a:avLst/>
          </a:prstGeom>
          <a:ln w="28575">
            <a:solidFill>
              <a:srgbClr val="007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olchete Esquerdo 9">
            <a:extLst>
              <a:ext uri="{FF2B5EF4-FFF2-40B4-BE49-F238E27FC236}">
                <a16:creationId xmlns:a16="http://schemas.microsoft.com/office/drawing/2014/main" id="{87ACA9AE-21EE-677A-54F6-ED861D5EB972}"/>
              </a:ext>
            </a:extLst>
          </p:cNvPr>
          <p:cNvSpPr/>
          <p:nvPr/>
        </p:nvSpPr>
        <p:spPr>
          <a:xfrm rot="16200000">
            <a:off x="5440287" y="2676440"/>
            <a:ext cx="176120" cy="1828802"/>
          </a:xfrm>
          <a:prstGeom prst="leftBracket">
            <a:avLst/>
          </a:prstGeom>
          <a:ln w="28575">
            <a:solidFill>
              <a:srgbClr val="007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olchete Esquerdo 10">
            <a:extLst>
              <a:ext uri="{FF2B5EF4-FFF2-40B4-BE49-F238E27FC236}">
                <a16:creationId xmlns:a16="http://schemas.microsoft.com/office/drawing/2014/main" id="{042D2AF5-57FB-0F63-7794-381365F906E4}"/>
              </a:ext>
            </a:extLst>
          </p:cNvPr>
          <p:cNvSpPr/>
          <p:nvPr/>
        </p:nvSpPr>
        <p:spPr>
          <a:xfrm rot="16200000">
            <a:off x="2659335" y="2999417"/>
            <a:ext cx="176121" cy="1182850"/>
          </a:xfrm>
          <a:prstGeom prst="leftBracket">
            <a:avLst/>
          </a:prstGeom>
          <a:ln w="28575">
            <a:solidFill>
              <a:srgbClr val="007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olchete Esquerdo 11">
            <a:extLst>
              <a:ext uri="{FF2B5EF4-FFF2-40B4-BE49-F238E27FC236}">
                <a16:creationId xmlns:a16="http://schemas.microsoft.com/office/drawing/2014/main" id="{FDC012A2-BB90-C79D-E888-43B138042EF4}"/>
              </a:ext>
            </a:extLst>
          </p:cNvPr>
          <p:cNvSpPr/>
          <p:nvPr/>
        </p:nvSpPr>
        <p:spPr>
          <a:xfrm rot="5400000">
            <a:off x="8716188" y="527149"/>
            <a:ext cx="176121" cy="4723001"/>
          </a:xfrm>
          <a:prstGeom prst="leftBracket">
            <a:avLst/>
          </a:prstGeom>
          <a:ln w="28575">
            <a:solidFill>
              <a:srgbClr val="007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lchete Esquerdo 12">
            <a:extLst>
              <a:ext uri="{FF2B5EF4-FFF2-40B4-BE49-F238E27FC236}">
                <a16:creationId xmlns:a16="http://schemas.microsoft.com/office/drawing/2014/main" id="{C70701A5-8652-DFF8-139F-FEC1AB2FBA62}"/>
              </a:ext>
            </a:extLst>
          </p:cNvPr>
          <p:cNvSpPr/>
          <p:nvPr/>
        </p:nvSpPr>
        <p:spPr>
          <a:xfrm rot="16200000">
            <a:off x="11456784" y="3211746"/>
            <a:ext cx="176121" cy="758188"/>
          </a:xfrm>
          <a:prstGeom prst="leftBracket">
            <a:avLst/>
          </a:prstGeom>
          <a:ln w="28575">
            <a:solidFill>
              <a:srgbClr val="007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olchete Esquerdo 13">
            <a:extLst>
              <a:ext uri="{FF2B5EF4-FFF2-40B4-BE49-F238E27FC236}">
                <a16:creationId xmlns:a16="http://schemas.microsoft.com/office/drawing/2014/main" id="{29BE5E7E-5966-CBA0-1990-FB09F972E219}"/>
              </a:ext>
            </a:extLst>
          </p:cNvPr>
          <p:cNvSpPr/>
          <p:nvPr/>
        </p:nvSpPr>
        <p:spPr>
          <a:xfrm rot="16200000">
            <a:off x="8149928" y="1096333"/>
            <a:ext cx="176121" cy="7248087"/>
          </a:xfrm>
          <a:prstGeom prst="leftBracket">
            <a:avLst/>
          </a:prstGeom>
          <a:ln w="28575">
            <a:solidFill>
              <a:srgbClr val="007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Logo da empresa 4zOOm - Business Solution">
            <a:extLst>
              <a:ext uri="{FF2B5EF4-FFF2-40B4-BE49-F238E27FC236}">
                <a16:creationId xmlns:a16="http://schemas.microsoft.com/office/drawing/2014/main" id="{E14DEADC-6A25-7184-A12B-E165CEEE8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3036" y="3740125"/>
            <a:ext cx="463258" cy="46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 da empresa Supergasbras">
            <a:extLst>
              <a:ext uri="{FF2B5EF4-FFF2-40B4-BE49-F238E27FC236}">
                <a16:creationId xmlns:a16="http://schemas.microsoft.com/office/drawing/2014/main" id="{D085CE4C-05FD-40C5-B627-572707DCB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69" y="200557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da empresa SONDA">
            <a:extLst>
              <a:ext uri="{FF2B5EF4-FFF2-40B4-BE49-F238E27FC236}">
                <a16:creationId xmlns:a16="http://schemas.microsoft.com/office/drawing/2014/main" id="{30860701-7E56-CB4F-D186-250C8DD05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196" y="201312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o da empresa Eco Sistemas">
            <a:extLst>
              <a:ext uri="{FF2B5EF4-FFF2-40B4-BE49-F238E27FC236}">
                <a16:creationId xmlns:a16="http://schemas.microsoft.com/office/drawing/2014/main" id="{DC448553-4144-46C6-7633-2450B2ADF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759" y="3758963"/>
            <a:ext cx="629639" cy="62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 da empresa Personal Service">
            <a:extLst>
              <a:ext uri="{FF2B5EF4-FFF2-40B4-BE49-F238E27FC236}">
                <a16:creationId xmlns:a16="http://schemas.microsoft.com/office/drawing/2014/main" id="{FDECACA3-F9D2-4A2A-946F-7F67F50D9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86" y="2106243"/>
            <a:ext cx="644862" cy="64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ogo da empresa QSi - Qualidade em Sistemas de Informação Ltda.">
            <a:extLst>
              <a:ext uri="{FF2B5EF4-FFF2-40B4-BE49-F238E27FC236}">
                <a16:creationId xmlns:a16="http://schemas.microsoft.com/office/drawing/2014/main" id="{3B33AA90-F243-A5F8-6226-E88786B85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970" y="3918372"/>
            <a:ext cx="515923" cy="51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mpla Energia e Serviços S.A - CBEE3 -">
            <a:extLst>
              <a:ext uri="{FF2B5EF4-FFF2-40B4-BE49-F238E27FC236}">
                <a16:creationId xmlns:a16="http://schemas.microsoft.com/office/drawing/2014/main" id="{0E73527C-2BC7-F065-E105-D86B2D8D1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835" y="2187758"/>
            <a:ext cx="644862" cy="41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Bradesco Seguros">
            <a:extLst>
              <a:ext uri="{FF2B5EF4-FFF2-40B4-BE49-F238E27FC236}">
                <a16:creationId xmlns:a16="http://schemas.microsoft.com/office/drawing/2014/main" id="{39E85B47-B1E1-92DD-D73B-9DCD4283B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395" y="3797238"/>
            <a:ext cx="758189" cy="75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Governo do Estado Rio de Janeiro - Instituto Crescer com Meta">
            <a:extLst>
              <a:ext uri="{FF2B5EF4-FFF2-40B4-BE49-F238E27FC236}">
                <a16:creationId xmlns:a16="http://schemas.microsoft.com/office/drawing/2014/main" id="{C820C7BA-16ED-52D2-67E4-C97E64897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313" y="2176233"/>
            <a:ext cx="896514" cy="50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Blog Icon Vector Speech Icon Vector: vetor stock (livre de direitos)  1588109602 | Shutterstock">
            <a:extLst>
              <a:ext uri="{FF2B5EF4-FFF2-40B4-BE49-F238E27FC236}">
                <a16:creationId xmlns:a16="http://schemas.microsoft.com/office/drawing/2014/main" id="{4B8FC6C9-C6CB-CCB1-4E74-D8CB98A0BE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2" t="15246" r="13003" b="19712"/>
          <a:stretch/>
        </p:blipFill>
        <p:spPr bwMode="auto">
          <a:xfrm>
            <a:off x="6766960" y="4865034"/>
            <a:ext cx="700093" cy="62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nstagram - ícones de social grátis">
            <a:extLst>
              <a:ext uri="{FF2B5EF4-FFF2-40B4-BE49-F238E27FC236}">
                <a16:creationId xmlns:a16="http://schemas.microsoft.com/office/drawing/2014/main" id="{E498DD4B-5C3F-3904-4997-3A5678E27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936" y="4916826"/>
            <a:ext cx="463064" cy="46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X Icon Imagens – Download Grátis no Freepik">
            <a:extLst>
              <a:ext uri="{FF2B5EF4-FFF2-40B4-BE49-F238E27FC236}">
                <a16:creationId xmlns:a16="http://schemas.microsoft.com/office/drawing/2014/main" id="{8551131C-3A02-A0A9-E5E2-0F47DF8C1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845" y="4913626"/>
            <a:ext cx="444351" cy="44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Linkedin - ícones de mídia social grátis">
            <a:extLst>
              <a:ext uri="{FF2B5EF4-FFF2-40B4-BE49-F238E27FC236}">
                <a16:creationId xmlns:a16="http://schemas.microsoft.com/office/drawing/2014/main" id="{62E1446A-DDFD-3DFB-DD86-64E10F459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819" y="4910515"/>
            <a:ext cx="472629" cy="47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Youtube - ícones de mídia social grátis">
            <a:extLst>
              <a:ext uri="{FF2B5EF4-FFF2-40B4-BE49-F238E27FC236}">
                <a16:creationId xmlns:a16="http://schemas.microsoft.com/office/drawing/2014/main" id="{5E4B7D56-EB46-75B1-1BA6-55591A84A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812" y="4817281"/>
            <a:ext cx="626144" cy="62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Nestlé Logo – PNG e Vetor – Download de Logo">
            <a:extLst>
              <a:ext uri="{FF2B5EF4-FFF2-40B4-BE49-F238E27FC236}">
                <a16:creationId xmlns:a16="http://schemas.microsoft.com/office/drawing/2014/main" id="{5E73D50E-9DEB-AFB4-9B77-88FAE6EFE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988" y="4204290"/>
            <a:ext cx="367255" cy="37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Github Logo - Free social media icons">
            <a:extLst>
              <a:ext uri="{FF2B5EF4-FFF2-40B4-BE49-F238E27FC236}">
                <a16:creationId xmlns:a16="http://schemas.microsoft.com/office/drawing/2014/main" id="{61A770A0-35E5-8500-F1F0-EB9A752CE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536" y="4896253"/>
            <a:ext cx="461724" cy="46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ompass.UOL | Vagas 100% remotas">
            <a:extLst>
              <a:ext uri="{FF2B5EF4-FFF2-40B4-BE49-F238E27FC236}">
                <a16:creationId xmlns:a16="http://schemas.microsoft.com/office/drawing/2014/main" id="{3DDDB44F-BA00-E757-63FF-9260C3F3E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8302" y="3749361"/>
            <a:ext cx="409429" cy="40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etrobras png | PNGWing">
            <a:extLst>
              <a:ext uri="{FF2B5EF4-FFF2-40B4-BE49-F238E27FC236}">
                <a16:creationId xmlns:a16="http://schemas.microsoft.com/office/drawing/2014/main" id="{2FD57F2B-396A-BC99-DDC6-09063BA8D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426" y="4180179"/>
            <a:ext cx="409429" cy="40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3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ED842-752F-8082-1FE6-6C497AB95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4A41D7C-14AC-5514-63F1-88CC942E5324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Ementa</a:t>
            </a:r>
          </a:p>
        </p:txBody>
      </p:sp>
      <p:sp>
        <p:nvSpPr>
          <p:cNvPr id="9" name="sketchy line">
            <a:extLst>
              <a:ext uri="{FF2B5EF4-FFF2-40B4-BE49-F238E27FC236}">
                <a16:creationId xmlns:a16="http://schemas.microsoft.com/office/drawing/2014/main" id="{06175775-BE4C-F384-FA05-9DD843AB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32FAE46-09A7-77C3-BDE9-75E4FB7E7225}"/>
              </a:ext>
            </a:extLst>
          </p:cNvPr>
          <p:cNvSpPr txBox="1"/>
          <p:nvPr/>
        </p:nvSpPr>
        <p:spPr>
          <a:xfrm>
            <a:off x="1301284" y="1440017"/>
            <a:ext cx="91947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Vamos nos </a:t>
            </a:r>
            <a:r>
              <a:rPr lang="pt-BR" b="1" i="1" dirty="0"/>
              <a:t>CONHECER</a:t>
            </a:r>
            <a:r>
              <a:rPr lang="pt-BR" dirty="0"/>
              <a:t>?</a:t>
            </a:r>
          </a:p>
          <a:p>
            <a:r>
              <a:rPr lang="pt-BR" dirty="0"/>
              <a:t>Nossa apresentação e um bate-papo descontraído sobre dados!</a:t>
            </a:r>
          </a:p>
          <a:p>
            <a:endParaRPr lang="pt-BR" dirty="0"/>
          </a:p>
          <a:p>
            <a:pPr algn="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 que é SQL?</a:t>
            </a:r>
          </a:p>
          <a:p>
            <a:pPr algn="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Por que ele é tão IMPORTANTE?</a:t>
            </a:r>
          </a:p>
          <a:p>
            <a:pPr algn="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 por que DEVO aprender?</a:t>
            </a:r>
          </a:p>
          <a:p>
            <a:endParaRPr lang="pt-BR" dirty="0"/>
          </a:p>
          <a:p>
            <a:r>
              <a:rPr lang="pt-BR" dirty="0"/>
              <a:t>Vamos conhecer um pouco sobre TRINO, APACHE IMPALA e HIVE...</a:t>
            </a:r>
          </a:p>
          <a:p>
            <a:endParaRPr lang="pt-BR" dirty="0"/>
          </a:p>
          <a:p>
            <a:pPr algn="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Vamos conhecer os TIPOS DE DADOS, OBJETOS, BOAS PRÁTICAS...</a:t>
            </a:r>
          </a:p>
          <a:p>
            <a:pPr algn="r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/>
              <a:t>Falar um pouco de ORACLE e SQL Server e até sobre as soluções da MICROSOFT para SQL Server em CLOUD...</a:t>
            </a:r>
          </a:p>
          <a:p>
            <a:endParaRPr lang="pt-BR" dirty="0"/>
          </a:p>
          <a:p>
            <a:pPr algn="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 finalizamos MERGULHANDO de cabeça na LINGUAGEM SQL...</a:t>
            </a:r>
          </a:p>
        </p:txBody>
      </p:sp>
      <p:pic>
        <p:nvPicPr>
          <p:cNvPr id="8200" name="Picture 8" descr="Vetores e ilustrações de Pessoas juntas para download gratuito | Freepik">
            <a:extLst>
              <a:ext uri="{FF2B5EF4-FFF2-40B4-BE49-F238E27FC236}">
                <a16:creationId xmlns:a16="http://schemas.microsoft.com/office/drawing/2014/main" id="{8B8781CB-AD45-A8C8-2F56-862E3D237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51" y="1333056"/>
            <a:ext cx="1107996" cy="110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rino Logo - PNG Logo Vector Brand Downloads (SVG, EPS)">
            <a:extLst>
              <a:ext uri="{FF2B5EF4-FFF2-40B4-BE49-F238E27FC236}">
                <a16:creationId xmlns:a16="http://schemas.microsoft.com/office/drawing/2014/main" id="{AF6DF4F2-B793-E15F-5AB8-791249C39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49" y="2542293"/>
            <a:ext cx="881063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dos - ícones de jogos grátis">
            <a:extLst>
              <a:ext uri="{FF2B5EF4-FFF2-40B4-BE49-F238E27FC236}">
                <a16:creationId xmlns:a16="http://schemas.microsoft.com/office/drawing/2014/main" id="{CC9E8808-4361-16DC-F054-7B5E711D3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5242" y="3563675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ql - Free electronics icons">
            <a:extLst>
              <a:ext uri="{FF2B5EF4-FFF2-40B4-BE49-F238E27FC236}">
                <a16:creationId xmlns:a16="http://schemas.microsoft.com/office/drawing/2014/main" id="{7B17A293-9D4F-A749-1E18-86BC9380F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005" y="2220136"/>
            <a:ext cx="1074189" cy="107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 server - Free logo icons">
            <a:extLst>
              <a:ext uri="{FF2B5EF4-FFF2-40B4-BE49-F238E27FC236}">
                <a16:creationId xmlns:a16="http://schemas.microsoft.com/office/drawing/2014/main" id="{03C02785-FDBE-7514-9AE3-BD1986097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49" y="4123790"/>
            <a:ext cx="783265" cy="78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racle icon - Free download on Iconfinder">
            <a:extLst>
              <a:ext uri="{FF2B5EF4-FFF2-40B4-BE49-F238E27FC236}">
                <a16:creationId xmlns:a16="http://schemas.microsoft.com/office/drawing/2014/main" id="{225AD616-3589-E2EE-F54F-DF18BC970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4" y="4390421"/>
            <a:ext cx="1202372" cy="120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Sql - Free electronics icons">
            <a:extLst>
              <a:ext uri="{FF2B5EF4-FFF2-40B4-BE49-F238E27FC236}">
                <a16:creationId xmlns:a16="http://schemas.microsoft.com/office/drawing/2014/main" id="{C863163C-76D5-184C-C75A-0AAF892A9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908" y="4844924"/>
            <a:ext cx="1074189" cy="107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04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5BFF9-5397-9F8C-870D-5BE468EA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4B76515-92E6-3F65-0E51-6403CBF2B491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Informativos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3C05AC-FB30-84CF-7E71-7660F77580EF}"/>
              </a:ext>
            </a:extLst>
          </p:cNvPr>
          <p:cNvSpPr txBox="1"/>
          <p:nvPr/>
        </p:nvSpPr>
        <p:spPr>
          <a:xfrm>
            <a:off x="331891" y="1828800"/>
            <a:ext cx="1058366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Início das Aulas: 03/09/2024;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Término das Aulas: 05/10/2024;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Horário das aulas: Na próxima aula estarei divulgando um cronograma;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Todas as aulas serão gravadas e ficarão disponíveis na plataforma (Na próxima aula estarei divulgando onde);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materiais usados nas aulas ficaram disponíveis na plataforma e no GitHub em formato privado;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Modelo de Avaliação: Na próxima aula estarei divulgando</a:t>
            </a:r>
          </a:p>
          <a:p>
            <a:endParaRPr lang="pt-BR" dirty="0"/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096863DC-7DB0-D58B-563A-D86C00F16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</p:spTree>
    <p:extLst>
      <p:ext uri="{BB962C8B-B14F-4D97-AF65-F5344CB8AC3E}">
        <p14:creationId xmlns:p14="http://schemas.microsoft.com/office/powerpoint/2010/main" val="304028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5BFF9-5397-9F8C-870D-5BE468EA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4B76515-92E6-3F65-0E51-6403CBF2B491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Combinados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3C05AC-FB30-84CF-7E71-7660F77580EF}"/>
              </a:ext>
            </a:extLst>
          </p:cNvPr>
          <p:cNvSpPr txBox="1"/>
          <p:nvPr/>
        </p:nvSpPr>
        <p:spPr>
          <a:xfrm>
            <a:off x="331891" y="1828800"/>
            <a:ext cx="60539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Divulgação do cronograma dos tópicos que iremos abordar;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Modelo de avaliação da disciplina;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Local de disponibilização das aulas.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096863DC-7DB0-D58B-563A-D86C00F16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</p:spTree>
    <p:extLst>
      <p:ext uri="{BB962C8B-B14F-4D97-AF65-F5344CB8AC3E}">
        <p14:creationId xmlns:p14="http://schemas.microsoft.com/office/powerpoint/2010/main" val="3247894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158F480-2B77-C8B1-943E-B55138657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A19FF47-FE0D-B7B4-B69B-041B5B40F464}"/>
              </a:ext>
            </a:extLst>
          </p:cNvPr>
          <p:cNvSpPr txBox="1"/>
          <p:nvPr/>
        </p:nvSpPr>
        <p:spPr>
          <a:xfrm>
            <a:off x="6456216" y="5513354"/>
            <a:ext cx="6465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SQL </a:t>
            </a:r>
            <a:r>
              <a:rPr lang="pt-BR" sz="7200" dirty="0" err="1">
                <a:solidFill>
                  <a:schemeClr val="bg1"/>
                </a:solidFill>
                <a:latin typeface="Impact" panose="020B0806030902050204" pitchFamily="34" charset="0"/>
              </a:rPr>
              <a:t>Engines</a:t>
            </a:r>
            <a:endParaRPr lang="pt-BR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870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5BFF9-5397-9F8C-870D-5BE468EA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353834F-4FBC-2DA9-F893-9DC5400A77A5}"/>
              </a:ext>
            </a:extLst>
          </p:cNvPr>
          <p:cNvSpPr/>
          <p:nvPr/>
        </p:nvSpPr>
        <p:spPr>
          <a:xfrm>
            <a:off x="355104" y="1426718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B76515-92E6-3F65-0E51-6403CBF2B491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O que é SQL?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096863DC-7DB0-D58B-563A-D86C00F16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EDB44E0-4193-F190-280A-EF29B0C36580}"/>
              </a:ext>
            </a:extLst>
          </p:cNvPr>
          <p:cNvSpPr txBox="1"/>
          <p:nvPr/>
        </p:nvSpPr>
        <p:spPr>
          <a:xfrm>
            <a:off x="355104" y="2300730"/>
            <a:ext cx="114255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SQL (</a:t>
            </a:r>
            <a:r>
              <a:rPr lang="pt-BR" sz="2800" dirty="0" err="1">
                <a:solidFill>
                  <a:srgbClr val="007DA9"/>
                </a:solidFill>
                <a:latin typeface="Impact" panose="020B0806030902050204" pitchFamily="34" charset="0"/>
              </a:rPr>
              <a:t>Structured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 Query </a:t>
            </a:r>
            <a:r>
              <a:rPr lang="pt-BR" sz="2800" dirty="0" err="1">
                <a:solidFill>
                  <a:srgbClr val="007DA9"/>
                </a:solidFill>
                <a:latin typeface="Impact" panose="020B0806030902050204" pitchFamily="34" charset="0"/>
              </a:rPr>
              <a:t>Language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) é uma linguagem de programação específica para gerenciar e manipular bancos de dados relacionais. </a:t>
            </a:r>
          </a:p>
          <a:p>
            <a:endParaRPr lang="pt-BR" sz="28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Ela permite que usuários e desenvolvedores criem, leiam, atualizem e excluam dados armazenados em tabelas de um banco de dados. </a:t>
            </a:r>
          </a:p>
          <a:p>
            <a:endParaRPr lang="pt-BR" sz="28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SQL é usada para escrever consultas que recuperam dados de uma ou mais tabelas, criar novas tabelas, definir permissões de acesso, e muito mais.</a:t>
            </a:r>
          </a:p>
        </p:txBody>
      </p:sp>
    </p:spTree>
    <p:extLst>
      <p:ext uri="{BB962C8B-B14F-4D97-AF65-F5344CB8AC3E}">
        <p14:creationId xmlns:p14="http://schemas.microsoft.com/office/powerpoint/2010/main" val="12916385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ada0a2f-b917-4d51-b0d0-d418a10c8b23}" enabled="1" method="Standard" siteId="{12a3af23-a769-4654-847f-958f3d479f4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55787</TotalTime>
  <Words>816</Words>
  <Application>Microsoft Office PowerPoint</Application>
  <PresentationFormat>Widescreen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Quintella</dc:creator>
  <cp:lastModifiedBy>Quintella,Gabriel,SAO PAULO,Information Technology</cp:lastModifiedBy>
  <cp:revision>494</cp:revision>
  <dcterms:created xsi:type="dcterms:W3CDTF">2024-02-17T14:08:37Z</dcterms:created>
  <dcterms:modified xsi:type="dcterms:W3CDTF">2024-09-05T21:01:25Z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etDate">
    <vt:lpwstr>2024-06-12T18:01:52Z</vt:lpwstr>
  </property>
  <property fmtid="{D5CDD505-2E9C-101B-9397-08002B2CF9AE}" pid="4" name="MSIP_Label_1ada0a2f-b917-4d51-b0d0-d418a10c8b23_Method">
    <vt:lpwstr>Standard</vt:lpwstr>
  </property>
  <property fmtid="{D5CDD505-2E9C-101B-9397-08002B2CF9AE}" pid="5" name="MSIP_Label_1ada0a2f-b917-4d51-b0d0-d418a10c8b23_Name">
    <vt:lpwstr>1ada0a2f-b917-4d51-b0d0-d418a10c8b23</vt:lpwstr>
  </property>
  <property fmtid="{D5CDD505-2E9C-101B-9397-08002B2CF9AE}" pid="6" name="MSIP_Label_1ada0a2f-b917-4d51-b0d0-d418a10c8b23_SiteId">
    <vt:lpwstr>12a3af23-a769-4654-847f-958f3d479f4a</vt:lpwstr>
  </property>
  <property fmtid="{D5CDD505-2E9C-101B-9397-08002B2CF9AE}" pid="7" name="MSIP_Label_1ada0a2f-b917-4d51-b0d0-d418a10c8b23_ActionId">
    <vt:lpwstr>67b60621-427c-4511-9874-ff9b4329d30c</vt:lpwstr>
  </property>
  <property fmtid="{D5CDD505-2E9C-101B-9397-08002B2CF9AE}" pid="8" name="MSIP_Label_1ada0a2f-b917-4d51-b0d0-d418a10c8b23_ContentBits">
    <vt:lpwstr>0</vt:lpwstr>
  </property>
</Properties>
</file>