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32" r:id="rId2"/>
    <p:sldId id="333" r:id="rId3"/>
    <p:sldId id="334" r:id="rId4"/>
    <p:sldId id="322" r:id="rId5"/>
    <p:sldId id="287" r:id="rId6"/>
    <p:sldId id="323" r:id="rId7"/>
    <p:sldId id="274" r:id="rId8"/>
    <p:sldId id="310" r:id="rId9"/>
    <p:sldId id="325" r:id="rId10"/>
    <p:sldId id="311" r:id="rId11"/>
    <p:sldId id="312" r:id="rId12"/>
    <p:sldId id="313" r:id="rId13"/>
    <p:sldId id="314" r:id="rId14"/>
    <p:sldId id="315" r:id="rId15"/>
    <p:sldId id="26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F75EA-06D7-468D-97F5-8B3C9030AB74}" v="5" dt="2022-03-02T21:27:41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03DF75EA-06D7-468D-97F5-8B3C9030AB74}"/>
    <pc:docChg chg="undo custSel addSld delSld modSld sldOrd">
      <pc:chgData name="Gabriel Quintella" userId="0401f16030b3bbcc" providerId="LiveId" clId="{03DF75EA-06D7-468D-97F5-8B3C9030AB74}" dt="2022-03-02T21:28:24.454" v="909" actId="113"/>
      <pc:docMkLst>
        <pc:docMk/>
      </pc:docMkLst>
      <pc:sldChg chg="modSp mod">
        <pc:chgData name="Gabriel Quintella" userId="0401f16030b3bbcc" providerId="LiveId" clId="{03DF75EA-06D7-468D-97F5-8B3C9030AB74}" dt="2022-03-02T21:22:23.607" v="600" actId="27636"/>
        <pc:sldMkLst>
          <pc:docMk/>
          <pc:sldMk cId="214360441" sldId="274"/>
        </pc:sldMkLst>
        <pc:spChg chg="mod">
          <ac:chgData name="Gabriel Quintella" userId="0401f16030b3bbcc" providerId="LiveId" clId="{03DF75EA-06D7-468D-97F5-8B3C9030AB74}" dt="2022-03-02T21:22:23.607" v="600" actId="27636"/>
          <ac:spMkLst>
            <pc:docMk/>
            <pc:sldMk cId="214360441" sldId="274"/>
            <ac:spMk id="2" creationId="{A22A48B3-5314-4374-A82C-5EA1D94D2747}"/>
          </ac:spMkLst>
        </pc:spChg>
      </pc:sldChg>
      <pc:sldChg chg="del">
        <pc:chgData name="Gabriel Quintella" userId="0401f16030b3bbcc" providerId="LiveId" clId="{03DF75EA-06D7-468D-97F5-8B3C9030AB74}" dt="2022-03-02T21:12:21.102" v="47" actId="47"/>
        <pc:sldMkLst>
          <pc:docMk/>
          <pc:sldMk cId="1699139359" sldId="280"/>
        </pc:sldMkLst>
      </pc:sldChg>
      <pc:sldChg chg="modSp mod">
        <pc:chgData name="Gabriel Quintella" userId="0401f16030b3bbcc" providerId="LiveId" clId="{03DF75EA-06D7-468D-97F5-8B3C9030AB74}" dt="2022-03-02T00:45:20.956" v="2" actId="27636"/>
        <pc:sldMkLst>
          <pc:docMk/>
          <pc:sldMk cId="1655760290" sldId="286"/>
        </pc:sldMkLst>
        <pc:spChg chg="mod">
          <ac:chgData name="Gabriel Quintella" userId="0401f16030b3bbcc" providerId="LiveId" clId="{03DF75EA-06D7-468D-97F5-8B3C9030AB74}" dt="2022-03-02T00:45:20.956" v="2" actId="27636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03DF75EA-06D7-468D-97F5-8B3C9030AB74}" dt="2022-03-02T21:11:51.636" v="46" actId="1037"/>
        <pc:sldMkLst>
          <pc:docMk/>
          <pc:sldMk cId="2687159608" sldId="287"/>
        </pc:sldMkLst>
        <pc:spChg chg="mod">
          <ac:chgData name="Gabriel Quintella" userId="0401f16030b3bbcc" providerId="LiveId" clId="{03DF75EA-06D7-468D-97F5-8B3C9030AB74}" dt="2022-03-02T21:11:51.636" v="46" actId="1037"/>
          <ac:spMkLst>
            <pc:docMk/>
            <pc:sldMk cId="2687159608" sldId="287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03DF75EA-06D7-468D-97F5-8B3C9030AB74}" dt="2022-03-02T21:25:25.703" v="771" actId="20577"/>
        <pc:sldMkLst>
          <pc:docMk/>
          <pc:sldMk cId="1400697358" sldId="311"/>
        </pc:sldMkLst>
        <pc:spChg chg="mod">
          <ac:chgData name="Gabriel Quintella" userId="0401f16030b3bbcc" providerId="LiveId" clId="{03DF75EA-06D7-468D-97F5-8B3C9030AB74}" dt="2022-03-02T21:25:25.703" v="771" actId="20577"/>
          <ac:spMkLst>
            <pc:docMk/>
            <pc:sldMk cId="1400697358" sldId="311"/>
            <ac:spMk id="3" creationId="{1C68C712-3EB5-4548-B017-0B4D8DE9FFB9}"/>
          </ac:spMkLst>
        </pc:spChg>
      </pc:sldChg>
      <pc:sldChg chg="addSp modSp mod modAnim">
        <pc:chgData name="Gabriel Quintella" userId="0401f16030b3bbcc" providerId="LiveId" clId="{03DF75EA-06D7-468D-97F5-8B3C9030AB74}" dt="2022-03-02T21:27:41.501" v="906"/>
        <pc:sldMkLst>
          <pc:docMk/>
          <pc:sldMk cId="3638034034" sldId="312"/>
        </pc:sldMkLst>
        <pc:spChg chg="mod">
          <ac:chgData name="Gabriel Quintella" userId="0401f16030b3bbcc" providerId="LiveId" clId="{03DF75EA-06D7-468D-97F5-8B3C9030AB74}" dt="2022-03-02T21:27:26.655" v="905" actId="1037"/>
          <ac:spMkLst>
            <pc:docMk/>
            <pc:sldMk cId="3638034034" sldId="312"/>
            <ac:spMk id="3" creationId="{1C68C712-3EB5-4548-B017-0B4D8DE9FFB9}"/>
          </ac:spMkLst>
        </pc:spChg>
        <pc:spChg chg="add mod">
          <ac:chgData name="Gabriel Quintella" userId="0401f16030b3bbcc" providerId="LiveId" clId="{03DF75EA-06D7-468D-97F5-8B3C9030AB74}" dt="2022-03-02T21:27:04.593" v="873" actId="1582"/>
          <ac:spMkLst>
            <pc:docMk/>
            <pc:sldMk cId="3638034034" sldId="312"/>
            <ac:spMk id="5" creationId="{65723EA3-CF7B-44F4-819C-F1FCFD821B53}"/>
          </ac:spMkLst>
        </pc:spChg>
        <pc:picChg chg="mod">
          <ac:chgData name="Gabriel Quintella" userId="0401f16030b3bbcc" providerId="LiveId" clId="{03DF75EA-06D7-468D-97F5-8B3C9030AB74}" dt="2022-03-02T21:16:13.539" v="317" actId="1076"/>
          <ac:picMkLst>
            <pc:docMk/>
            <pc:sldMk cId="3638034034" sldId="312"/>
            <ac:picMk id="4" creationId="{8FBED80D-7006-4868-BD2E-0119D360BC36}"/>
          </ac:picMkLst>
        </pc:picChg>
        <pc:cxnChg chg="add mod">
          <ac:chgData name="Gabriel Quintella" userId="0401f16030b3bbcc" providerId="LiveId" clId="{03DF75EA-06D7-468D-97F5-8B3C9030AB74}" dt="2022-03-02T21:27:26.655" v="905" actId="1037"/>
          <ac:cxnSpMkLst>
            <pc:docMk/>
            <pc:sldMk cId="3638034034" sldId="312"/>
            <ac:cxnSpMk id="6" creationId="{AEC078AD-FE35-4F65-A3C2-3D9F93A7EBA5}"/>
          </ac:cxnSpMkLst>
        </pc:cxnChg>
      </pc:sldChg>
      <pc:sldChg chg="modSp mod">
        <pc:chgData name="Gabriel Quintella" userId="0401f16030b3bbcc" providerId="LiveId" clId="{03DF75EA-06D7-468D-97F5-8B3C9030AB74}" dt="2022-03-02T21:27:57.895" v="907" actId="113"/>
        <pc:sldMkLst>
          <pc:docMk/>
          <pc:sldMk cId="2599921827" sldId="313"/>
        </pc:sldMkLst>
        <pc:spChg chg="mod">
          <ac:chgData name="Gabriel Quintella" userId="0401f16030b3bbcc" providerId="LiveId" clId="{03DF75EA-06D7-468D-97F5-8B3C9030AB74}" dt="2022-03-02T21:27:57.895" v="907" actId="113"/>
          <ac:spMkLst>
            <pc:docMk/>
            <pc:sldMk cId="2599921827" sldId="313"/>
            <ac:spMk id="3" creationId="{1C68C712-3EB5-4548-B017-0B4D8DE9FFB9}"/>
          </ac:spMkLst>
        </pc:spChg>
      </pc:sldChg>
      <pc:sldChg chg="modSp mod">
        <pc:chgData name="Gabriel Quintella" userId="0401f16030b3bbcc" providerId="LiveId" clId="{03DF75EA-06D7-468D-97F5-8B3C9030AB74}" dt="2022-03-02T21:28:11.799" v="908" actId="113"/>
        <pc:sldMkLst>
          <pc:docMk/>
          <pc:sldMk cId="2702106009" sldId="314"/>
        </pc:sldMkLst>
        <pc:spChg chg="mod">
          <ac:chgData name="Gabriel Quintella" userId="0401f16030b3bbcc" providerId="LiveId" clId="{03DF75EA-06D7-468D-97F5-8B3C9030AB74}" dt="2022-03-02T21:28:11.799" v="908" actId="113"/>
          <ac:spMkLst>
            <pc:docMk/>
            <pc:sldMk cId="2702106009" sldId="314"/>
            <ac:spMk id="5" creationId="{D5A76DA4-1513-472B-B935-BB182C02E367}"/>
          </ac:spMkLst>
        </pc:spChg>
      </pc:sldChg>
      <pc:sldChg chg="modSp mod">
        <pc:chgData name="Gabriel Quintella" userId="0401f16030b3bbcc" providerId="LiveId" clId="{03DF75EA-06D7-468D-97F5-8B3C9030AB74}" dt="2022-03-02T21:28:24.454" v="909" actId="113"/>
        <pc:sldMkLst>
          <pc:docMk/>
          <pc:sldMk cId="1025678899" sldId="315"/>
        </pc:sldMkLst>
        <pc:spChg chg="mod">
          <ac:chgData name="Gabriel Quintella" userId="0401f16030b3bbcc" providerId="LiveId" clId="{03DF75EA-06D7-468D-97F5-8B3C9030AB74}" dt="2022-03-02T21:28:24.454" v="909" actId="113"/>
          <ac:spMkLst>
            <pc:docMk/>
            <pc:sldMk cId="1025678899" sldId="315"/>
            <ac:spMk id="3" creationId="{1C68C712-3EB5-4548-B017-0B4D8DE9FFB9}"/>
          </ac:spMkLst>
        </pc:spChg>
      </pc:sldChg>
      <pc:sldChg chg="addSp delSp mod">
        <pc:chgData name="Gabriel Quintella" userId="0401f16030b3bbcc" providerId="LiveId" clId="{03DF75EA-06D7-468D-97F5-8B3C9030AB74}" dt="2022-03-02T21:23:39.054" v="602" actId="22"/>
        <pc:sldMkLst>
          <pc:docMk/>
          <pc:sldMk cId="1915725337" sldId="323"/>
        </pc:sldMkLst>
        <pc:spChg chg="add del">
          <ac:chgData name="Gabriel Quintella" userId="0401f16030b3bbcc" providerId="LiveId" clId="{03DF75EA-06D7-468D-97F5-8B3C9030AB74}" dt="2022-03-02T21:23:39.054" v="602" actId="22"/>
          <ac:spMkLst>
            <pc:docMk/>
            <pc:sldMk cId="1915725337" sldId="323"/>
            <ac:spMk id="11" creationId="{1C17915A-7DBE-4044-B8BE-3B33CB9B7E2F}"/>
          </ac:spMkLst>
        </pc:spChg>
      </pc:sldChg>
      <pc:sldChg chg="addSp delSp modSp add mod ord setBg modAnim delDesignElem">
        <pc:chgData name="Gabriel Quintella" userId="0401f16030b3bbcc" providerId="LiveId" clId="{03DF75EA-06D7-468D-97F5-8B3C9030AB74}" dt="2022-03-02T21:20:34.492" v="559" actId="20577"/>
        <pc:sldMkLst>
          <pc:docMk/>
          <pc:sldMk cId="419201705" sldId="324"/>
        </pc:sldMkLst>
        <pc:spChg chg="del">
          <ac:chgData name="Gabriel Quintella" userId="0401f16030b3bbcc" providerId="LiveId" clId="{03DF75EA-06D7-468D-97F5-8B3C9030AB74}" dt="2022-03-02T21:18:23.467" v="372" actId="478"/>
          <ac:spMkLst>
            <pc:docMk/>
            <pc:sldMk cId="419201705" sldId="324"/>
            <ac:spMk id="3" creationId="{6ECE45D1-F65A-44E4-88A0-371BF51EE333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5" creationId="{AAA57D89-2E27-4B2F-B67C-1CEFFA6AC916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6" creationId="{2712F0FF-AE77-4BF9-ABDB-3CC5CE6AAE08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7" creationId="{FC1B090B-D2F4-44AA-9910-6CDF0B29E522}"/>
          </ac:spMkLst>
        </pc:spChg>
        <pc:spChg chg="add mod">
          <ac:chgData name="Gabriel Quintella" userId="0401f16030b3bbcc" providerId="LiveId" clId="{03DF75EA-06D7-468D-97F5-8B3C9030AB74}" dt="2022-03-02T21:20:34.492" v="559" actId="20577"/>
          <ac:spMkLst>
            <pc:docMk/>
            <pc:sldMk cId="419201705" sldId="324"/>
            <ac:spMk id="8" creationId="{6BA35A9F-A5EB-44E1-B044-D422AA82186D}"/>
          </ac:spMkLst>
        </pc:spChg>
        <pc:spChg chg="del">
          <ac:chgData name="Gabriel Quintella" userId="0401f16030b3bbcc" providerId="LiveId" clId="{03DF75EA-06D7-468D-97F5-8B3C9030AB74}" dt="2022-03-02T21:18:18.354" v="369"/>
          <ac:spMkLst>
            <pc:docMk/>
            <pc:sldMk cId="419201705" sldId="324"/>
            <ac:spMk id="9" creationId="{E49CC64F-7275-4E33-961B-0C5CDC439875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10" creationId="{AE0CBA9D-7010-4D9B-9058-9340265A6E1E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11" creationId="{F111B9BE-D675-48BD-9959-7B7C36B34E2D}"/>
          </ac:spMkLst>
        </pc:spChg>
        <pc:spChg chg="add mod">
          <ac:chgData name="Gabriel Quintella" userId="0401f16030b3bbcc" providerId="LiveId" clId="{03DF75EA-06D7-468D-97F5-8B3C9030AB74}" dt="2022-03-02T21:18:30.880" v="373"/>
          <ac:spMkLst>
            <pc:docMk/>
            <pc:sldMk cId="419201705" sldId="324"/>
            <ac:spMk id="12" creationId="{5CE7F189-1E34-4E45-A440-020C6E30A014}"/>
          </ac:spMkLst>
        </pc:spChg>
        <pc:picChg chg="del">
          <ac:chgData name="Gabriel Quintella" userId="0401f16030b3bbcc" providerId="LiveId" clId="{03DF75EA-06D7-468D-97F5-8B3C9030AB74}" dt="2022-03-02T21:18:23.467" v="372" actId="478"/>
          <ac:picMkLst>
            <pc:docMk/>
            <pc:sldMk cId="419201705" sldId="324"/>
            <ac:picMk id="4" creationId="{8FBED80D-7006-4868-BD2E-0119D360BC36}"/>
          </ac:picMkLst>
        </pc:picChg>
        <pc:picChg chg="add mod">
          <ac:chgData name="Gabriel Quintella" userId="0401f16030b3bbcc" providerId="LiveId" clId="{03DF75EA-06D7-468D-97F5-8B3C9030AB74}" dt="2022-03-02T21:18:30.880" v="373"/>
          <ac:picMkLst>
            <pc:docMk/>
            <pc:sldMk cId="419201705" sldId="324"/>
            <ac:picMk id="13" creationId="{6C0777D1-F2DC-43A7-A1B9-69D1BEE5878A}"/>
          </ac:picMkLst>
        </pc:picChg>
      </pc:sldChg>
      <pc:sldChg chg="modSp add mod ord">
        <pc:chgData name="Gabriel Quintella" userId="0401f16030b3bbcc" providerId="LiveId" clId="{03DF75EA-06D7-468D-97F5-8B3C9030AB74}" dt="2022-03-02T21:24:31.672" v="669" actId="20577"/>
        <pc:sldMkLst>
          <pc:docMk/>
          <pc:sldMk cId="136717296" sldId="325"/>
        </pc:sldMkLst>
        <pc:spChg chg="mod">
          <ac:chgData name="Gabriel Quintella" userId="0401f16030b3bbcc" providerId="LiveId" clId="{03DF75EA-06D7-468D-97F5-8B3C9030AB74}" dt="2022-03-02T21:24:31.672" v="669" actId="20577"/>
          <ac:spMkLst>
            <pc:docMk/>
            <pc:sldMk cId="136717296" sldId="325"/>
            <ac:spMk id="10" creationId="{306A00D9-9BA3-4ED3-A1D8-07189F2AC203}"/>
          </ac:spMkLst>
        </pc:spChg>
      </pc:sldChg>
    </pc:docChg>
  </pc:docChgLst>
  <pc:docChgLst>
    <pc:chgData name="Gabriel Quintella" userId="0401f16030b3bbcc" providerId="LiveId" clId="{86B6C13F-8E64-4619-891B-E03FFA006484}"/>
    <pc:docChg chg="undo redo custSel addSld delSld modSld sldOrd">
      <pc:chgData name="Gabriel Quintella" userId="0401f16030b3bbcc" providerId="LiveId" clId="{86B6C13F-8E64-4619-891B-E03FFA006484}" dt="2022-01-14T03:06:39.215" v="3531" actId="20577"/>
      <pc:docMkLst>
        <pc:docMk/>
      </pc:docMkLst>
      <pc:sldChg chg="modSp del mod">
        <pc:chgData name="Gabriel Quintella" userId="0401f16030b3bbcc" providerId="LiveId" clId="{86B6C13F-8E64-4619-891B-E03FFA006484}" dt="2022-01-13T18:42:35.720" v="2744" actId="2696"/>
        <pc:sldMkLst>
          <pc:docMk/>
          <pc:sldMk cId="3184280581" sldId="256"/>
        </pc:sldMkLst>
        <pc:spChg chg="mod">
          <ac:chgData name="Gabriel Quintella" userId="0401f16030b3bbcc" providerId="LiveId" clId="{86B6C13F-8E64-4619-891B-E03FFA006484}" dt="2022-01-13T18:41:30.247" v="2732" actId="14100"/>
          <ac:spMkLst>
            <pc:docMk/>
            <pc:sldMk cId="3184280581" sldId="256"/>
            <ac:spMk id="6" creationId="{9911EEA9-6152-4B2C-BFBC-8A082C515BC9}"/>
          </ac:spMkLst>
        </pc:spChg>
      </pc:sldChg>
      <pc:sldChg chg="addSp delSp modSp mod setBg addAnim setClrOvrMap">
        <pc:chgData name="Gabriel Quintella" userId="0401f16030b3bbcc" providerId="LiveId" clId="{86B6C13F-8E64-4619-891B-E03FFA006484}" dt="2022-01-13T18:44:13.473" v="2777" actId="1076"/>
        <pc:sldMkLst>
          <pc:docMk/>
          <pc:sldMk cId="3275838534" sldId="257"/>
        </pc:sldMkLst>
        <pc:spChg chg="mod">
          <ac:chgData name="Gabriel Quintella" userId="0401f16030b3bbcc" providerId="LiveId" clId="{86B6C13F-8E64-4619-891B-E03FFA006484}" dt="2022-01-13T18:44:13.473" v="2777" actId="1076"/>
          <ac:spMkLst>
            <pc:docMk/>
            <pc:sldMk cId="3275838534" sldId="257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8" creationId="{F1611BA9-268A-49A6-84F8-FC91536686E4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9" creationId="{482BD70C-C4A0-46C4-9518-A731098B419A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0" creationId="{E20EB187-900F-4AF5-813B-101456D9FD39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1" creationId="{39B74A45-BDDD-4892-B8C0-B290C0944FCB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2" creationId="{1825D5AF-D278-4D9A-A4F5-A1A1D3507636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3" creationId="{C516C73E-9465-4C9E-9B86-9E58FB326B6B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18" creationId="{C0B27210-D0CA-4654-B3E3-9ABB4F178EA1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0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2" creationId="{70B66945-4967-4040-926D-DCA44313CDAB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7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9" creationId="{F55FFF17-D3D5-4F58-BA56-54EA901CE038}"/>
          </ac:spMkLst>
        </pc:spChg>
        <pc:picChg chg="add del">
          <ac:chgData name="Gabriel Quintella" userId="0401f16030b3bbcc" providerId="LiveId" clId="{86B6C13F-8E64-4619-891B-E03FFA006484}" dt="2022-01-13T01:17:43.998" v="2376" actId="26606"/>
          <ac:picMkLst>
            <pc:docMk/>
            <pc:sldMk cId="3275838534" sldId="257"/>
            <ac:picMk id="4" creationId="{A36D4B7F-4C2E-4D95-906D-1B70779DD29C}"/>
          </ac:picMkLst>
        </pc:picChg>
        <pc:picChg chg="add mod">
          <ac:chgData name="Gabriel Quintella" userId="0401f16030b3bbcc" providerId="LiveId" clId="{86B6C13F-8E64-4619-891B-E03FFA006484}" dt="2022-01-13T18:43:27.428" v="2749" actId="1076"/>
          <ac:picMkLst>
            <pc:docMk/>
            <pc:sldMk cId="3275838534" sldId="257"/>
            <ac:picMk id="6" creationId="{E42A477C-FC53-4AC9-8A33-2E66BE9E01FB}"/>
          </ac:picMkLst>
        </pc:picChg>
      </pc:sldChg>
      <pc:sldChg chg="modSp del mod">
        <pc:chgData name="Gabriel Quintella" userId="0401f16030b3bbcc" providerId="LiveId" clId="{86B6C13F-8E64-4619-891B-E03FFA006484}" dt="2022-01-13T18:45:59.264" v="2797" actId="2696"/>
        <pc:sldMkLst>
          <pc:docMk/>
          <pc:sldMk cId="2607957497" sldId="258"/>
        </pc:sldMkLst>
        <pc:spChg chg="mod">
          <ac:chgData name="Gabriel Quintella" userId="0401f16030b3bbcc" providerId="LiveId" clId="{86B6C13F-8E64-4619-891B-E03FFA006484}" dt="2022-01-13T18:45:29.201" v="2789" actId="1076"/>
          <ac:spMkLst>
            <pc:docMk/>
            <pc:sldMk cId="2607957497" sldId="258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8:50:31.879" v="2910" actId="2696"/>
        <pc:sldMkLst>
          <pc:docMk/>
          <pc:sldMk cId="2475233853" sldId="259"/>
        </pc:sldMkLst>
        <pc:spChg chg="mod">
          <ac:chgData name="Gabriel Quintella" userId="0401f16030b3bbcc" providerId="LiveId" clId="{86B6C13F-8E64-4619-891B-E03FFA006484}" dt="2022-01-13T18:44:41.724" v="2781" actId="14100"/>
          <ac:spMkLst>
            <pc:docMk/>
            <pc:sldMk cId="2475233853" sldId="259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01:21:50.809" v="2452" actId="2696"/>
        <pc:sldMkLst>
          <pc:docMk/>
          <pc:sldMk cId="3389426090" sldId="260"/>
        </pc:sldMkLst>
        <pc:spChg chg="mod">
          <ac:chgData name="Gabriel Quintella" userId="0401f16030b3bbcc" providerId="LiveId" clId="{86B6C13F-8E64-4619-891B-E03FFA006484}" dt="2022-01-13T00:16:46.255" v="1426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Sp delSp modSp del mod">
        <pc:chgData name="Gabriel Quintella" userId="0401f16030b3bbcc" providerId="LiveId" clId="{86B6C13F-8E64-4619-891B-E03FFA006484}" dt="2022-01-13T01:38:30.500" v="2636" actId="2696"/>
        <pc:sldMkLst>
          <pc:docMk/>
          <pc:sldMk cId="3900410709" sldId="261"/>
        </pc:sldMkLst>
        <pc:spChg chg="add del mod">
          <ac:chgData name="Gabriel Quintella" userId="0401f16030b3bbcc" providerId="LiveId" clId="{86B6C13F-8E64-4619-891B-E03FFA006484}" dt="2022-01-13T01:35:07.202" v="2599" actId="21"/>
          <ac:spMkLst>
            <pc:docMk/>
            <pc:sldMk cId="3900410709" sldId="261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9:05:00.794" v="3140" actId="2696"/>
        <pc:sldMkLst>
          <pc:docMk/>
          <pc:sldMk cId="3350158791" sldId="262"/>
        </pc:sldMkLst>
        <pc:spChg chg="mod">
          <ac:chgData name="Gabriel Quintella" userId="0401f16030b3bbcc" providerId="LiveId" clId="{86B6C13F-8E64-4619-891B-E03FFA006484}" dt="2022-01-13T00:54:52.509" v="2181" actId="20577"/>
          <ac:spMkLst>
            <pc:docMk/>
            <pc:sldMk cId="3350158791" sldId="262"/>
            <ac:spMk id="2" creationId="{A22A48B3-5314-4374-A82C-5EA1D94D2747}"/>
          </ac:spMkLst>
        </pc:spChg>
      </pc:sldChg>
      <pc:sldChg chg="addSp delSp modSp add mod setBg setClrOvrMap delDesignElem">
        <pc:chgData name="Gabriel Quintella" userId="0401f16030b3bbcc" providerId="LiveId" clId="{86B6C13F-8E64-4619-891B-E03FFA006484}" dt="2022-01-13T01:32:44.438" v="2570" actId="26606"/>
        <pc:sldMkLst>
          <pc:docMk/>
          <pc:sldMk cId="1167946902" sldId="263"/>
        </pc:sldMkLst>
        <pc:spChg chg="mod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1167946902" sldId="263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9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01:32:44.438" v="2570" actId="26606"/>
          <ac:spMkLst>
            <pc:docMk/>
            <pc:sldMk cId="1167946902" sldId="263"/>
            <ac:spMk id="11" creationId="{E49CC64F-7275-4E33-961B-0C5CDC439875}"/>
          </ac:spMkLst>
        </pc:spChg>
        <pc:picChg chg="add mod">
          <ac:chgData name="Gabriel Quintella" userId="0401f16030b3bbcc" providerId="LiveId" clId="{86B6C13F-8E64-4619-891B-E03FFA006484}" dt="2022-01-13T01:32:44.438" v="2570" actId="26606"/>
          <ac:picMkLst>
            <pc:docMk/>
            <pc:sldMk cId="1167946902" sldId="263"/>
            <ac:picMk id="4" creationId="{8FBED80D-7006-4868-BD2E-0119D360BC36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17.688" v="3504"/>
        <pc:sldMkLst>
          <pc:docMk/>
          <pc:sldMk cId="638894639" sldId="264"/>
        </pc:sldMkLst>
        <pc:spChg chg="mod or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3:49.157" v="2350" actId="26606"/>
          <ac:spMkLst>
            <pc:docMk/>
            <pc:sldMk cId="638894639" sldId="264"/>
            <ac:spMk id="7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5" creationId="{5E0D6276-8D53-4DDA-A15A-90E0831F6D61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7" creationId="{00C150C7-96FB-4EB9-BDF9-212535A6089F}"/>
          </ac:spMkLst>
        </pc:spChg>
        <pc:spChg chg="add del">
          <ac:chgData name="Gabriel Quintella" userId="0401f16030b3bbcc" providerId="LiveId" clId="{86B6C13F-8E64-4619-891B-E03FFA006484}" dt="2022-01-13T01:32:34.057" v="2566" actId="26606"/>
          <ac:spMkLst>
            <pc:docMk/>
            <pc:sldMk cId="638894639" sldId="264"/>
            <ac:spMk id="81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5" creationId="{5A59F003-E00A-43F9-91DC-CC54E3B87466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7" creationId="{D74A4382-E3AD-430A-9A1F-DFA3E0E77A7D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9" creationId="{79F40191-0F44-4FD1-82CC-ACB507C14BE6}"/>
          </ac:spMkLst>
        </pc:spChg>
        <pc:spChg chg="add del">
          <ac:chgData name="Gabriel Quintella" userId="0401f16030b3bbcc" providerId="LiveId" clId="{86B6C13F-8E64-4619-891B-E03FFA006484}" dt="2022-01-13T01:13:50.041" v="2352" actId="26606"/>
          <ac:spMkLst>
            <pc:docMk/>
            <pc:sldMk cId="638894639" sldId="264"/>
            <ac:spMk id="5124" creationId="{17CDB40A-75BB-4498-A20B-59C3984A3A94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5" creationId="{0AB225BA-7412-4605-8E8D-5AED2BF56A11}"/>
          </ac:spMkLst>
        </pc:spChg>
        <pc:spChg chg="add del">
          <ac:chgData name="Gabriel Quintella" userId="0401f16030b3bbcc" providerId="LiveId" clId="{86B6C13F-8E64-4619-891B-E03FFA006484}" dt="2022-01-13T01:13:55.962" v="2354" actId="26606"/>
          <ac:spMkLst>
            <pc:docMk/>
            <pc:sldMk cId="638894639" sldId="264"/>
            <ac:spMk id="5126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7" creationId="{604BB9CD-970D-4FE5-B4E3-D651735BF4FE}"/>
          </ac:spMkLst>
        </pc:spChg>
        <pc:spChg chg="add del">
          <ac:chgData name="Gabriel Quintella" userId="0401f16030b3bbcc" providerId="LiveId" clId="{86B6C13F-8E64-4619-891B-E03FFA006484}" dt="2022-01-13T01:13:56.722" v="2356" actId="26606"/>
          <ac:spMkLst>
            <pc:docMk/>
            <pc:sldMk cId="638894639" sldId="264"/>
            <ac:spMk id="512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638894639" sldId="264"/>
            <ac:spMk id="512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3:57.705" v="2358" actId="26606"/>
          <ac:spMkLst>
            <pc:docMk/>
            <pc:sldMk cId="638894639" sldId="264"/>
            <ac:spMk id="5130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2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3:58.978" v="2360" actId="26606"/>
          <ac:spMkLst>
            <pc:docMk/>
            <pc:sldMk cId="638894639" sldId="264"/>
            <ac:spMk id="5133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4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4:36.926" v="2362" actId="26606"/>
          <ac:spMkLst>
            <pc:docMk/>
            <pc:sldMk cId="638894639" sldId="264"/>
            <ac:spMk id="5135" creationId="{87CC2527-562A-4F69-B487-4371E5B243E7}"/>
          </ac:spMkLst>
        </pc:spChg>
        <pc:picChg chg="add mod ord">
          <ac:chgData name="Gabriel Quintella" userId="0401f16030b3bbcc" providerId="LiveId" clId="{86B6C13F-8E64-4619-891B-E03FFA006484}" dt="2022-01-13T01:32:34.060" v="2567" actId="26606"/>
          <ac:picMkLst>
            <pc:docMk/>
            <pc:sldMk cId="638894639" sldId="264"/>
            <ac:picMk id="5122" creationId="{785272BA-B1FD-40E4-AF67-60C22563FD81}"/>
          </ac:picMkLst>
        </pc:picChg>
        <pc:cxnChg chg="add del">
          <ac:chgData name="Gabriel Quintella" userId="0401f16030b3bbcc" providerId="LiveId" clId="{86B6C13F-8E64-4619-891B-E03FFA006484}" dt="2022-01-13T01:13:55.962" v="2354" actId="26606"/>
          <ac:cxnSpMkLst>
            <pc:docMk/>
            <pc:sldMk cId="638894639" sldId="264"/>
            <ac:cxnSpMk id="73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3:57.705" v="2358" actId="26606"/>
          <ac:cxnSpMkLst>
            <pc:docMk/>
            <pc:sldMk cId="638894639" sldId="264"/>
            <ac:cxnSpMk id="5131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4:36.926" v="2362" actId="26606"/>
          <ac:cxnSpMkLst>
            <pc:docMk/>
            <pc:sldMk cId="638894639" sldId="264"/>
            <ac:cxnSpMk id="5136" creationId="{BCDAEC91-5BCE-4B55-9CC0-43EF94CB734B}"/>
          </ac:cxnSpMkLst>
        </pc:cxnChg>
      </pc:sldChg>
      <pc:sldChg chg="addSp delSp modSp add del mod ord">
        <pc:chgData name="Gabriel Quintella" userId="0401f16030b3bbcc" providerId="LiveId" clId="{86B6C13F-8E64-4619-891B-E03FFA006484}" dt="2022-01-13T01:30:28.145" v="2542" actId="2696"/>
        <pc:sldMkLst>
          <pc:docMk/>
          <pc:sldMk cId="4157099381" sldId="265"/>
        </pc:sldMkLst>
        <pc:spChg chg="mod">
          <ac:chgData name="Gabriel Quintella" userId="0401f16030b3bbcc" providerId="LiveId" clId="{86B6C13F-8E64-4619-891B-E03FFA006484}" dt="2022-01-13T01:29:13.132" v="2535" actId="21"/>
          <ac:spMkLst>
            <pc:docMk/>
            <pc:sldMk cId="4157099381" sldId="265"/>
            <ac:spMk id="2" creationId="{A22A48B3-5314-4374-A82C-5EA1D94D2747}"/>
          </ac:spMkLst>
        </pc:spChg>
        <pc:picChg chg="add del mod">
          <ac:chgData name="Gabriel Quintella" userId="0401f16030b3bbcc" providerId="LiveId" clId="{86B6C13F-8E64-4619-891B-E03FFA006484}" dt="2022-01-13T01:29:09.517" v="2534" actId="478"/>
          <ac:picMkLst>
            <pc:docMk/>
            <pc:sldMk cId="4157099381" sldId="265"/>
            <ac:picMk id="4" creationId="{798D7AB5-3959-4A28-870B-B762EA8D6AA9}"/>
          </ac:picMkLst>
        </pc:picChg>
      </pc:sldChg>
      <pc:sldChg chg="modSp add del mod">
        <pc:chgData name="Gabriel Quintella" userId="0401f16030b3bbcc" providerId="LiveId" clId="{86B6C13F-8E64-4619-891B-E03FFA006484}" dt="2022-01-13T01:39:11.518" v="2642" actId="2696"/>
        <pc:sldMkLst>
          <pc:docMk/>
          <pc:sldMk cId="3847342557" sldId="266"/>
        </pc:sldMkLst>
        <pc:spChg chg="mod">
          <ac:chgData name="Gabriel Quintella" userId="0401f16030b3bbcc" providerId="LiveId" clId="{86B6C13F-8E64-4619-891B-E03FFA006484}" dt="2022-01-13T00:47:37.231" v="1604" actId="20577"/>
          <ac:spMkLst>
            <pc:docMk/>
            <pc:sldMk cId="3847342557" sldId="266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86B6C13F-8E64-4619-891B-E03FFA006484}" dt="2022-01-13T01:44:42.282" v="2723" actId="2696"/>
        <pc:sldMkLst>
          <pc:docMk/>
          <pc:sldMk cId="200054645" sldId="267"/>
        </pc:sldMkLst>
        <pc:spChg chg="mod">
          <ac:chgData name="Gabriel Quintella" userId="0401f16030b3bbcc" providerId="LiveId" clId="{86B6C13F-8E64-4619-891B-E03FFA006484}" dt="2022-01-13T00:48:43.028" v="1693" actId="20577"/>
          <ac:spMkLst>
            <pc:docMk/>
            <pc:sldMk cId="200054645" sldId="267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48:48.011" v="1694" actId="1076"/>
          <ac:picMkLst>
            <pc:docMk/>
            <pc:sldMk cId="200054645" sldId="267"/>
            <ac:picMk id="2050" creationId="{E732CA8F-8A54-4253-97EB-A2CBEBE3566F}"/>
          </ac:picMkLst>
        </pc:picChg>
      </pc:sldChg>
      <pc:sldChg chg="addSp delSp modSp add del mod">
        <pc:chgData name="Gabriel Quintella" userId="0401f16030b3bbcc" providerId="LiveId" clId="{86B6C13F-8E64-4619-891B-E03FFA006484}" dt="2022-01-13T01:27:52.292" v="2521" actId="2696"/>
        <pc:sldMkLst>
          <pc:docMk/>
          <pc:sldMk cId="3634617450" sldId="268"/>
        </pc:sldMkLst>
        <pc:spChg chg="mod">
          <ac:chgData name="Gabriel Quintella" userId="0401f16030b3bbcc" providerId="LiveId" clId="{86B6C13F-8E64-4619-891B-E03FFA006484}" dt="2022-01-13T01:22:52.251" v="2469" actId="1076"/>
          <ac:spMkLst>
            <pc:docMk/>
            <pc:sldMk cId="3634617450" sldId="268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35:43.452" v="1475" actId="14100"/>
          <ac:picMkLst>
            <pc:docMk/>
            <pc:sldMk cId="3634617450" sldId="268"/>
            <ac:picMk id="5" creationId="{651B1B9D-735A-453E-B6EC-8F3B21D6452E}"/>
          </ac:picMkLst>
        </pc:picChg>
        <pc:picChg chg="add del mod">
          <ac:chgData name="Gabriel Quintella" userId="0401f16030b3bbcc" providerId="LiveId" clId="{86B6C13F-8E64-4619-891B-E03FFA006484}" dt="2022-01-13T00:34:05.278" v="1432"/>
          <ac:picMkLst>
            <pc:docMk/>
            <pc:sldMk cId="3634617450" sldId="268"/>
            <ac:picMk id="1026" creationId="{0DD5B458-9A82-4AFD-8C1F-DD0027463580}"/>
          </ac:picMkLst>
        </pc:picChg>
        <pc:picChg chg="add del mod">
          <ac:chgData name="Gabriel Quintella" userId="0401f16030b3bbcc" providerId="LiveId" clId="{86B6C13F-8E64-4619-891B-E03FFA006484}" dt="2022-01-13T00:34:21.197" v="1443" actId="21"/>
          <ac:picMkLst>
            <pc:docMk/>
            <pc:sldMk cId="3634617450" sldId="268"/>
            <ac:picMk id="1028" creationId="{3D8F0250-EEBA-407C-9EA9-162CF54ADC7E}"/>
          </ac:picMkLst>
        </pc:picChg>
      </pc:sldChg>
      <pc:sldChg chg="delSp modSp add del mod">
        <pc:chgData name="Gabriel Quintella" userId="0401f16030b3bbcc" providerId="LiveId" clId="{86B6C13F-8E64-4619-891B-E03FFA006484}" dt="2022-01-14T01:43:54.084" v="3502" actId="2696"/>
        <pc:sldMkLst>
          <pc:docMk/>
          <pc:sldMk cId="3703554288" sldId="269"/>
        </pc:sldMkLst>
        <pc:spChg chg="mod">
          <ac:chgData name="Gabriel Quintella" userId="0401f16030b3bbcc" providerId="LiveId" clId="{86B6C13F-8E64-4619-891B-E03FFA006484}" dt="2022-01-13T00:46:20.975" v="1559" actId="6549"/>
          <ac:spMkLst>
            <pc:docMk/>
            <pc:sldMk cId="3703554288" sldId="269"/>
            <ac:spMk id="2" creationId="{A22A48B3-5314-4374-A82C-5EA1D94D2747}"/>
          </ac:spMkLst>
        </pc:spChg>
        <pc:picChg chg="del">
          <ac:chgData name="Gabriel Quintella" userId="0401f16030b3bbcc" providerId="LiveId" clId="{86B6C13F-8E64-4619-891B-E03FFA006484}" dt="2022-01-13T00:45:56.111" v="1527" actId="478"/>
          <ac:picMkLst>
            <pc:docMk/>
            <pc:sldMk cId="3703554288" sldId="269"/>
            <ac:picMk id="5" creationId="{651B1B9D-735A-453E-B6EC-8F3B21D6452E}"/>
          </ac:picMkLst>
        </pc:picChg>
      </pc:sldChg>
      <pc:sldChg chg="modSp add del mod">
        <pc:chgData name="Gabriel Quintella" userId="0401f16030b3bbcc" providerId="LiveId" clId="{86B6C13F-8E64-4619-891B-E03FFA006484}" dt="2022-01-13T01:40:15.737" v="2681" actId="2696"/>
        <pc:sldMkLst>
          <pc:docMk/>
          <pc:sldMk cId="1878670115" sldId="270"/>
        </pc:sldMkLst>
        <pc:spChg chg="mod">
          <ac:chgData name="Gabriel Quintella" userId="0401f16030b3bbcc" providerId="LiveId" clId="{86B6C13F-8E64-4619-891B-E03FFA006484}" dt="2022-01-13T00:50:12.304" v="1831" actId="20577"/>
          <ac:spMkLst>
            <pc:docMk/>
            <pc:sldMk cId="1878670115" sldId="270"/>
            <ac:spMk id="2" creationId="{A22A48B3-5314-4374-A82C-5EA1D94D2747}"/>
          </ac:spMkLst>
        </pc:spChg>
      </pc:sldChg>
      <pc:sldChg chg="modSp add del mod">
        <pc:chgData name="Gabriel Quintella" userId="0401f16030b3bbcc" providerId="LiveId" clId="{86B6C13F-8E64-4619-891B-E03FFA006484}" dt="2022-01-13T19:09:37.470" v="3252" actId="2696"/>
        <pc:sldMkLst>
          <pc:docMk/>
          <pc:sldMk cId="690450534" sldId="271"/>
        </pc:sldMkLst>
        <pc:spChg chg="mod">
          <ac:chgData name="Gabriel Quintella" userId="0401f16030b3bbcc" providerId="LiveId" clId="{86B6C13F-8E64-4619-891B-E03FFA006484}" dt="2022-01-13T01:08:04.109" v="2328" actId="12"/>
          <ac:spMkLst>
            <pc:docMk/>
            <pc:sldMk cId="690450534" sldId="271"/>
            <ac:spMk id="2" creationId="{A22A48B3-5314-4374-A82C-5EA1D94D2747}"/>
          </ac:spMkLst>
        </pc:spChg>
      </pc:sldChg>
      <pc:sldChg chg="add del">
        <pc:chgData name="Gabriel Quintella" userId="0401f16030b3bbcc" providerId="LiveId" clId="{86B6C13F-8E64-4619-891B-E03FFA006484}" dt="2022-01-13T19:11:24.502" v="3285" actId="2696"/>
        <pc:sldMkLst>
          <pc:docMk/>
          <pc:sldMk cId="1097478453" sldId="272"/>
        </pc:sldMkLst>
      </pc:sldChg>
      <pc:sldChg chg="addSp delSp modSp add mod setBg setClrOvrMap delDesignElem">
        <pc:chgData name="Gabriel Quintella" userId="0401f16030b3bbcc" providerId="LiveId" clId="{86B6C13F-8E64-4619-891B-E03FFA006484}" dt="2022-01-13T01:29:39.957" v="2539" actId="26606"/>
        <pc:sldMkLst>
          <pc:docMk/>
          <pc:sldMk cId="3527643593" sldId="273"/>
        </pc:sldMkLst>
        <pc:spChg chg="mo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3527643593" sldId="273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73" creationId="{1DB7C82F-AB7E-4F0C-B829-FA1B9C415180}"/>
          </ac:spMkLst>
        </pc:spChg>
        <pc:picChg chg="add del mod">
          <ac:chgData name="Gabriel Quintella" userId="0401f16030b3bbcc" providerId="LiveId" clId="{86B6C13F-8E64-4619-891B-E03FFA006484}" dt="2022-01-13T01:10:19.257" v="2343" actId="478"/>
          <ac:picMkLst>
            <pc:docMk/>
            <pc:sldMk cId="3527643593" sldId="273"/>
            <ac:picMk id="3074" creationId="{2A5F42E0-A07B-42AD-8166-63480BB5040C}"/>
          </ac:picMkLst>
        </pc:picChg>
        <pc:picChg chg="add mod">
          <ac:chgData name="Gabriel Quintella" userId="0401f16030b3bbcc" providerId="LiveId" clId="{86B6C13F-8E64-4619-891B-E03FFA006484}" dt="2022-01-13T01:29:39.957" v="2539" actId="26606"/>
          <ac:picMkLst>
            <pc:docMk/>
            <pc:sldMk cId="3527643593" sldId="273"/>
            <ac:picMk id="3076" creationId="{4EEBC5B8-F597-4BCF-910A-26A62D506CE2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23.442" v="3506" actId="1037"/>
        <pc:sldMkLst>
          <pc:docMk/>
          <pc:sldMk cId="214360441" sldId="274"/>
        </pc:sldMkLst>
        <pc:spChg chg="mo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18:22.657" v="2379"/>
          <ac:spMkLst>
            <pc:docMk/>
            <pc:sldMk cId="214360441" sldId="274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214360441" sldId="274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4T01:44:23.442" v="3506" actId="1037"/>
          <ac:picMkLst>
            <pc:docMk/>
            <pc:sldMk cId="214360441" sldId="274"/>
            <ac:picMk id="4" creationId="{8FBED80D-7006-4868-BD2E-0119D360BC36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3T01:34:07.671" v="2590" actId="2696"/>
        <pc:sldMkLst>
          <pc:docMk/>
          <pc:sldMk cId="432955326" sldId="275"/>
        </pc:sldMkLst>
        <pc:spChg chg="add del mod">
          <ac:chgData name="Gabriel Quintella" userId="0401f16030b3bbcc" providerId="LiveId" clId="{86B6C13F-8E64-4619-891B-E03FFA006484}" dt="2022-01-13T01:25:17.705" v="2484" actId="26606"/>
          <ac:spMkLst>
            <pc:docMk/>
            <pc:sldMk cId="432955326" sldId="275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432955326" sldId="275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01:33:46.838" v="2584" actId="21"/>
          <ac:spMkLst>
            <pc:docMk/>
            <pc:sldMk cId="432955326" sldId="275"/>
            <ac:spMk id="7" creationId="{D3027F08-D8D8-4A02-AF57-889515C6A275}"/>
          </ac:spMkLst>
        </pc:spChg>
        <pc:spChg chg="del">
          <ac:chgData name="Gabriel Quintella" userId="0401f16030b3bbcc" providerId="LiveId" clId="{86B6C13F-8E64-4619-891B-E03FFA006484}" dt="2022-01-13T01:20:26.852" v="2432"/>
          <ac:spMkLst>
            <pc:docMk/>
            <pc:sldMk cId="432955326" sldId="275"/>
            <ac:spMk id="9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01:25:17.684" v="2483" actId="26606"/>
          <ac:graphicFrameMkLst>
            <pc:docMk/>
            <pc:sldMk cId="432955326" sldId="275"/>
            <ac:graphicFrameMk id="10" creationId="{07FE7217-85D6-4E2A-AB67-5A9AECC2B930}"/>
          </ac:graphicFrameMkLst>
        </pc:graphicFrameChg>
        <pc:graphicFrameChg chg="add mod">
          <ac:chgData name="Gabriel Quintella" userId="0401f16030b3bbcc" providerId="LiveId" clId="{86B6C13F-8E64-4619-891B-E03FFA006484}" dt="2022-01-13T01:33:11.196" v="2575"/>
          <ac:graphicFrameMkLst>
            <pc:docMk/>
            <pc:sldMk cId="432955326" sldId="275"/>
            <ac:graphicFrameMk id="12" creationId="{6CF5D2BD-B4D1-4FCD-9508-135465B2CABD}"/>
          </ac:graphicFrameMkLst>
        </pc:graphicFrameChg>
        <pc:picChg chg="mod">
          <ac:chgData name="Gabriel Quintella" userId="0401f16030b3bbcc" providerId="LiveId" clId="{86B6C13F-8E64-4619-891B-E03FFA006484}" dt="2022-01-13T01:25:47.900" v="2486" actId="27614"/>
          <ac:picMkLst>
            <pc:docMk/>
            <pc:sldMk cId="432955326" sldId="275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4T03:06:39.215" v="3531" actId="20577"/>
        <pc:sldMkLst>
          <pc:docMk/>
          <pc:sldMk cId="1385657931" sldId="276"/>
        </pc:sldMkLst>
        <pc:spChg chg="add del">
          <ac:chgData name="Gabriel Quintella" userId="0401f16030b3bbcc" providerId="LiveId" clId="{86B6C13F-8E64-4619-891B-E03FFA006484}" dt="2022-01-13T01:22:15.785" v="2457" actId="26606"/>
          <ac:spMkLst>
            <pc:docMk/>
            <pc:sldMk cId="1385657931" sldId="276"/>
            <ac:spMk id="2" creationId="{A22A48B3-5314-4374-A82C-5EA1D94D2747}"/>
          </ac:spMkLst>
        </pc:spChg>
        <pc:spChg chg="add mod ord">
          <ac:chgData name="Gabriel Quintella" userId="0401f16030b3bbcc" providerId="LiveId" clId="{86B6C13F-8E64-4619-891B-E03FFA006484}" dt="2022-01-14T03:06:39.215" v="3531" actId="20577"/>
          <ac:spMkLst>
            <pc:docMk/>
            <pc:sldMk cId="1385657931" sldId="276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3T01:22:01.155" v="2454"/>
          <ac:spMkLst>
            <pc:docMk/>
            <pc:sldMk cId="1385657931" sldId="276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23:22.965" v="2475" actId="478"/>
          <ac:spMkLst>
            <pc:docMk/>
            <pc:sldMk cId="1385657931" sldId="276"/>
            <ac:spMk id="7" creationId="{D3027F08-D8D8-4A02-AF57-889515C6A275}"/>
          </ac:spMkLst>
        </pc:spChg>
        <pc:spChg chg="add del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5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16" creationId="{B4D3D850-2041-4B7C-AED9-54DA385B14F7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7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37.333" v="2595" actId="26606"/>
          <ac:spMkLst>
            <pc:docMk/>
            <pc:sldMk cId="1385657931" sldId="276"/>
            <ac:spMk id="18" creationId="{F72D119F-8562-42DA-AE9A-70D44FDCFD12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19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0" creationId="{B497CCB5-5FC2-473C-AFCC-2430CEF1DF71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21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2" creationId="{599C8C75-BFDF-44E7-A028-EEB5EDD58817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3" creationId="{60B21A5C-062F-46C2-8389-53D40F46AA26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4" creationId="{8A177BCC-4208-4795-8572-4D623BA1E2A0}"/>
          </ac:spMkLst>
        </pc:spChg>
        <pc:graphicFrameChg chg="add del">
          <ac:chgData name="Gabriel Quintella" userId="0401f16030b3bbcc" providerId="LiveId" clId="{86B6C13F-8E64-4619-891B-E03FFA006484}" dt="2022-01-13T01:22:15.763" v="2456" actId="26606"/>
          <ac:graphicFrameMkLst>
            <pc:docMk/>
            <pc:sldMk cId="1385657931" sldId="276"/>
            <ac:graphicFrameMk id="9" creationId="{972FB176-1694-47B9-820E-D8A7DDF2C2AA}"/>
          </ac:graphicFrameMkLst>
        </pc:graphicFrameChg>
        <pc:graphicFrameChg chg="add del mod">
          <ac:chgData name="Gabriel Quintella" userId="0401f16030b3bbcc" providerId="LiveId" clId="{86B6C13F-8E64-4619-891B-E03FFA006484}" dt="2022-01-13T01:23:06.471" v="2471" actId="478"/>
          <ac:graphicFrameMkLst>
            <pc:docMk/>
            <pc:sldMk cId="1385657931" sldId="276"/>
            <ac:graphicFrameMk id="11" creationId="{B83116FA-758E-4A18-8AD1-D14FADB482F8}"/>
          </ac:graphicFrameMkLst>
        </pc:graphicFrameChg>
        <pc:picChg chg="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4" creationId="{8FBED80D-7006-4868-BD2E-0119D360BC36}"/>
          </ac:picMkLst>
        </pc:picChg>
        <pc:picChg chg="add del mod">
          <ac:chgData name="Gabriel Quintella" userId="0401f16030b3bbcc" providerId="LiveId" clId="{86B6C13F-8E64-4619-891B-E03FFA006484}" dt="2022-01-13T01:34:12.010" v="2591" actId="21"/>
          <ac:picMkLst>
            <pc:docMk/>
            <pc:sldMk cId="1385657931" sldId="276"/>
            <ac:picMk id="10" creationId="{37E92CBE-FF5C-4343-978C-3FFE09E659D6}"/>
          </ac:picMkLst>
        </pc:picChg>
        <pc:picChg chg="add 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13" creationId="{A517D2CE-BB1F-4D28-BC65-17B86E20B4AD}"/>
          </ac:picMkLst>
        </pc:picChg>
      </pc:sldChg>
      <pc:sldChg chg="addSp delSp modSp add mod ord setBg">
        <pc:chgData name="Gabriel Quintella" userId="0401f16030b3bbcc" providerId="LiveId" clId="{86B6C13F-8E64-4619-891B-E03FFA006484}" dt="2022-01-13T01:31:56.345" v="2562" actId="21"/>
        <pc:sldMkLst>
          <pc:docMk/>
          <pc:sldMk cId="3184808388" sldId="277"/>
        </pc:sldMkLst>
        <pc:spChg chg="add del mod">
          <ac:chgData name="Gabriel Quintella" userId="0401f16030b3bbcc" providerId="LiveId" clId="{86B6C13F-8E64-4619-891B-E03FFA006484}" dt="2022-01-13T01:31:51.956" v="2559" actId="478"/>
          <ac:spMkLst>
            <pc:docMk/>
            <pc:sldMk cId="3184808388" sldId="27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28:24.869" v="2525" actId="26606"/>
          <ac:spMkLst>
            <pc:docMk/>
            <pc:sldMk cId="3184808388" sldId="277"/>
            <ac:spMk id="9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01:31:56.345" v="2562" actId="21"/>
          <ac:picMkLst>
            <pc:docMk/>
            <pc:sldMk cId="3184808388" sldId="277"/>
            <ac:picMk id="5" creationId="{A7597F68-C3D0-4BBA-AA9D-3FAADA7932A0}"/>
          </ac:picMkLst>
        </pc:picChg>
      </pc:sldChg>
      <pc:sldChg chg="addSp delSp modSp new del mod">
        <pc:chgData name="Gabriel Quintella" userId="0401f16030b3bbcc" providerId="LiveId" clId="{86B6C13F-8E64-4619-891B-E03FFA006484}" dt="2022-01-13T19:12:21.173" v="3313" actId="2696"/>
        <pc:sldMkLst>
          <pc:docMk/>
          <pc:sldMk cId="3312118406" sldId="278"/>
        </pc:sldMkLst>
        <pc:spChg chg="del">
          <ac:chgData name="Gabriel Quintella" userId="0401f16030b3bbcc" providerId="LiveId" clId="{86B6C13F-8E64-4619-891B-E03FFA006484}" dt="2022-01-13T01:29:24.440" v="2537" actId="478"/>
          <ac:spMkLst>
            <pc:docMk/>
            <pc:sldMk cId="3312118406" sldId="278"/>
            <ac:spMk id="2" creationId="{2E7099F1-0344-482D-9830-4243B50E15D2}"/>
          </ac:spMkLst>
        </pc:spChg>
        <pc:spChg chg="del">
          <ac:chgData name="Gabriel Quintella" userId="0401f16030b3bbcc" providerId="LiveId" clId="{86B6C13F-8E64-4619-891B-E03FFA006484}" dt="2022-01-13T01:29:26.958" v="2538" actId="478"/>
          <ac:spMkLst>
            <pc:docMk/>
            <pc:sldMk cId="3312118406" sldId="278"/>
            <ac:spMk id="3" creationId="{A3AA1112-A00A-44DB-B7C5-EEDB3AA18656}"/>
          </ac:spMkLst>
        </pc:spChg>
        <pc:spChg chg="add mod">
          <ac:chgData name="Gabriel Quintella" userId="0401f16030b3bbcc" providerId="LiveId" clId="{86B6C13F-8E64-4619-891B-E03FFA006484}" dt="2022-01-13T01:30:06.387" v="2541"/>
          <ac:spMkLst>
            <pc:docMk/>
            <pc:sldMk cId="3312118406" sldId="278"/>
            <ac:spMk id="4" creationId="{AD68072D-34E9-4E75-8C96-E16AE365B94F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3:48.553" v="2585"/>
        <pc:sldMkLst>
          <pc:docMk/>
          <pc:sldMk cId="3440083160" sldId="279"/>
        </pc:sldMkLst>
        <pc:spChg chg="del mod">
          <ac:chgData name="Gabriel Quintella" userId="0401f16030b3bbcc" providerId="LiveId" clId="{86B6C13F-8E64-4619-891B-E03FFA006484}" dt="2022-01-13T01:33:19.659" v="2579" actId="478"/>
          <ac:spMkLst>
            <pc:docMk/>
            <pc:sldMk cId="3440083160" sldId="279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01:32:55.390" v="2572"/>
          <ac:spMkLst>
            <pc:docMk/>
            <pc:sldMk cId="3440083160" sldId="279"/>
            <ac:spMk id="6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58.225" v="2573" actId="26606"/>
          <ac:spMkLst>
            <pc:docMk/>
            <pc:sldMk cId="3440083160" sldId="279"/>
            <ac:spMk id="9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1" creationId="{E02FA569-E662-47BB-82E5-A4E7158E3BCD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2" creationId="{9CC12CF3-AA19-4820-97A6-E02A5DCA612F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3" creationId="{AA900FCE-0081-4181-AE77-8A5869CAFB90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4" creationId="{1215DDE9-BA4C-4D5B-B30B-719A7EE25EE8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5" creationId="{BDF9DA4F-1441-472E-B3F7-DFEFC350662B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6" creationId="{61C84FE3-E625-4765-9B0C-0D14780E57AA}"/>
          </ac:spMkLst>
        </pc:spChg>
        <pc:spChg chg="add mod">
          <ac:chgData name="Gabriel Quintella" userId="0401f16030b3bbcc" providerId="LiveId" clId="{86B6C13F-8E64-4619-891B-E03FFA006484}" dt="2022-01-13T01:33:48.553" v="2585"/>
          <ac:spMkLst>
            <pc:docMk/>
            <pc:sldMk cId="3440083160" sldId="279"/>
            <ac:spMk id="17" creationId="{FAA6086C-87A8-4114-A27F-C081E449C89C}"/>
          </ac:spMkLst>
        </pc:s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7" creationId="{19FA6B79-B25C-4224-AE05-DE23F29016FC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8" creationId="{DCFC1EEB-8CD9-4EBC-A3AD-10E1CF3BC67B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10" creationId="{49F386EC-44B0-4412-964F-86862F574029}"/>
          </ac:grpSpMkLst>
        </pc:grpChg>
        <pc:picChg chg="mod">
          <ac:chgData name="Gabriel Quintella" userId="0401f16030b3bbcc" providerId="LiveId" clId="{86B6C13F-8E64-4619-891B-E03FFA006484}" dt="2022-01-13T01:33:25.046" v="2582" actId="1076"/>
          <ac:picMkLst>
            <pc:docMk/>
            <pc:sldMk cId="3440083160" sldId="27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8:06.806" v="2634" actId="26606"/>
        <pc:sldMkLst>
          <pc:docMk/>
          <pc:sldMk cId="1699139359" sldId="280"/>
        </pc:sldMkLst>
        <pc:spChg chg="del">
          <ac:chgData name="Gabriel Quintella" userId="0401f16030b3bbcc" providerId="LiveId" clId="{86B6C13F-8E64-4619-891B-E03FFA006484}" dt="2022-01-13T01:35:18.432" v="2603" actId="478"/>
          <ac:spMkLst>
            <pc:docMk/>
            <pc:sldMk cId="1699139359" sldId="280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3" creationId="{1C68C712-3EB5-4548-B017-0B4D8DE9FFB9}"/>
          </ac:spMkLst>
        </pc:spChg>
        <pc:spChg chg="add del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5:12.598" v="2601"/>
          <ac:spMkLst>
            <pc:docMk/>
            <pc:sldMk cId="1699139359" sldId="280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11" creationId="{E49CC64F-7275-4E33-961B-0C5CDC439875}"/>
          </ac:spMkLst>
        </pc:spChg>
        <pc:picChg chg="ord">
          <ac:chgData name="Gabriel Quintella" userId="0401f16030b3bbcc" providerId="LiveId" clId="{86B6C13F-8E64-4619-891B-E03FFA006484}" dt="2022-01-13T01:36:24.491" v="2607" actId="26606"/>
          <ac:picMkLst>
            <pc:docMk/>
            <pc:sldMk cId="1699139359" sldId="280"/>
            <ac:picMk id="4" creationId="{8FBED80D-7006-4868-BD2E-0119D360BC36}"/>
          </ac:picMkLst>
        </pc:picChg>
        <pc:picChg chg="del">
          <ac:chgData name="Gabriel Quintella" userId="0401f16030b3bbcc" providerId="LiveId" clId="{86B6C13F-8E64-4619-891B-E03FFA006484}" dt="2022-01-13T01:35:16.044" v="2602" actId="478"/>
          <ac:picMkLst>
            <pc:docMk/>
            <pc:sldMk cId="1699139359" sldId="280"/>
            <ac:picMk id="5" creationId="{A7597F68-C3D0-4BBA-AA9D-3FAADA7932A0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4:19.538" v="3013" actId="20577"/>
        <pc:sldMkLst>
          <pc:docMk/>
          <pc:sldMk cId="1909856853" sldId="281"/>
        </pc:sldMkLst>
        <pc:spChg chg="mod">
          <ac:chgData name="Gabriel Quintella" userId="0401f16030b3bbcc" providerId="LiveId" clId="{86B6C13F-8E64-4619-891B-E03FFA006484}" dt="2022-01-13T18:54:19.538" v="3013" actId="20577"/>
          <ac:spMkLst>
            <pc:docMk/>
            <pc:sldMk cId="1909856853" sldId="281"/>
            <ac:spMk id="3" creationId="{1C68C712-3EB5-4548-B017-0B4D8DE9FFB9}"/>
          </ac:spMkLst>
        </pc:spChg>
        <pc:spChg chg="del">
          <ac:chgData name="Gabriel Quintella" userId="0401f16030b3bbcc" providerId="LiveId" clId="{86B6C13F-8E64-4619-891B-E03FFA006484}" dt="2022-01-13T01:37:01.771" v="2612"/>
          <ac:spMkLst>
            <pc:docMk/>
            <pc:sldMk cId="1909856853" sldId="281"/>
            <ac:spMk id="6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7:07.509" v="2614" actId="26606"/>
          <ac:spMkLst>
            <pc:docMk/>
            <pc:sldMk cId="1909856853" sldId="281"/>
            <ac:spMk id="9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6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37:07.509" v="2614" actId="26606"/>
          <ac:picMkLst>
            <pc:docMk/>
            <pc:sldMk cId="1909856853" sldId="281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9:04.145" v="2641" actId="27636"/>
        <pc:sldMkLst>
          <pc:docMk/>
          <pc:sldMk cId="777463436" sldId="282"/>
        </pc:sldMkLst>
        <pc:spChg chg="mod">
          <ac:chgData name="Gabriel Quintella" userId="0401f16030b3bbcc" providerId="LiveId" clId="{86B6C13F-8E64-4619-891B-E03FFA006484}" dt="2022-01-13T01:39:04.145" v="2641" actId="27636"/>
          <ac:spMkLst>
            <pc:docMk/>
            <pc:sldMk cId="777463436" sldId="282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8:52.569" v="2639" actId="26606"/>
          <ac:spMkLst>
            <pc:docMk/>
            <pc:sldMk cId="777463436" sldId="282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8:48.025" v="2638"/>
          <ac:spMkLst>
            <pc:docMk/>
            <pc:sldMk cId="777463436" sldId="282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9:56.894" v="2680" actId="27636"/>
        <pc:sldMkLst>
          <pc:docMk/>
          <pc:sldMk cId="773420452" sldId="283"/>
        </pc:sldMkLst>
        <pc:spChg chg="mod">
          <ac:chgData name="Gabriel Quintella" userId="0401f16030b3bbcc" providerId="LiveId" clId="{86B6C13F-8E64-4619-891B-E03FFA006484}" dt="2022-01-13T01:39:56.894" v="2680" actId="27636"/>
          <ac:spMkLst>
            <pc:docMk/>
            <pc:sldMk cId="773420452" sldId="283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9:39.344" v="2645" actId="26606"/>
          <ac:spMkLst>
            <pc:docMk/>
            <pc:sldMk cId="773420452" sldId="283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9:32.744" v="2644"/>
          <ac:spMkLst>
            <pc:docMk/>
            <pc:sldMk cId="773420452" sldId="283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01:43:26.795" v="2703" actId="2696"/>
        <pc:sldMkLst>
          <pc:docMk/>
          <pc:sldMk cId="965696020" sldId="284"/>
        </pc:sldMkLst>
        <pc:spChg chg="add del mod">
          <ac:chgData name="Gabriel Quintella" userId="0401f16030b3bbcc" providerId="LiveId" clId="{86B6C13F-8E64-4619-891B-E03FFA006484}" dt="2022-01-13T01:41:06.821" v="2690" actId="478"/>
          <ac:spMkLst>
            <pc:docMk/>
            <pc:sldMk cId="965696020" sldId="284"/>
            <ac:spMk id="2" creationId="{4EC77961-1C83-4FC4-B614-FC85BD71B714}"/>
          </ac:spMkLst>
        </pc:spChg>
        <pc:spChg chg="del mod">
          <ac:chgData name="Gabriel Quintella" userId="0401f16030b3bbcc" providerId="LiveId" clId="{86B6C13F-8E64-4619-891B-E03FFA006484}" dt="2022-01-13T01:40:36.157" v="2685" actId="478"/>
          <ac:spMkLst>
            <pc:docMk/>
            <pc:sldMk cId="965696020" sldId="284"/>
            <ac:spMk id="3" creationId="{1C68C712-3EB5-4548-B017-0B4D8DE9FFB9}"/>
          </ac:spMkLst>
        </pc:spChg>
        <pc:spChg chg="add del mod">
          <ac:chgData name="Gabriel Quintella" userId="0401f16030b3bbcc" providerId="LiveId" clId="{86B6C13F-8E64-4619-891B-E03FFA006484}" dt="2022-01-13T01:42:09.515" v="2696" actId="478"/>
          <ac:spMkLst>
            <pc:docMk/>
            <pc:sldMk cId="965696020" sldId="284"/>
            <ac:spMk id="5" creationId="{E98E879F-5FE5-41F8-B171-A4DF0D8272F0}"/>
          </ac:spMkLst>
        </pc:spChg>
        <pc:spChg chg="del">
          <ac:chgData name="Gabriel Quintella" userId="0401f16030b3bbcc" providerId="LiveId" clId="{86B6C13F-8E64-4619-891B-E03FFA006484}" dt="2022-01-13T01:40:25.363" v="2683"/>
          <ac:spMkLst>
            <pc:docMk/>
            <pc:sldMk cId="965696020" sldId="284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01:44:35.810" v="2722" actId="1076"/>
        <pc:sldMkLst>
          <pc:docMk/>
          <pc:sldMk cId="687545986" sldId="285"/>
        </pc:sldMkLst>
        <pc:spChg chg="mod">
          <ac:chgData name="Gabriel Quintella" userId="0401f16030b3bbcc" providerId="LiveId" clId="{86B6C13F-8E64-4619-891B-E03FFA006484}" dt="2022-01-13T01:44:24.930" v="2719" actId="1076"/>
          <ac:spMkLst>
            <pc:docMk/>
            <pc:sldMk cId="687545986" sldId="285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43:09.420" v="2699" actId="26606"/>
          <ac:spMkLst>
            <pc:docMk/>
            <pc:sldMk cId="687545986" sldId="285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43:07" v="2698"/>
          <ac:spMkLst>
            <pc:docMk/>
            <pc:sldMk cId="687545986" sldId="285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43:15.415" v="2702" actId="27614"/>
          <ac:picMkLst>
            <pc:docMk/>
            <pc:sldMk cId="687545986" sldId="285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3T01:44:35.810" v="2722" actId="1076"/>
          <ac:picMkLst>
            <pc:docMk/>
            <pc:sldMk cId="687545986" sldId="285"/>
            <ac:picMk id="7" creationId="{B41F1472-0DD0-47A3-B45F-3DE57BF80D5A}"/>
          </ac:picMkLst>
        </pc:picChg>
      </pc:sldChg>
      <pc:sldChg chg="addSp delSp modSp add mod ord setBg delDesignElem modShow chgLayout">
        <pc:chgData name="Gabriel Quintella" userId="0401f16030b3bbcc" providerId="LiveId" clId="{86B6C13F-8E64-4619-891B-E03FFA006484}" dt="2022-01-13T22:54:53.280" v="3444" actId="729"/>
        <pc:sldMkLst>
          <pc:docMk/>
          <pc:sldMk cId="1655760290" sldId="286"/>
        </pc:sldMkLst>
        <pc:spChg chg="mod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2" creationId="{A22A48B3-5314-4374-A82C-5EA1D94D2747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3" creationId="{AA26B26F-D17A-4309-A42F-B38D21159C43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5" creationId="{585FDAA1-D97A-4717-85D7-E8EACFA9826F}"/>
          </ac:spMkLst>
        </pc:spChg>
        <pc:spChg chg="add del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1:40.043" v="2734"/>
          <ac:spMkLst>
            <pc:docMk/>
            <pc:sldMk cId="1655760290" sldId="286"/>
            <ac:spMk id="1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14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22:53:42.601" v="3438" actId="478"/>
          <ac:picMkLst>
            <pc:docMk/>
            <pc:sldMk cId="1655760290" sldId="286"/>
            <ac:picMk id="4" creationId="{8FBED80D-7006-4868-BD2E-0119D360BC36}"/>
          </ac:picMkLst>
        </pc:picChg>
      </pc:sldChg>
      <pc:sldChg chg="addSp delSp modSp add mod ord setBg delDesignElem">
        <pc:chgData name="Gabriel Quintella" userId="0401f16030b3bbcc" providerId="LiveId" clId="{86B6C13F-8E64-4619-891B-E03FFA006484}" dt="2022-01-13T18:45:51.951" v="2796" actId="1076"/>
        <pc:sldMkLst>
          <pc:docMk/>
          <pc:sldMk cId="2687159608" sldId="287"/>
        </pc:sldMkLst>
        <pc:spChg chg="mod">
          <ac:chgData name="Gabriel Quintella" userId="0401f16030b3bbcc" providerId="LiveId" clId="{86B6C13F-8E64-4619-891B-E03FFA006484}" dt="2022-01-13T18:45:51.951" v="2796" actId="1076"/>
          <ac:spMkLst>
            <pc:docMk/>
            <pc:sldMk cId="2687159608" sldId="28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18:45:16.044" v="2786" actId="26606"/>
          <ac:spMkLst>
            <pc:docMk/>
            <pc:sldMk cId="2687159608" sldId="287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5:07.610" v="2783"/>
          <ac:spMkLst>
            <pc:docMk/>
            <pc:sldMk cId="2687159608" sldId="287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18:50:34.217" v="2911" actId="2696"/>
        <pc:sldMkLst>
          <pc:docMk/>
          <pc:sldMk cId="1852389407" sldId="288"/>
        </pc:sldMkLst>
        <pc:spChg chg="add del mod">
          <ac:chgData name="Gabriel Quintella" userId="0401f16030b3bbcc" providerId="LiveId" clId="{86B6C13F-8E64-4619-891B-E03FFA006484}" dt="2022-01-13T18:46:59.584" v="2812" actId="26606"/>
          <ac:spMkLst>
            <pc:docMk/>
            <pc:sldMk cId="1852389407" sldId="288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18:45:24.745" v="2788"/>
          <ac:spMkLst>
            <pc:docMk/>
            <pc:sldMk cId="1852389407" sldId="288"/>
            <ac:spMk id="6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18:46:59.569" v="2811" actId="26606"/>
          <ac:graphicFrameMkLst>
            <pc:docMk/>
            <pc:sldMk cId="1852389407" sldId="288"/>
            <ac:graphicFrameMk id="7" creationId="{E97A2634-D07B-4645-BDA7-020BCCF1DB1F}"/>
          </ac:graphicFrameMkLst>
        </pc:graphicFrameChg>
        <pc:graphicFrameChg chg="add del mod modGraphic">
          <ac:chgData name="Gabriel Quintella" userId="0401f16030b3bbcc" providerId="LiveId" clId="{86B6C13F-8E64-4619-891B-E03FFA006484}" dt="2022-01-13T18:49:13.924" v="2831" actId="21"/>
          <ac:graphicFrameMkLst>
            <pc:docMk/>
            <pc:sldMk cId="1852389407" sldId="288"/>
            <ac:graphicFrameMk id="9" creationId="{55398EB4-4B1A-417A-BEAF-57EC2321A5B0}"/>
          </ac:graphicFrameMkLst>
        </pc:graphicFrameChg>
      </pc:sldChg>
      <pc:sldChg chg="addSp delSp modSp add mod setBg delDesignElem">
        <pc:chgData name="Gabriel Quintella" userId="0401f16030b3bbcc" providerId="LiveId" clId="{86B6C13F-8E64-4619-891B-E03FFA006484}" dt="2022-01-13T18:52:25.065" v="2971" actId="14100"/>
        <pc:sldMkLst>
          <pc:docMk/>
          <pc:sldMk cId="1572128505" sldId="289"/>
        </pc:sldMkLst>
        <pc:spChg chg="del mod">
          <ac:chgData name="Gabriel Quintella" userId="0401f16030b3bbcc" providerId="LiveId" clId="{86B6C13F-8E64-4619-891B-E03FFA006484}" dt="2022-01-13T18:49:17.446" v="2832" actId="478"/>
          <ac:spMkLst>
            <pc:docMk/>
            <pc:sldMk cId="1572128505" sldId="289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18:52:25.065" v="2971" actId="14100"/>
          <ac:spMkLst>
            <pc:docMk/>
            <pc:sldMk cId="1572128505" sldId="289"/>
            <ac:spMk id="3" creationId="{6ECE45D1-F65A-44E4-88A0-371BF51EE333}"/>
          </ac:spMkLst>
        </pc:spChg>
        <pc:spChg chg="del">
          <ac:chgData name="Gabriel Quintella" userId="0401f16030b3bbcc" providerId="LiveId" clId="{86B6C13F-8E64-4619-891B-E03FFA006484}" dt="2022-01-13T18:48:49.007" v="2827"/>
          <ac:spMkLst>
            <pc:docMk/>
            <pc:sldMk cId="1572128505" sldId="289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18:51:06.402" v="2921"/>
          <ac:spMkLst>
            <pc:docMk/>
            <pc:sldMk cId="1572128505" sldId="289"/>
            <ac:spMk id="8" creationId="{9721CF79-CA12-4D1C-AAAB-7BCBF9B21142}"/>
          </ac:spMkLst>
        </pc:spChg>
        <pc:spChg chg="add del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14" creationId="{E49CC64F-7275-4E33-961B-0C5CDC439875}"/>
          </ac:spMkLst>
        </pc:spChg>
        <pc:graphicFrameChg chg="add del mod">
          <ac:chgData name="Gabriel Quintella" userId="0401f16030b3bbcc" providerId="LiveId" clId="{86B6C13F-8E64-4619-891B-E03FFA006484}" dt="2022-01-13T18:52:16.951" v="2968" actId="478"/>
          <ac:graphicFrameMkLst>
            <pc:docMk/>
            <pc:sldMk cId="1572128505" sldId="289"/>
            <ac:graphicFrameMk id="7" creationId="{1CD56C09-10A8-422B-B4DD-172D77F9EB70}"/>
          </ac:graphicFrameMkLst>
        </pc:graphicFrameChg>
        <pc:picChg chg="ord">
          <ac:chgData name="Gabriel Quintella" userId="0401f16030b3bbcc" providerId="LiveId" clId="{86B6C13F-8E64-4619-891B-E03FFA006484}" dt="2022-01-13T18:52:21.861" v="2970" actId="26606"/>
          <ac:picMkLst>
            <pc:docMk/>
            <pc:sldMk cId="1572128505" sldId="28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2:12.270" v="2967"/>
        <pc:sldMkLst>
          <pc:docMk/>
          <pc:sldMk cId="3433790968" sldId="290"/>
        </pc:sldMkLst>
        <pc:spChg chg="mod ord">
          <ac:chgData name="Gabriel Quintella" userId="0401f16030b3bbcc" providerId="LiveId" clId="{86B6C13F-8E64-4619-891B-E03FFA006484}" dt="2022-01-13T18:52:00.549" v="2966" actId="1076"/>
          <ac:spMkLst>
            <pc:docMk/>
            <pc:sldMk cId="3433790968" sldId="290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8:51:38.204" v="2930" actId="26606"/>
          <ac:spMkLst>
            <pc:docMk/>
            <pc:sldMk cId="3433790968" sldId="29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1:14.450" v="2926"/>
          <ac:spMkLst>
            <pc:docMk/>
            <pc:sldMk cId="3433790968" sldId="290"/>
            <ac:spMk id="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18:51:30.775" v="2928" actId="26606"/>
          <ac:spMkLst>
            <pc:docMk/>
            <pc:sldMk cId="3433790968" sldId="290"/>
            <ac:spMk id="12" creationId="{E49CC64F-7275-4E33-961B-0C5CDC439875}"/>
          </ac:spMkLst>
        </pc:spChg>
        <pc:graphicFrameChg chg="del modGraphic">
          <ac:chgData name="Gabriel Quintella" userId="0401f16030b3bbcc" providerId="LiveId" clId="{86B6C13F-8E64-4619-891B-E03FFA006484}" dt="2022-01-13T18:51:36.241" v="2929" actId="478"/>
          <ac:graphicFrameMkLst>
            <pc:docMk/>
            <pc:sldMk cId="3433790968" sldId="290"/>
            <ac:graphicFrameMk id="7" creationId="{1CD56C09-10A8-422B-B4DD-172D77F9EB70}"/>
          </ac:graphicFrameMkLst>
        </pc:graphicFrameChg>
        <pc:graphicFrameChg chg="add mod">
          <ac:chgData name="Gabriel Quintella" userId="0401f16030b3bbcc" providerId="LiveId" clId="{86B6C13F-8E64-4619-891B-E03FFA006484}" dt="2022-01-13T18:52:12.270" v="2967"/>
          <ac:graphicFrameMkLst>
            <pc:docMk/>
            <pc:sldMk cId="3433790968" sldId="290"/>
            <ac:graphicFrameMk id="8" creationId="{A52B6BAD-EE39-4CA9-B817-2F9BA249C869}"/>
          </ac:graphicFrameMkLst>
        </pc:graphicFrameChg>
        <pc:picChg chg="ord">
          <ac:chgData name="Gabriel Quintella" userId="0401f16030b3bbcc" providerId="LiveId" clId="{86B6C13F-8E64-4619-891B-E03FFA006484}" dt="2022-01-13T18:51:38.204" v="2930" actId="26606"/>
          <ac:picMkLst>
            <pc:docMk/>
            <pc:sldMk cId="3433790968" sldId="290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86B6C13F-8E64-4619-891B-E03FFA006484}" dt="2022-01-13T18:54:07.158" v="3011"/>
        <pc:sldMkLst>
          <pc:docMk/>
          <pc:sldMk cId="1904286443" sldId="291"/>
        </pc:sldMkLst>
        <pc:spChg chg="add">
          <ac:chgData name="Gabriel Quintella" userId="0401f16030b3bbcc" providerId="LiveId" clId="{86B6C13F-8E64-4619-891B-E03FFA006484}" dt="2022-01-13T18:53:55.602" v="3009" actId="26606"/>
          <ac:spMkLst>
            <pc:docMk/>
            <pc:sldMk cId="1904286443" sldId="291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3:46.270" v="3008"/>
          <ac:spMkLst>
            <pc:docMk/>
            <pc:sldMk cId="1904286443" sldId="291"/>
            <ac:spMk id="5134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8:55:55.920" v="3018"/>
        <pc:sldMkLst>
          <pc:docMk/>
          <pc:sldMk cId="135026700" sldId="292"/>
        </pc:sldMkLst>
        <pc:spChg chg="del">
          <ac:chgData name="Gabriel Quintella" userId="0401f16030b3bbcc" providerId="LiveId" clId="{86B6C13F-8E64-4619-891B-E03FFA006484}" dt="2022-01-13T18:55:48.891" v="3015"/>
          <ac:spMkLst>
            <pc:docMk/>
            <pc:sldMk cId="135026700" sldId="292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5:53.227" v="3016" actId="26606"/>
          <ac:spMkLst>
            <pc:docMk/>
            <pc:sldMk cId="135026700" sldId="292"/>
            <ac:spMk id="5124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7.259" v="3024"/>
        <pc:sldMkLst>
          <pc:docMk/>
          <pc:sldMk cId="172859489" sldId="293"/>
        </pc:sldMkLst>
        <pc:spChg chg="add del">
          <ac:chgData name="Gabriel Quintella" userId="0401f16030b3bbcc" providerId="LiveId" clId="{86B6C13F-8E64-4619-891B-E03FFA006484}" dt="2022-01-13T18:56:27.259" v="3024"/>
          <ac:spMkLst>
            <pc:docMk/>
            <pc:sldMk cId="172859489" sldId="293"/>
            <ac:spMk id="6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0.165" v="3021"/>
        <pc:sldMkLst>
          <pc:docMk/>
          <pc:sldMk cId="2416047771" sldId="293"/>
        </pc:sldMkLst>
        <pc:spChg chg="add del">
          <ac:chgData name="Gabriel Quintella" userId="0401f16030b3bbcc" providerId="LiveId" clId="{86B6C13F-8E64-4619-891B-E03FFA006484}" dt="2022-01-13T18:56:20.165" v="3021"/>
          <ac:spMkLst>
            <pc:docMk/>
            <pc:sldMk cId="2416047771" sldId="293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06:27.739" v="3188" actId="20577"/>
        <pc:sldMkLst>
          <pc:docMk/>
          <pc:sldMk cId="4230135495" sldId="293"/>
        </pc:sldMkLst>
        <pc:spChg chg="mod">
          <ac:chgData name="Gabriel Quintella" userId="0401f16030b3bbcc" providerId="LiveId" clId="{86B6C13F-8E64-4619-891B-E03FFA006484}" dt="2022-01-13T18:57:44.212" v="3036" actId="1076"/>
          <ac:spMkLst>
            <pc:docMk/>
            <pc:sldMk cId="4230135495" sldId="293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6:27.739" v="3188" actId="20577"/>
          <ac:spMkLst>
            <pc:docMk/>
            <pc:sldMk cId="4230135495" sldId="293"/>
            <ac:spMk id="6" creationId="{D60CCAAD-3C02-470F-925A-126788200B27}"/>
          </ac:spMkLst>
        </pc:spChg>
        <pc:spChg chg="add">
          <ac:chgData name="Gabriel Quintella" userId="0401f16030b3bbcc" providerId="LiveId" clId="{86B6C13F-8E64-4619-891B-E03FFA006484}" dt="2022-01-13T18:56:48.114" v="3028" actId="26606"/>
          <ac:spMkLst>
            <pc:docMk/>
            <pc:sldMk cId="4230135495" sldId="293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6:37.279" v="3026"/>
          <ac:spMkLst>
            <pc:docMk/>
            <pc:sldMk cId="4230135495" sldId="293"/>
            <ac:spMk id="16" creationId="{E49CC64F-7275-4E33-961B-0C5CDC439875}"/>
          </ac:spMkLst>
        </pc:spChg>
      </pc:sldChg>
      <pc:sldChg chg="addSp delSp modSp add mod ord setBg">
        <pc:chgData name="Gabriel Quintella" userId="0401f16030b3bbcc" providerId="LiveId" clId="{86B6C13F-8E64-4619-891B-E03FFA006484}" dt="2022-01-13T22:53:03.652" v="3436" actId="1076"/>
        <pc:sldMkLst>
          <pc:docMk/>
          <pc:sldMk cId="2164335242" sldId="294"/>
        </pc:sldMkLst>
        <pc:spChg chg="del mod">
          <ac:chgData name="Gabriel Quintella" userId="0401f16030b3bbcc" providerId="LiveId" clId="{86B6C13F-8E64-4619-891B-E03FFA006484}" dt="2022-01-13T19:05:30.705" v="3143" actId="478"/>
          <ac:spMkLst>
            <pc:docMk/>
            <pc:sldMk cId="2164335242" sldId="294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5:36.080" v="3151" actId="20577"/>
          <ac:spMkLst>
            <pc:docMk/>
            <pc:sldMk cId="2164335242" sldId="294"/>
            <ac:spMk id="5" creationId="{D86D8CF5-B4DD-4859-8189-87D21ED72214}"/>
          </ac:spMkLst>
        </pc:spChg>
        <pc:spChg chg="add mod">
          <ac:chgData name="Gabriel Quintella" userId="0401f16030b3bbcc" providerId="LiveId" clId="{86B6C13F-8E64-4619-891B-E03FFA006484}" dt="2022-01-13T22:53:03.652" v="3436" actId="1076"/>
          <ac:spMkLst>
            <pc:docMk/>
            <pc:sldMk cId="2164335242" sldId="294"/>
            <ac:spMk id="6" creationId="{710F79CB-D57A-499E-9225-55187AFDECBE}"/>
          </ac:spMkLst>
        </pc:spChg>
        <pc:spChg chg="add">
          <ac:chgData name="Gabriel Quintella" userId="0401f16030b3bbcc" providerId="LiveId" clId="{86B6C13F-8E64-4619-891B-E03FFA006484}" dt="2022-01-13T18:56:50.790" v="3029" actId="26606"/>
          <ac:spMkLst>
            <pc:docMk/>
            <pc:sldMk cId="2164335242" sldId="294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9:09:34.112" v="3251"/>
        <pc:sldMkLst>
          <pc:docMk/>
          <pc:sldMk cId="1470431032" sldId="295"/>
        </pc:sldMkLst>
        <pc:spChg chg="add">
          <ac:chgData name="Gabriel Quintella" userId="0401f16030b3bbcc" providerId="LiveId" clId="{86B6C13F-8E64-4619-891B-E03FFA006484}" dt="2022-01-13T19:09:20.590" v="3249" actId="26606"/>
          <ac:spMkLst>
            <pc:docMk/>
            <pc:sldMk cId="1470431032" sldId="295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16.084" v="3248"/>
          <ac:spMkLst>
            <pc:docMk/>
            <pc:sldMk cId="1470431032" sldId="295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11:16.878" v="3284" actId="1076"/>
        <pc:sldMkLst>
          <pc:docMk/>
          <pc:sldMk cId="267626220" sldId="296"/>
        </pc:sldMkLst>
        <pc:spChg chg="mod">
          <ac:chgData name="Gabriel Quintella" userId="0401f16030b3bbcc" providerId="LiveId" clId="{86B6C13F-8E64-4619-891B-E03FFA006484}" dt="2022-01-13T19:11:16.878" v="3284" actId="1076"/>
          <ac:spMkLst>
            <pc:docMk/>
            <pc:sldMk cId="267626220" sldId="296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09:56.569" v="3255" actId="26606"/>
          <ac:spMkLst>
            <pc:docMk/>
            <pc:sldMk cId="267626220" sldId="29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52.893" v="3254"/>
          <ac:spMkLst>
            <pc:docMk/>
            <pc:sldMk cId="267626220" sldId="296"/>
            <ac:spMk id="14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19:12:17.481" v="3312" actId="1076"/>
        <pc:sldMkLst>
          <pc:docMk/>
          <pc:sldMk cId="1198528274" sldId="297"/>
        </pc:sldMkLst>
        <pc:spChg chg="mod">
          <ac:chgData name="Gabriel Quintella" userId="0401f16030b3bbcc" providerId="LiveId" clId="{86B6C13F-8E64-4619-891B-E03FFA006484}" dt="2022-01-13T19:11:53.057" v="3308" actId="1076"/>
          <ac:spMkLst>
            <pc:docMk/>
            <pc:sldMk cId="1198528274" sldId="297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10:12.434" v="3260" actId="26606"/>
          <ac:spMkLst>
            <pc:docMk/>
            <pc:sldMk cId="1198528274" sldId="297"/>
            <ac:spMk id="6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19:12:17.481" v="3312" actId="1076"/>
          <ac:spMkLst>
            <pc:docMk/>
            <pc:sldMk cId="1198528274" sldId="297"/>
            <ac:spMk id="7" creationId="{59E45B0E-EDDC-4B43-BF4D-A42C67675045}"/>
          </ac:spMkLst>
        </pc:spChg>
        <pc:spChg chg="del">
          <ac:chgData name="Gabriel Quintella" userId="0401f16030b3bbcc" providerId="LiveId" clId="{86B6C13F-8E64-4619-891B-E03FFA006484}" dt="2022-01-13T19:10:07.507" v="3259"/>
          <ac:spMkLst>
            <pc:docMk/>
            <pc:sldMk cId="1198528274" sldId="297"/>
            <ac:spMk id="9" creationId="{E49CC64F-7275-4E33-961B-0C5CDC439875}"/>
          </ac:spMkLst>
        </pc:spChg>
      </pc:sldChg>
      <pc:sldChg chg="addSp delSp modSp add del mod delDesignElem chgLayout">
        <pc:chgData name="Gabriel Quintella" userId="0401f16030b3bbcc" providerId="LiveId" clId="{86B6C13F-8E64-4619-891B-E03FFA006484}" dt="2022-01-13T22:56:22.078" v="3452" actId="2890"/>
        <pc:sldMkLst>
          <pc:docMk/>
          <pc:sldMk cId="1368370005" sldId="298"/>
        </pc:sldMkLst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5" creationId="{BEF0287A-1FA9-4729-B736-F9437F1527DC}"/>
          </ac:spMkLst>
        </pc:spChg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6" creationId="{EEA5880C-DF18-44E2-AD43-07505E912BE1}"/>
          </ac:spMkLst>
        </pc:spChg>
        <pc:spChg chg="add del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9" creationId="{E49CC64F-7275-4E33-961B-0C5CDC439875}"/>
          </ac:spMkLst>
        </pc:spChg>
        <pc:picChg chg="add del">
          <ac:chgData name="Gabriel Quintella" userId="0401f16030b3bbcc" providerId="LiveId" clId="{86B6C13F-8E64-4619-891B-E03FFA006484}" dt="2022-01-13T22:55:13.383" v="3449"/>
          <ac:picMkLst>
            <pc:docMk/>
            <pc:sldMk cId="1368370005" sldId="298"/>
            <ac:picMk id="3" creationId="{102B1F5C-D7BA-47AF-9636-E41FE8E50320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4T01:41:13.331" v="3474" actId="2696"/>
        <pc:sldMkLst>
          <pc:docMk/>
          <pc:sldMk cId="1513947157" sldId="298"/>
        </pc:sldMkLst>
        <pc:spChg chg="del">
          <ac:chgData name="Gabriel Quintella" userId="0401f16030b3bbcc" providerId="LiveId" clId="{86B6C13F-8E64-4619-891B-E03FFA006484}" dt="2022-01-14T01:37:56.689" v="3455" actId="21"/>
          <ac:spMkLst>
            <pc:docMk/>
            <pc:sldMk cId="1513947157" sldId="298"/>
            <ac:spMk id="3" creationId="{64B2A27D-1B8D-4920-B4AD-1975A8ED6F4C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7" creationId="{22220111-5018-4EB7-A38B-79BD37F7C095}"/>
          </ac:spMkLst>
        </pc:spChg>
        <pc:spChg chg="del">
          <ac:chgData name="Gabriel Quintella" userId="0401f16030b3bbcc" providerId="LiveId" clId="{86B6C13F-8E64-4619-891B-E03FFA006484}" dt="2022-01-14T01:37:46.648" v="3454"/>
          <ac:spMkLst>
            <pc:docMk/>
            <pc:sldMk cId="1513947157" sldId="298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0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2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4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6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13.177" v="3459" actId="26606"/>
          <ac:spMkLst>
            <pc:docMk/>
            <pc:sldMk cId="1513947157" sldId="298"/>
            <ac:spMk id="18" creationId="{42A4FC2C-047E-45A5-965D-8E1E3BF09BC6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19" creationId="{2FAA70C3-2AD5-42D6-AC00-5977FEA4DA14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20" creationId="{5D1D4658-32CD-4903-BDA6-7B54EEA4ED6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3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5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7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9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31" creationId="{22220111-5018-4EB7-A38B-79BD37F7C095}"/>
          </ac:spMkLst>
        </pc:spChg>
        <pc:picChg chg="mod or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5" creationId="{A6ED1187-9C9D-4ECF-857C-D78B93297A26}"/>
          </ac:picMkLst>
        </pc:picChg>
        <pc:picChg chg="del mod">
          <ac:chgData name="Gabriel Quintella" userId="0401f16030b3bbcc" providerId="LiveId" clId="{86B6C13F-8E64-4619-891B-E03FFA006484}" dt="2022-01-14T01:39:03.362" v="3457" actId="478"/>
          <ac:picMkLst>
            <pc:docMk/>
            <pc:sldMk cId="1513947157" sldId="298"/>
            <ac:picMk id="13" creationId="{A517D2CE-BB1F-4D28-BC65-17B86E20B4AD}"/>
          </ac:picMkLst>
        </pc:picChg>
      </pc:sldChg>
      <pc:sldChg chg="addSp delSp modSp add del mod setBg delDesignElem">
        <pc:chgData name="Gabriel Quintella" userId="0401f16030b3bbcc" providerId="LiveId" clId="{86B6C13F-8E64-4619-891B-E03FFA006484}" dt="2022-01-14T01:43:51.091" v="3501" actId="2696"/>
        <pc:sldMkLst>
          <pc:docMk/>
          <pc:sldMk cId="2070504211" sldId="299"/>
        </pc:sldMkLst>
        <pc:spChg chg="add del mod">
          <ac:chgData name="Gabriel Quintella" userId="0401f16030b3bbcc" providerId="LiveId" clId="{86B6C13F-8E64-4619-891B-E03FFA006484}" dt="2022-01-14T01:41:50.651" v="3483" actId="478"/>
          <ac:spMkLst>
            <pc:docMk/>
            <pc:sldMk cId="2070504211" sldId="299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4T01:40:22.674" v="3466"/>
          <ac:spMkLst>
            <pc:docMk/>
            <pc:sldMk cId="2070504211" sldId="299"/>
            <ac:spMk id="8" creationId="{2C6334C2-F73F-4B3B-A626-DD5F69DF6ED0}"/>
          </ac:spMkLst>
        </pc:spChg>
        <pc:spChg chg="add del mod">
          <ac:chgData name="Gabriel Quintella" userId="0401f16030b3bbcc" providerId="LiveId" clId="{86B6C13F-8E64-4619-891B-E03FFA006484}" dt="2022-01-14T01:42:15.006" v="3488" actId="21"/>
          <ac:spMkLst>
            <pc:docMk/>
            <pc:sldMk cId="2070504211" sldId="299"/>
            <ac:spMk id="9" creationId="{9474E189-84B9-4EDA-B12C-91A5740670CD}"/>
          </ac:spMkLst>
        </pc:spChg>
        <pc:picChg chg="add del">
          <ac:chgData name="Gabriel Quintella" userId="0401f16030b3bbcc" providerId="LiveId" clId="{86B6C13F-8E64-4619-891B-E03FFA006484}" dt="2022-01-14T01:40:55.969" v="3471" actId="478"/>
          <ac:picMkLst>
            <pc:docMk/>
            <pc:sldMk cId="2070504211" sldId="299"/>
            <ac:picMk id="5" creationId="{76991963-994A-449F-9498-C9BE2489BA38}"/>
          </ac:picMkLst>
        </pc:picChg>
        <pc:picChg chg="add del mod">
          <ac:chgData name="Gabriel Quintella" userId="0401f16030b3bbcc" providerId="LiveId" clId="{86B6C13F-8E64-4619-891B-E03FFA006484}" dt="2022-01-14T01:41:52.983" v="3484" actId="478"/>
          <ac:picMkLst>
            <pc:docMk/>
            <pc:sldMk cId="2070504211" sldId="299"/>
            <ac:picMk id="13" creationId="{A517D2CE-BB1F-4D28-BC65-17B86E20B4AD}"/>
          </ac:picMkLst>
        </pc:picChg>
      </pc:sldChg>
      <pc:sldChg chg="new del">
        <pc:chgData name="Gabriel Quintella" userId="0401f16030b3bbcc" providerId="LiveId" clId="{86B6C13F-8E64-4619-891B-E03FFA006484}" dt="2022-01-13T22:55:02.059" v="3447" actId="680"/>
        <pc:sldMkLst>
          <pc:docMk/>
          <pc:sldMk cId="3336970407" sldId="299"/>
        </pc:sldMkLst>
      </pc:sldChg>
      <pc:sldChg chg="modSp add mod">
        <pc:chgData name="Gabriel Quintella" userId="0401f16030b3bbcc" providerId="LiveId" clId="{86B6C13F-8E64-4619-891B-E03FFA006484}" dt="2022-01-14T01:43:46.893" v="3500" actId="20577"/>
        <pc:sldMkLst>
          <pc:docMk/>
          <pc:sldMk cId="2797249121" sldId="300"/>
        </pc:sldMkLst>
        <pc:spChg chg="mod">
          <ac:chgData name="Gabriel Quintella" userId="0401f16030b3bbcc" providerId="LiveId" clId="{86B6C13F-8E64-4619-891B-E03FFA006484}" dt="2022-01-14T01:43:46.893" v="3500" actId="20577"/>
          <ac:spMkLst>
            <pc:docMk/>
            <pc:sldMk cId="2797249121" sldId="300"/>
            <ac:spMk id="3" creationId="{64B2A27D-1B8D-4920-B4AD-1975A8ED6F4C}"/>
          </ac:spMkLst>
        </pc:spChg>
        <pc:picChg chg="mod">
          <ac:chgData name="Gabriel Quintella" userId="0401f16030b3bbcc" providerId="LiveId" clId="{86B6C13F-8E64-4619-891B-E03FFA006484}" dt="2022-01-14T01:43:16.828" v="3495" actId="1076"/>
          <ac:picMkLst>
            <pc:docMk/>
            <pc:sldMk cId="2797249121" sldId="300"/>
            <ac:picMk id="13" creationId="{A517D2CE-BB1F-4D28-BC65-17B86E20B4AD}"/>
          </ac:picMkLst>
        </pc:picChg>
      </pc:sldChg>
    </pc:docChg>
  </pc:docChgLst>
  <pc:docChgLst>
    <pc:chgData name="Gabriel Quintella" userId="0401f16030b3bbcc" providerId="LiveId" clId="{00F80BDB-5708-402F-AAFB-08B74D6F2EC8}"/>
    <pc:docChg chg="addSld modSld sldOrd">
      <pc:chgData name="Gabriel Quintella" userId="0401f16030b3bbcc" providerId="LiveId" clId="{00F80BDB-5708-402F-AAFB-08B74D6F2EC8}" dt="2022-02-28T23:05:34.048" v="35" actId="6549"/>
      <pc:docMkLst>
        <pc:docMk/>
      </pc:docMkLst>
      <pc:sldChg chg="modSp mod">
        <pc:chgData name="Gabriel Quintella" userId="0401f16030b3bbcc" providerId="LiveId" clId="{00F80BDB-5708-402F-AAFB-08B74D6F2EC8}" dt="2022-02-28T23:05:34.048" v="35" actId="6549"/>
        <pc:sldMkLst>
          <pc:docMk/>
          <pc:sldMk cId="1400697358" sldId="311"/>
        </pc:sldMkLst>
        <pc:spChg chg="mod">
          <ac:chgData name="Gabriel Quintella" userId="0401f16030b3bbcc" providerId="LiveId" clId="{00F80BDB-5708-402F-AAFB-08B74D6F2EC8}" dt="2022-02-28T23:05:34.048" v="35" actId="6549"/>
          <ac:spMkLst>
            <pc:docMk/>
            <pc:sldMk cId="1400697358" sldId="311"/>
            <ac:spMk id="3" creationId="{1C68C712-3EB5-4548-B017-0B4D8DE9FFB9}"/>
          </ac:spMkLst>
        </pc:spChg>
      </pc:sldChg>
      <pc:sldChg chg="modSp add mod ord">
        <pc:chgData name="Gabriel Quintella" userId="0401f16030b3bbcc" providerId="LiveId" clId="{00F80BDB-5708-402F-AAFB-08B74D6F2EC8}" dt="2022-02-28T23:04:34.324" v="20" actId="20577"/>
        <pc:sldMkLst>
          <pc:docMk/>
          <pc:sldMk cId="1521800393" sldId="322"/>
        </pc:sldMkLst>
        <pc:spChg chg="mod">
          <ac:chgData name="Gabriel Quintella" userId="0401f16030b3bbcc" providerId="LiveId" clId="{00F80BDB-5708-402F-AAFB-08B74D6F2EC8}" dt="2022-02-28T23:04:34.324" v="20" actId="20577"/>
          <ac:spMkLst>
            <pc:docMk/>
            <pc:sldMk cId="1521800393" sldId="322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0F80BDB-5708-402F-AAFB-08B74D6F2EC8}" dt="2022-02-28T23:04:50.072" v="33" actId="20577"/>
        <pc:sldMkLst>
          <pc:docMk/>
          <pc:sldMk cId="1915725337" sldId="323"/>
        </pc:sldMkLst>
        <pc:spChg chg="mod">
          <ac:chgData name="Gabriel Quintella" userId="0401f16030b3bbcc" providerId="LiveId" clId="{00F80BDB-5708-402F-AAFB-08B74D6F2EC8}" dt="2022-02-28T23:04:50.072" v="33" actId="20577"/>
          <ac:spMkLst>
            <pc:docMk/>
            <pc:sldMk cId="1915725337" sldId="323"/>
            <ac:spMk id="10" creationId="{306A00D9-9BA3-4ED3-A1D8-07189F2AC203}"/>
          </ac:spMkLst>
        </pc:spChg>
        <pc:picChg chg="mod">
          <ac:chgData name="Gabriel Quintella" userId="0401f16030b3bbcc" providerId="LiveId" clId="{00F80BDB-5708-402F-AAFB-08B74D6F2EC8}" dt="2022-02-28T23:04:43.990" v="24" actId="1076"/>
          <ac:picMkLst>
            <pc:docMk/>
            <pc:sldMk cId="1915725337" sldId="323"/>
            <ac:picMk id="7" creationId="{DA93DFC2-F728-40FC-BB00-B28F57142335}"/>
          </ac:picMkLst>
        </pc:picChg>
      </pc:sldChg>
    </pc:docChg>
  </pc:docChgLst>
  <pc:docChgLst>
    <pc:chgData name="Gabriel Quintella" userId="0401f16030b3bbcc" providerId="LiveId" clId="{28824774-CD3D-44F1-B0A1-C3876CE3DEE2}"/>
    <pc:docChg chg="undo custSel addSld delSld modSld sldOrd">
      <pc:chgData name="Gabriel Quintella" userId="0401f16030b3bbcc" providerId="LiveId" clId="{28824774-CD3D-44F1-B0A1-C3876CE3DEE2}" dt="2022-01-14T16:35:28.648" v="634" actId="20577"/>
      <pc:docMkLst>
        <pc:docMk/>
      </pc:docMkLst>
      <pc:sldChg chg="del">
        <pc:chgData name="Gabriel Quintella" userId="0401f16030b3bbcc" providerId="LiveId" clId="{28824774-CD3D-44F1-B0A1-C3876CE3DEE2}" dt="2022-01-14T16:07:05.116" v="2" actId="2696"/>
        <pc:sldMkLst>
          <pc:docMk/>
          <pc:sldMk cId="3275838534" sldId="257"/>
        </pc:sldMkLst>
      </pc:sldChg>
      <pc:sldChg chg="del ord">
        <pc:chgData name="Gabriel Quintella" userId="0401f16030b3bbcc" providerId="LiveId" clId="{28824774-CD3D-44F1-B0A1-C3876CE3DEE2}" dt="2022-01-14T16:23:08.679" v="180" actId="2696"/>
        <pc:sldMkLst>
          <pc:docMk/>
          <pc:sldMk cId="1167946902" sldId="263"/>
        </pc:sldMkLst>
      </pc:sldChg>
      <pc:sldChg chg="addSp delSp modSp mod setBg">
        <pc:chgData name="Gabriel Quintella" userId="0401f16030b3bbcc" providerId="LiveId" clId="{28824774-CD3D-44F1-B0A1-C3876CE3DEE2}" dt="2022-01-14T16:24:37.857" v="264" actId="20577"/>
        <pc:sldMkLst>
          <pc:docMk/>
          <pc:sldMk cId="214360441" sldId="274"/>
        </pc:sldMkLst>
        <pc:spChg chg="mod ord">
          <ac:chgData name="Gabriel Quintella" userId="0401f16030b3bbcc" providerId="LiveId" clId="{28824774-CD3D-44F1-B0A1-C3876CE3DEE2}" dt="2022-01-14T16:24:37.857" v="264" actId="20577"/>
          <ac:spMkLst>
            <pc:docMk/>
            <pc:sldMk cId="214360441" sldId="274"/>
            <ac:spMk id="2" creationId="{A22A48B3-5314-4374-A82C-5EA1D94D2747}"/>
          </ac:spMkLst>
        </pc:spChg>
        <pc:spChg chg="add del">
          <ac:chgData name="Gabriel Quintella" userId="0401f16030b3bbcc" providerId="LiveId" clId="{28824774-CD3D-44F1-B0A1-C3876CE3DEE2}" dt="2022-01-14T16:24:22.656" v="246" actId="26606"/>
          <ac:spMkLst>
            <pc:docMk/>
            <pc:sldMk cId="214360441" sldId="274"/>
            <ac:spMk id="6" creationId="{E49CC64F-7275-4E33-961B-0C5CDC439875}"/>
          </ac:spMkLst>
        </pc:spChg>
        <pc:spChg chg="add del">
          <ac:chgData name="Gabriel Quintella" userId="0401f16030b3bbcc" providerId="LiveId" clId="{28824774-CD3D-44F1-B0A1-C3876CE3DEE2}" dt="2022-01-14T16:24:21.881" v="243" actId="26606"/>
          <ac:spMkLst>
            <pc:docMk/>
            <pc:sldMk cId="214360441" sldId="274"/>
            <ac:spMk id="11" creationId="{E49CC64F-7275-4E33-961B-0C5CDC439875}"/>
          </ac:spMkLst>
        </pc:spChg>
        <pc:spChg chg="add del">
          <ac:chgData name="Gabriel Quintella" userId="0401f16030b3bbcc" providerId="LiveId" clId="{28824774-CD3D-44F1-B0A1-C3876CE3DEE2}" dt="2022-01-14T16:24:22.651" v="245" actId="26606"/>
          <ac:spMkLst>
            <pc:docMk/>
            <pc:sldMk cId="214360441" sldId="274"/>
            <ac:spMk id="13" creationId="{58D818E7-E6E3-4781-BB38-A9FEAD3A471A}"/>
          </ac:spMkLst>
        </pc:spChg>
        <pc:spChg chg="add del">
          <ac:chgData name="Gabriel Quintella" userId="0401f16030b3bbcc" providerId="LiveId" clId="{28824774-CD3D-44F1-B0A1-C3876CE3DEE2}" dt="2022-01-14T16:24:22.651" v="245" actId="26606"/>
          <ac:spMkLst>
            <pc:docMk/>
            <pc:sldMk cId="214360441" sldId="274"/>
            <ac:spMk id="14" creationId="{0F41BE9E-54D9-43DC-8B31-58B59587026C}"/>
          </ac:spMkLst>
        </pc:spChg>
        <pc:spChg chg="add">
          <ac:chgData name="Gabriel Quintella" userId="0401f16030b3bbcc" providerId="LiveId" clId="{28824774-CD3D-44F1-B0A1-C3876CE3DEE2}" dt="2022-01-14T16:24:22.656" v="246" actId="26606"/>
          <ac:spMkLst>
            <pc:docMk/>
            <pc:sldMk cId="214360441" sldId="274"/>
            <ac:spMk id="16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24:22.651" v="245" actId="26606"/>
          <ac:picMkLst>
            <pc:docMk/>
            <pc:sldMk cId="214360441" sldId="274"/>
            <ac:picMk id="4" creationId="{8FBED80D-7006-4868-BD2E-0119D360BC36}"/>
          </ac:picMkLst>
        </pc:pic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385657931" sldId="276"/>
        </pc:sldMkLst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3184808388" sldId="277"/>
        </pc:sldMkLst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3440083160" sldId="279"/>
        </pc:sldMkLst>
      </pc:sldChg>
      <pc:sldChg chg="modSp mod ord">
        <pc:chgData name="Gabriel Quintella" userId="0401f16030b3bbcc" providerId="LiveId" clId="{28824774-CD3D-44F1-B0A1-C3876CE3DEE2}" dt="2022-01-14T16:30:05.629" v="497" actId="1076"/>
        <pc:sldMkLst>
          <pc:docMk/>
          <pc:sldMk cId="1699139359" sldId="280"/>
        </pc:sldMkLst>
        <pc:spChg chg="mod">
          <ac:chgData name="Gabriel Quintella" userId="0401f16030b3bbcc" providerId="LiveId" clId="{28824774-CD3D-44F1-B0A1-C3876CE3DEE2}" dt="2022-01-14T16:30:05.629" v="497" actId="1076"/>
          <ac:spMkLst>
            <pc:docMk/>
            <pc:sldMk cId="1699139359" sldId="280"/>
            <ac:spMk id="3" creationId="{1C68C712-3EB5-4548-B017-0B4D8DE9FFB9}"/>
          </ac:spMkLst>
        </pc:sp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909856853" sldId="281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777463436" sldId="282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773420452" sldId="283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687545986" sldId="285"/>
        </pc:sldMkLst>
      </pc:sldChg>
      <pc:sldChg chg="modSp mod">
        <pc:chgData name="Gabriel Quintella" userId="0401f16030b3bbcc" providerId="LiveId" clId="{28824774-CD3D-44F1-B0A1-C3876CE3DEE2}" dt="2022-01-14T16:05:53.106" v="1" actId="20577"/>
        <pc:sldMkLst>
          <pc:docMk/>
          <pc:sldMk cId="1655760290" sldId="286"/>
        </pc:sldMkLst>
        <pc:spChg chg="mod">
          <ac:chgData name="Gabriel Quintella" userId="0401f16030b3bbcc" providerId="LiveId" clId="{28824774-CD3D-44F1-B0A1-C3876CE3DEE2}" dt="2022-01-14T16:05:53.106" v="1" actId="20577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28824774-CD3D-44F1-B0A1-C3876CE3DEE2}" dt="2022-01-14T16:08:42.214" v="56" actId="1076"/>
        <pc:sldMkLst>
          <pc:docMk/>
          <pc:sldMk cId="2687159608" sldId="287"/>
        </pc:sldMkLst>
        <pc:spChg chg="mod">
          <ac:chgData name="Gabriel Quintella" userId="0401f16030b3bbcc" providerId="LiveId" clId="{28824774-CD3D-44F1-B0A1-C3876CE3DEE2}" dt="2022-01-14T16:08:42.214" v="56" actId="1076"/>
          <ac:spMkLst>
            <pc:docMk/>
            <pc:sldMk cId="2687159608" sldId="287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28824774-CD3D-44F1-B0A1-C3876CE3DEE2}" dt="2022-01-14T16:14:00.285" v="177" actId="1076"/>
        <pc:sldMkLst>
          <pc:docMk/>
          <pc:sldMk cId="1572128505" sldId="289"/>
        </pc:sldMkLst>
        <pc:spChg chg="mod">
          <ac:chgData name="Gabriel Quintella" userId="0401f16030b3bbcc" providerId="LiveId" clId="{28824774-CD3D-44F1-B0A1-C3876CE3DEE2}" dt="2022-01-14T16:14:00.285" v="177" actId="1076"/>
          <ac:spMkLst>
            <pc:docMk/>
            <pc:sldMk cId="1572128505" sldId="289"/>
            <ac:spMk id="3" creationId="{6ECE45D1-F65A-44E4-88A0-371BF51EE333}"/>
          </ac:spMkLst>
        </pc:spChg>
      </pc:sldChg>
      <pc:sldChg chg="addSp delSp modSp mod">
        <pc:chgData name="Gabriel Quintella" userId="0401f16030b3bbcc" providerId="LiveId" clId="{28824774-CD3D-44F1-B0A1-C3876CE3DEE2}" dt="2022-01-14T16:12:22.741" v="169" actId="1076"/>
        <pc:sldMkLst>
          <pc:docMk/>
          <pc:sldMk cId="3433790968" sldId="290"/>
        </pc:sldMkLst>
        <pc:spChg chg="add mod">
          <ac:chgData name="Gabriel Quintella" userId="0401f16030b3bbcc" providerId="LiveId" clId="{28824774-CD3D-44F1-B0A1-C3876CE3DEE2}" dt="2022-01-14T16:12:22.741" v="169" actId="1076"/>
          <ac:spMkLst>
            <pc:docMk/>
            <pc:sldMk cId="3433790968" sldId="290"/>
            <ac:spMk id="2" creationId="{DB8D57CF-1EDB-492B-8EF0-BD0C262AA9D0}"/>
          </ac:spMkLst>
        </pc:spChg>
        <pc:spChg chg="mod">
          <ac:chgData name="Gabriel Quintella" userId="0401f16030b3bbcc" providerId="LiveId" clId="{28824774-CD3D-44F1-B0A1-C3876CE3DEE2}" dt="2022-01-14T16:10:32.733" v="138" actId="1076"/>
          <ac:spMkLst>
            <pc:docMk/>
            <pc:sldMk cId="3433790968" sldId="290"/>
            <ac:spMk id="3" creationId="{6ECE45D1-F65A-44E4-88A0-371BF51EE333}"/>
          </ac:spMkLst>
        </pc:spChg>
        <pc:spChg chg="del">
          <ac:chgData name="Gabriel Quintella" userId="0401f16030b3bbcc" providerId="LiveId" clId="{28824774-CD3D-44F1-B0A1-C3876CE3DEE2}" dt="2022-01-14T16:10:27.327" v="137" actId="26606"/>
          <ac:spMkLst>
            <pc:docMk/>
            <pc:sldMk cId="3433790968" sldId="290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10:27.327" v="137" actId="26606"/>
          <ac:spMkLst>
            <pc:docMk/>
            <pc:sldMk cId="3433790968" sldId="290"/>
            <ac:spMk id="11" creationId="{E49CC64F-7275-4E33-961B-0C5CDC439875}"/>
          </ac:spMkLst>
        </pc:spChg>
        <pc:graphicFrameChg chg="del">
          <ac:chgData name="Gabriel Quintella" userId="0401f16030b3bbcc" providerId="LiveId" clId="{28824774-CD3D-44F1-B0A1-C3876CE3DEE2}" dt="2022-01-14T16:09:51.121" v="79" actId="478"/>
          <ac:graphicFrameMkLst>
            <pc:docMk/>
            <pc:sldMk cId="3433790968" sldId="290"/>
            <ac:graphicFrameMk id="8" creationId="{A52B6BAD-EE39-4CA9-B817-2F9BA249C869}"/>
          </ac:graphicFrameMkLst>
        </pc:graphicFrame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904286443" sldId="291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135026700" sldId="292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4230135495" sldId="293"/>
        </pc:sldMkLst>
      </pc:sldChg>
      <pc:sldChg chg="del">
        <pc:chgData name="Gabriel Quintella" userId="0401f16030b3bbcc" providerId="LiveId" clId="{28824774-CD3D-44F1-B0A1-C3876CE3DEE2}" dt="2022-01-14T16:34:27.821" v="581" actId="2696"/>
        <pc:sldMkLst>
          <pc:docMk/>
          <pc:sldMk cId="2164335242" sldId="294"/>
        </pc:sldMkLst>
      </pc:sldChg>
      <pc:sldChg chg="del">
        <pc:chgData name="Gabriel Quintella" userId="0401f16030b3bbcc" providerId="LiveId" clId="{28824774-CD3D-44F1-B0A1-C3876CE3DEE2}" dt="2022-01-14T16:34:27.821" v="581" actId="2696"/>
        <pc:sldMkLst>
          <pc:docMk/>
          <pc:sldMk cId="1470431032" sldId="295"/>
        </pc:sldMkLst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2797249121" sldId="300"/>
        </pc:sldMkLst>
      </pc:sldChg>
      <pc:sldChg chg="addSp delSp modSp add mod setBg delDesignElem">
        <pc:chgData name="Gabriel Quintella" userId="0401f16030b3bbcc" providerId="LiveId" clId="{28824774-CD3D-44F1-B0A1-C3876CE3DEE2}" dt="2022-01-14T16:26:32.607" v="406" actId="27636"/>
        <pc:sldMkLst>
          <pc:docMk/>
          <pc:sldMk cId="3891244590" sldId="301"/>
        </pc:sldMkLst>
        <pc:spChg chg="mod">
          <ac:chgData name="Gabriel Quintella" userId="0401f16030b3bbcc" providerId="LiveId" clId="{28824774-CD3D-44F1-B0A1-C3876CE3DEE2}" dt="2022-01-14T16:26:32.607" v="406" actId="27636"/>
          <ac:spMkLst>
            <pc:docMk/>
            <pc:sldMk cId="3891244590" sldId="301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25:02.343" v="267" actId="26606"/>
          <ac:spMkLst>
            <pc:docMk/>
            <pc:sldMk cId="3891244590" sldId="301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24:59.354" v="266"/>
          <ac:spMkLst>
            <pc:docMk/>
            <pc:sldMk cId="3891244590" sldId="301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28824774-CD3D-44F1-B0A1-C3876CE3DEE2}" dt="2022-01-14T16:27:55.912" v="446" actId="12"/>
        <pc:sldMkLst>
          <pc:docMk/>
          <pc:sldMk cId="2816536328" sldId="302"/>
        </pc:sldMkLst>
        <pc:spChg chg="mod">
          <ac:chgData name="Gabriel Quintella" userId="0401f16030b3bbcc" providerId="LiveId" clId="{28824774-CD3D-44F1-B0A1-C3876CE3DEE2}" dt="2022-01-14T16:27:55.912" v="446" actId="12"/>
          <ac:spMkLst>
            <pc:docMk/>
            <pc:sldMk cId="2816536328" sldId="302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27:25.965" v="416" actId="26606"/>
          <ac:spMkLst>
            <pc:docMk/>
            <pc:sldMk cId="2816536328" sldId="302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26:59.094" v="408"/>
          <ac:spMkLst>
            <pc:docMk/>
            <pc:sldMk cId="2816536328" sldId="302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1:43.744" v="511" actId="20577"/>
        <pc:sldMkLst>
          <pc:docMk/>
          <pc:sldMk cId="1102497669" sldId="303"/>
        </pc:sldMkLst>
        <pc:spChg chg="mod">
          <ac:chgData name="Gabriel Quintella" userId="0401f16030b3bbcc" providerId="LiveId" clId="{28824774-CD3D-44F1-B0A1-C3876CE3DEE2}" dt="2022-01-14T16:31:43.744" v="511" actId="20577"/>
          <ac:spMkLst>
            <pc:docMk/>
            <pc:sldMk cId="1102497669" sldId="303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31:35.500" v="502" actId="26606"/>
          <ac:spMkLst>
            <pc:docMk/>
            <pc:sldMk cId="1102497669" sldId="303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1:23.979" v="499"/>
          <ac:spMkLst>
            <pc:docMk/>
            <pc:sldMk cId="1102497669" sldId="303"/>
            <ac:spMk id="1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2:38.445" v="535" actId="1076"/>
        <pc:sldMkLst>
          <pc:docMk/>
          <pc:sldMk cId="2191700779" sldId="304"/>
        </pc:sldMkLst>
        <pc:spChg chg="mod">
          <ac:chgData name="Gabriel Quintella" userId="0401f16030b3bbcc" providerId="LiveId" clId="{28824774-CD3D-44F1-B0A1-C3876CE3DEE2}" dt="2022-01-14T16:32:38.445" v="535" actId="1076"/>
          <ac:spMkLst>
            <pc:docMk/>
            <pc:sldMk cId="2191700779" sldId="304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32:16.267" v="518" actId="26606"/>
          <ac:spMkLst>
            <pc:docMk/>
            <pc:sldMk cId="2191700779" sldId="304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2:00.356" v="513"/>
          <ac:spMkLst>
            <pc:docMk/>
            <pc:sldMk cId="2191700779" sldId="304"/>
            <ac:spMk id="11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32:18.631" v="521" actId="27614"/>
          <ac:picMkLst>
            <pc:docMk/>
            <pc:sldMk cId="2191700779" sldId="304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28824774-CD3D-44F1-B0A1-C3876CE3DEE2}" dt="2022-01-14T16:32:53.032" v="540"/>
        <pc:sldMkLst>
          <pc:docMk/>
          <pc:sldMk cId="4230785764" sldId="305"/>
        </pc:sldMkLst>
        <pc:spChg chg="add">
          <ac:chgData name="Gabriel Quintella" userId="0401f16030b3bbcc" providerId="LiveId" clId="{28824774-CD3D-44F1-B0A1-C3876CE3DEE2}" dt="2022-01-14T16:32:49.237" v="538" actId="26606"/>
          <ac:spMkLst>
            <pc:docMk/>
            <pc:sldMk cId="4230785764" sldId="305"/>
            <ac:spMk id="71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2:45.022" v="537"/>
          <ac:spMkLst>
            <pc:docMk/>
            <pc:sldMk cId="4230785764" sldId="305"/>
            <ac:spMk id="513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3:16.741" v="554" actId="20577"/>
        <pc:sldMkLst>
          <pc:docMk/>
          <pc:sldMk cId="2823281403" sldId="306"/>
        </pc:sldMkLst>
        <pc:spChg chg="mod">
          <ac:chgData name="Gabriel Quintella" userId="0401f16030b3bbcc" providerId="LiveId" clId="{28824774-CD3D-44F1-B0A1-C3876CE3DEE2}" dt="2022-01-14T16:33:16.741" v="554" actId="20577"/>
          <ac:spMkLst>
            <pc:docMk/>
            <pc:sldMk cId="2823281403" sldId="306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33:12.421" v="545" actId="26606"/>
          <ac:spMkLst>
            <pc:docMk/>
            <pc:sldMk cId="2823281403" sldId="306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3:05.598" v="542"/>
          <ac:spMkLst>
            <pc:docMk/>
            <pc:sldMk cId="2823281403" sldId="306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3:44.902" v="574" actId="1076"/>
        <pc:sldMkLst>
          <pc:docMk/>
          <pc:sldMk cId="2401829172" sldId="307"/>
        </pc:sldMkLst>
        <pc:spChg chg="mod">
          <ac:chgData name="Gabriel Quintella" userId="0401f16030b3bbcc" providerId="LiveId" clId="{28824774-CD3D-44F1-B0A1-C3876CE3DEE2}" dt="2022-01-14T16:33:44.902" v="574" actId="1076"/>
          <ac:spMkLst>
            <pc:docMk/>
            <pc:sldMk cId="2401829172" sldId="307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33:33.671" v="561" actId="26606"/>
          <ac:spMkLst>
            <pc:docMk/>
            <pc:sldMk cId="2401829172" sldId="307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3:21.919" v="556"/>
          <ac:spMkLst>
            <pc:docMk/>
            <pc:sldMk cId="2401829172" sldId="307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28824774-CD3D-44F1-B0A1-C3876CE3DEE2}" dt="2022-01-14T16:33:57.774" v="579"/>
        <pc:sldMkLst>
          <pc:docMk/>
          <pc:sldMk cId="3779134218" sldId="308"/>
        </pc:sldMkLst>
        <pc:spChg chg="del">
          <ac:chgData name="Gabriel Quintella" userId="0401f16030b3bbcc" providerId="LiveId" clId="{28824774-CD3D-44F1-B0A1-C3876CE3DEE2}" dt="2022-01-14T16:33:51.486" v="576"/>
          <ac:spMkLst>
            <pc:docMk/>
            <pc:sldMk cId="3779134218" sldId="308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33:54.676" v="577" actId="26606"/>
          <ac:spMkLst>
            <pc:docMk/>
            <pc:sldMk cId="3779134218" sldId="308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4T16:35:28.648" v="634" actId="20577"/>
        <pc:sldMkLst>
          <pc:docMk/>
          <pc:sldMk cId="902698773" sldId="309"/>
        </pc:sldMkLst>
        <pc:spChg chg="mod">
          <ac:chgData name="Gabriel Quintella" userId="0401f16030b3bbcc" providerId="LiveId" clId="{28824774-CD3D-44F1-B0A1-C3876CE3DEE2}" dt="2022-01-14T16:35:28.648" v="634" actId="20577"/>
          <ac:spMkLst>
            <pc:docMk/>
            <pc:sldMk cId="902698773" sldId="309"/>
            <ac:spMk id="2" creationId="{A22A48B3-5314-4374-A82C-5EA1D94D2747}"/>
          </ac:spMkLst>
        </pc:spChg>
        <pc:spChg chg="del">
          <ac:chgData name="Gabriel Quintella" userId="0401f16030b3bbcc" providerId="LiveId" clId="{28824774-CD3D-44F1-B0A1-C3876CE3DEE2}" dt="2022-01-14T16:35:08.087" v="584"/>
          <ac:spMkLst>
            <pc:docMk/>
            <pc:sldMk cId="902698773" sldId="309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35:11.727" v="585" actId="26606"/>
          <ac:spMkLst>
            <pc:docMk/>
            <pc:sldMk cId="902698773" sldId="309"/>
            <ac:spMk id="9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35:15.127" v="588" actId="27614"/>
          <ac:picMkLst>
            <pc:docMk/>
            <pc:sldMk cId="902698773" sldId="309"/>
            <ac:picMk id="4" creationId="{8FBED80D-7006-4868-BD2E-0119D360BC36}"/>
          </ac:picMkLst>
        </pc:picChg>
      </pc:sldChg>
    </pc:docChg>
  </pc:docChgLst>
  <pc:docChgLst>
    <pc:chgData name="Gabriel Quintella" userId="0401f16030b3bbcc" providerId="LiveId" clId="{CB3677FF-E306-489B-87C9-FEA619B8B391}"/>
    <pc:docChg chg="addSld delSld modSld">
      <pc:chgData name="Gabriel Quintella" userId="0401f16030b3bbcc" providerId="LiveId" clId="{CB3677FF-E306-489B-87C9-FEA619B8B391}" dt="2022-01-12T22:56:04.700" v="476" actId="20577"/>
      <pc:docMkLst>
        <pc:docMk/>
      </pc:docMkLst>
      <pc:sldChg chg="addSp modSp mod">
        <pc:chgData name="Gabriel Quintella" userId="0401f16030b3bbcc" providerId="LiveId" clId="{CB3677FF-E306-489B-87C9-FEA619B8B391}" dt="2022-01-12T22:51:02.060" v="56" actId="20577"/>
        <pc:sldMkLst>
          <pc:docMk/>
          <pc:sldMk cId="3184280581" sldId="256"/>
        </pc:sldMkLst>
        <pc:spChg chg="add mod">
          <ac:chgData name="Gabriel Quintella" userId="0401f16030b3bbcc" providerId="LiveId" clId="{CB3677FF-E306-489B-87C9-FEA619B8B391}" dt="2022-01-12T22:51:02.060" v="56" actId="20577"/>
          <ac:spMkLst>
            <pc:docMk/>
            <pc:sldMk cId="3184280581" sldId="256"/>
            <ac:spMk id="6" creationId="{9911EEA9-6152-4B2C-BFBC-8A082C515BC9}"/>
          </ac:spMkLst>
        </pc:spChg>
      </pc:sldChg>
      <pc:sldChg chg="addSp modSp add mod">
        <pc:chgData name="Gabriel Quintella" userId="0401f16030b3bbcc" providerId="LiveId" clId="{CB3677FF-E306-489B-87C9-FEA619B8B391}" dt="2022-01-12T22:52:18.436" v="104" actId="20577"/>
        <pc:sldMkLst>
          <pc:docMk/>
          <pc:sldMk cId="3275838534" sldId="257"/>
        </pc:sldMkLst>
        <pc:spChg chg="add mod">
          <ac:chgData name="Gabriel Quintella" userId="0401f16030b3bbcc" providerId="LiveId" clId="{CB3677FF-E306-489B-87C9-FEA619B8B391}" dt="2022-01-12T22:52:18.436" v="104" actId="20577"/>
          <ac:spMkLst>
            <pc:docMk/>
            <pc:sldMk cId="3275838534" sldId="257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CB3677FF-E306-489B-87C9-FEA619B8B391}" dt="2022-01-12T22:53:13.187" v="129" actId="47"/>
        <pc:sldMkLst>
          <pc:docMk/>
          <pc:sldMk cId="2136244821" sldId="258"/>
        </pc:sldMkLst>
        <pc:spChg chg="add mod">
          <ac:chgData name="Gabriel Quintella" userId="0401f16030b3bbcc" providerId="LiveId" clId="{CB3677FF-E306-489B-87C9-FEA619B8B391}" dt="2022-01-12T22:52:41.177" v="128" actId="20577"/>
          <ac:spMkLst>
            <pc:docMk/>
            <pc:sldMk cId="2136244821" sldId="258"/>
            <ac:spMk id="2" creationId="{ECE3A393-FD96-4D01-8C70-CBEE0338D1E6}"/>
          </ac:spMkLst>
        </pc:spChg>
      </pc:sldChg>
      <pc:sldChg chg="modSp add mod">
        <pc:chgData name="Gabriel Quintella" userId="0401f16030b3bbcc" providerId="LiveId" clId="{CB3677FF-E306-489B-87C9-FEA619B8B391}" dt="2022-01-12T22:53:37.050" v="155" actId="20577"/>
        <pc:sldMkLst>
          <pc:docMk/>
          <pc:sldMk cId="2607957497" sldId="258"/>
        </pc:sldMkLst>
        <pc:spChg chg="mod">
          <ac:chgData name="Gabriel Quintella" userId="0401f16030b3bbcc" providerId="LiveId" clId="{CB3677FF-E306-489B-87C9-FEA619B8B391}" dt="2022-01-12T22:53:37.050" v="155" actId="20577"/>
          <ac:spMkLst>
            <pc:docMk/>
            <pc:sldMk cId="2607957497" sldId="258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35457936" sldId="259"/>
        </pc:sldMkLst>
      </pc:sldChg>
      <pc:sldChg chg="modSp add mod">
        <pc:chgData name="Gabriel Quintella" userId="0401f16030b3bbcc" providerId="LiveId" clId="{CB3677FF-E306-489B-87C9-FEA619B8B391}" dt="2022-01-12T22:54:19.081" v="234" actId="20577"/>
        <pc:sldMkLst>
          <pc:docMk/>
          <pc:sldMk cId="2475233853" sldId="259"/>
        </pc:sldMkLst>
        <pc:spChg chg="mod">
          <ac:chgData name="Gabriel Quintella" userId="0401f16030b3bbcc" providerId="LiveId" clId="{CB3677FF-E306-489B-87C9-FEA619B8B391}" dt="2022-01-12T22:54:19.081" v="234" actId="20577"/>
          <ac:spMkLst>
            <pc:docMk/>
            <pc:sldMk cId="2475233853" sldId="259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5:04.176" v="350" actId="20577"/>
        <pc:sldMkLst>
          <pc:docMk/>
          <pc:sldMk cId="3389426090" sldId="260"/>
        </pc:sldMkLst>
        <pc:spChg chg="mod">
          <ac:chgData name="Gabriel Quintella" userId="0401f16030b3bbcc" providerId="LiveId" clId="{CB3677FF-E306-489B-87C9-FEA619B8B391}" dt="2022-01-12T22:55:04.176" v="350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4281161735" sldId="260"/>
        </pc:sldMkLst>
      </pc:sldChg>
      <pc:sldChg chg="modSp add mod">
        <pc:chgData name="Gabriel Quintella" userId="0401f16030b3bbcc" providerId="LiveId" clId="{CB3677FF-E306-489B-87C9-FEA619B8B391}" dt="2022-01-12T22:55:37.126" v="415" actId="20577"/>
        <pc:sldMkLst>
          <pc:docMk/>
          <pc:sldMk cId="3900410709" sldId="261"/>
        </pc:sldMkLst>
        <pc:spChg chg="mod">
          <ac:chgData name="Gabriel Quintella" userId="0401f16030b3bbcc" providerId="LiveId" clId="{CB3677FF-E306-489B-87C9-FEA619B8B391}" dt="2022-01-12T22:55:37.126" v="415" actId="20577"/>
          <ac:spMkLst>
            <pc:docMk/>
            <pc:sldMk cId="3900410709" sldId="261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6:04.700" v="476" actId="20577"/>
        <pc:sldMkLst>
          <pc:docMk/>
          <pc:sldMk cId="3350158791" sldId="262"/>
        </pc:sldMkLst>
        <pc:spChg chg="mod">
          <ac:chgData name="Gabriel Quintella" userId="0401f16030b3bbcc" providerId="LiveId" clId="{CB3677FF-E306-489B-87C9-FEA619B8B391}" dt="2022-01-12T22:56:04.700" v="476" actId="20577"/>
          <ac:spMkLst>
            <pc:docMk/>
            <pc:sldMk cId="3350158791" sldId="262"/>
            <ac:spMk id="2" creationId="{A22A48B3-5314-4374-A82C-5EA1D94D2747}"/>
          </ac:spMkLst>
        </pc:spChg>
      </pc:sldChg>
    </pc:docChg>
  </pc:docChgLst>
  <pc:docChgLst>
    <pc:chgData name="Gabriel Quintella" userId="0401f16030b3bbcc" providerId="LiveId" clId="{F9A94F46-7D1B-4D3B-8786-1B00C1AAC17F}"/>
    <pc:docChg chg="undo custSel addSld delSld modSld sldOrd">
      <pc:chgData name="Gabriel Quintella" userId="0401f16030b3bbcc" providerId="LiveId" clId="{F9A94F46-7D1B-4D3B-8786-1B00C1AAC17F}" dt="2022-01-20T01:58:26.562" v="817" actId="114"/>
      <pc:docMkLst>
        <pc:docMk/>
      </pc:docMkLst>
      <pc:sldChg chg="addSp delSp modSp mod ord">
        <pc:chgData name="Gabriel Quintella" userId="0401f16030b3bbcc" providerId="LiveId" clId="{F9A94F46-7D1B-4D3B-8786-1B00C1AAC17F}" dt="2022-01-14T16:59:49.627" v="129" actId="22"/>
        <pc:sldMkLst>
          <pc:docMk/>
          <pc:sldMk cId="214360441" sldId="274"/>
        </pc:sldMkLst>
        <pc:spChg chg="mod">
          <ac:chgData name="Gabriel Quintella" userId="0401f16030b3bbcc" providerId="LiveId" clId="{F9A94F46-7D1B-4D3B-8786-1B00C1AAC17F}" dt="2022-01-14T16:51:49.548" v="114" actId="20577"/>
          <ac:spMkLst>
            <pc:docMk/>
            <pc:sldMk cId="214360441" sldId="274"/>
            <ac:spMk id="2" creationId="{A22A48B3-5314-4374-A82C-5EA1D94D2747}"/>
          </ac:spMkLst>
        </pc:spChg>
        <pc:spChg chg="add del">
          <ac:chgData name="Gabriel Quintella" userId="0401f16030b3bbcc" providerId="LiveId" clId="{F9A94F46-7D1B-4D3B-8786-1B00C1AAC17F}" dt="2022-01-14T16:59:49.627" v="129" actId="22"/>
          <ac:spMkLst>
            <pc:docMk/>
            <pc:sldMk cId="214360441" sldId="274"/>
            <ac:spMk id="6" creationId="{D32F64E6-021C-4AB9-A512-237870D4CB22}"/>
          </ac:spMkLst>
        </pc:spChg>
      </pc:sldChg>
      <pc:sldChg chg="modSp mod">
        <pc:chgData name="Gabriel Quintella" userId="0401f16030b3bbcc" providerId="LiveId" clId="{F9A94F46-7D1B-4D3B-8786-1B00C1AAC17F}" dt="2022-01-14T16:52:27.897" v="127" actId="20577"/>
        <pc:sldMkLst>
          <pc:docMk/>
          <pc:sldMk cId="1699139359" sldId="280"/>
        </pc:sldMkLst>
        <pc:spChg chg="mod">
          <ac:chgData name="Gabriel Quintella" userId="0401f16030b3bbcc" providerId="LiveId" clId="{F9A94F46-7D1B-4D3B-8786-1B00C1AAC17F}" dt="2022-01-14T16:52:27.897" v="127" actId="20577"/>
          <ac:spMkLst>
            <pc:docMk/>
            <pc:sldMk cId="1699139359" sldId="280"/>
            <ac:spMk id="3" creationId="{1C68C712-3EB5-4548-B017-0B4D8DE9FFB9}"/>
          </ac:spMkLst>
        </pc:spChg>
      </pc:sldChg>
      <pc:sldChg chg="modSp mod">
        <pc:chgData name="Gabriel Quintella" userId="0401f16030b3bbcc" providerId="LiveId" clId="{F9A94F46-7D1B-4D3B-8786-1B00C1AAC17F}" dt="2022-01-19T22:01:18.222" v="775" actId="20577"/>
        <pc:sldMkLst>
          <pc:docMk/>
          <pc:sldMk cId="1655760290" sldId="286"/>
        </pc:sldMkLst>
        <pc:spChg chg="mod">
          <ac:chgData name="Gabriel Quintella" userId="0401f16030b3bbcc" providerId="LiveId" clId="{F9A94F46-7D1B-4D3B-8786-1B00C1AAC17F}" dt="2022-01-19T22:01:18.222" v="775" actId="20577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F9A94F46-7D1B-4D3B-8786-1B00C1AAC17F}" dt="2022-01-20T01:57:54.069" v="816" actId="1076"/>
        <pc:sldMkLst>
          <pc:docMk/>
          <pc:sldMk cId="2687159608" sldId="287"/>
        </pc:sldMkLst>
        <pc:spChg chg="mod">
          <ac:chgData name="Gabriel Quintella" userId="0401f16030b3bbcc" providerId="LiveId" clId="{F9A94F46-7D1B-4D3B-8786-1B00C1AAC17F}" dt="2022-01-20T01:57:54.069" v="816" actId="1076"/>
          <ac:spMkLst>
            <pc:docMk/>
            <pc:sldMk cId="2687159608" sldId="287"/>
            <ac:spMk id="2" creationId="{A22A48B3-5314-4374-A82C-5EA1D94D2747}"/>
          </ac:spMkLst>
        </pc:spChg>
      </pc:sldChg>
      <pc:sldChg chg="del">
        <pc:chgData name="Gabriel Quintella" userId="0401f16030b3bbcc" providerId="LiveId" clId="{F9A94F46-7D1B-4D3B-8786-1B00C1AAC17F}" dt="2022-01-14T16:52:16.675" v="115" actId="47"/>
        <pc:sldMkLst>
          <pc:docMk/>
          <pc:sldMk cId="1572128505" sldId="289"/>
        </pc:sldMkLst>
      </pc:sldChg>
      <pc:sldChg chg="del">
        <pc:chgData name="Gabriel Quintella" userId="0401f16030b3bbcc" providerId="LiveId" clId="{F9A94F46-7D1B-4D3B-8786-1B00C1AAC17F}" dt="2022-01-14T16:52:16.675" v="115" actId="47"/>
        <pc:sldMkLst>
          <pc:docMk/>
          <pc:sldMk cId="3433790968" sldId="290"/>
        </pc:sldMkLst>
      </pc:sldChg>
      <pc:sldChg chg="del">
        <pc:chgData name="Gabriel Quintella" userId="0401f16030b3bbcc" providerId="LiveId" clId="{F9A94F46-7D1B-4D3B-8786-1B00C1AAC17F}" dt="2022-01-14T16:52:16.675" v="115" actId="47"/>
        <pc:sldMkLst>
          <pc:docMk/>
          <pc:sldMk cId="3891244590" sldId="301"/>
        </pc:sldMkLst>
      </pc:sldChg>
      <pc:sldChg chg="del">
        <pc:chgData name="Gabriel Quintella" userId="0401f16030b3bbcc" providerId="LiveId" clId="{F9A94F46-7D1B-4D3B-8786-1B00C1AAC17F}" dt="2022-01-14T16:52:16.675" v="115" actId="47"/>
        <pc:sldMkLst>
          <pc:docMk/>
          <pc:sldMk cId="2816536328" sldId="302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1102497669" sldId="303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2191700779" sldId="304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4230785764" sldId="305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2823281403" sldId="306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2401829172" sldId="307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3779134218" sldId="308"/>
        </pc:sldMkLst>
      </pc:sldChg>
      <pc:sldChg chg="del">
        <pc:chgData name="Gabriel Quintella" userId="0401f16030b3bbcc" providerId="LiveId" clId="{F9A94F46-7D1B-4D3B-8786-1B00C1AAC17F}" dt="2022-01-14T17:29:38.243" v="586" actId="2696"/>
        <pc:sldMkLst>
          <pc:docMk/>
          <pc:sldMk cId="902698773" sldId="309"/>
        </pc:sldMkLst>
      </pc:sldChg>
      <pc:sldChg chg="addSp delSp modSp add mod setBg delDesignElem">
        <pc:chgData name="Gabriel Quintella" userId="0401f16030b3bbcc" providerId="LiveId" clId="{F9A94F46-7D1B-4D3B-8786-1B00C1AAC17F}" dt="2022-01-14T17:30:04.941" v="593" actId="20577"/>
        <pc:sldMkLst>
          <pc:docMk/>
          <pc:sldMk cId="3602483249" sldId="310"/>
        </pc:sldMkLst>
        <pc:spChg chg="mod">
          <ac:chgData name="Gabriel Quintella" userId="0401f16030b3bbcc" providerId="LiveId" clId="{F9A94F46-7D1B-4D3B-8786-1B00C1AAC17F}" dt="2022-01-14T17:30:04.941" v="593" actId="20577"/>
          <ac:spMkLst>
            <pc:docMk/>
            <pc:sldMk cId="3602483249" sldId="310"/>
            <ac:spMk id="2" creationId="{A22A48B3-5314-4374-A82C-5EA1D94D2747}"/>
          </ac:spMkLst>
        </pc:spChg>
        <pc:spChg chg="add">
          <ac:chgData name="Gabriel Quintella" userId="0401f16030b3bbcc" providerId="LiveId" clId="{F9A94F46-7D1B-4D3B-8786-1B00C1AAC17F}" dt="2022-01-14T17:00:16.756" v="134" actId="26606"/>
          <ac:spMkLst>
            <pc:docMk/>
            <pc:sldMk cId="3602483249" sldId="310"/>
            <ac:spMk id="9" creationId="{E49CC64F-7275-4E33-961B-0C5CDC439875}"/>
          </ac:spMkLst>
        </pc:spChg>
        <pc:spChg chg="del">
          <ac:chgData name="Gabriel Quintella" userId="0401f16030b3bbcc" providerId="LiveId" clId="{F9A94F46-7D1B-4D3B-8786-1B00C1AAC17F}" dt="2022-01-14T16:59:52.682" v="131"/>
          <ac:spMkLst>
            <pc:docMk/>
            <pc:sldMk cId="3602483249" sldId="310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F9A94F46-7D1B-4D3B-8786-1B00C1AAC17F}" dt="2022-01-14T17:31:54.130" v="660" actId="20577"/>
        <pc:sldMkLst>
          <pc:docMk/>
          <pc:sldMk cId="1400697358" sldId="311"/>
        </pc:sldMkLst>
        <pc:spChg chg="mod">
          <ac:chgData name="Gabriel Quintella" userId="0401f16030b3bbcc" providerId="LiveId" clId="{F9A94F46-7D1B-4D3B-8786-1B00C1AAC17F}" dt="2022-01-14T17:31:54.130" v="660" actId="20577"/>
          <ac:spMkLst>
            <pc:docMk/>
            <pc:sldMk cId="1400697358" sldId="311"/>
            <ac:spMk id="3" creationId="{1C68C712-3EB5-4548-B017-0B4D8DE9FFB9}"/>
          </ac:spMkLst>
        </pc:spChg>
        <pc:spChg chg="add">
          <ac:chgData name="Gabriel Quintella" userId="0401f16030b3bbcc" providerId="LiveId" clId="{F9A94F46-7D1B-4D3B-8786-1B00C1AAC17F}" dt="2022-01-14T17:19:51.944" v="168" actId="26606"/>
          <ac:spMkLst>
            <pc:docMk/>
            <pc:sldMk cId="1400697358" sldId="311"/>
            <ac:spMk id="9" creationId="{E49CC64F-7275-4E33-961B-0C5CDC439875}"/>
          </ac:spMkLst>
        </pc:spChg>
        <pc:spChg chg="del">
          <ac:chgData name="Gabriel Quintella" userId="0401f16030b3bbcc" providerId="LiveId" clId="{F9A94F46-7D1B-4D3B-8786-1B00C1AAC17F}" dt="2022-01-14T17:19:34.267" v="164"/>
          <ac:spMkLst>
            <pc:docMk/>
            <pc:sldMk cId="1400697358" sldId="311"/>
            <ac:spMk id="11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F9A94F46-7D1B-4D3B-8786-1B00C1AAC17F}" dt="2022-01-14T17:22:25.389" v="462" actId="1076"/>
        <pc:sldMkLst>
          <pc:docMk/>
          <pc:sldMk cId="3638034034" sldId="312"/>
        </pc:sldMkLst>
        <pc:spChg chg="mod">
          <ac:chgData name="Gabriel Quintella" userId="0401f16030b3bbcc" providerId="LiveId" clId="{F9A94F46-7D1B-4D3B-8786-1B00C1AAC17F}" dt="2022-01-14T17:22:25.389" v="462" actId="1076"/>
          <ac:spMkLst>
            <pc:docMk/>
            <pc:sldMk cId="3638034034" sldId="312"/>
            <ac:spMk id="3" creationId="{1C68C712-3EB5-4548-B017-0B4D8DE9FFB9}"/>
          </ac:spMkLst>
        </pc:spChg>
        <pc:spChg chg="add">
          <ac:chgData name="Gabriel Quintella" userId="0401f16030b3bbcc" providerId="LiveId" clId="{F9A94F46-7D1B-4D3B-8786-1B00C1AAC17F}" dt="2022-01-14T17:21:32.601" v="393" actId="26606"/>
          <ac:spMkLst>
            <pc:docMk/>
            <pc:sldMk cId="3638034034" sldId="312"/>
            <ac:spMk id="9" creationId="{E49CC64F-7275-4E33-961B-0C5CDC439875}"/>
          </ac:spMkLst>
        </pc:spChg>
        <pc:spChg chg="del">
          <ac:chgData name="Gabriel Quintella" userId="0401f16030b3bbcc" providerId="LiveId" clId="{F9A94F46-7D1B-4D3B-8786-1B00C1AAC17F}" dt="2022-01-14T17:21:11.166" v="385"/>
          <ac:spMkLst>
            <pc:docMk/>
            <pc:sldMk cId="3638034034" sldId="312"/>
            <ac:spMk id="11" creationId="{E49CC64F-7275-4E33-961B-0C5CDC439875}"/>
          </ac:spMkLst>
        </pc:spChg>
      </pc:sldChg>
      <pc:sldChg chg="addSp modSp add mod setBg">
        <pc:chgData name="Gabriel Quintella" userId="0401f16030b3bbcc" providerId="LiveId" clId="{F9A94F46-7D1B-4D3B-8786-1B00C1AAC17F}" dt="2022-01-20T01:56:21.076" v="806" actId="20577"/>
        <pc:sldMkLst>
          <pc:docMk/>
          <pc:sldMk cId="2599921827" sldId="313"/>
        </pc:sldMkLst>
        <pc:spChg chg="add mod">
          <ac:chgData name="Gabriel Quintella" userId="0401f16030b3bbcc" providerId="LiveId" clId="{F9A94F46-7D1B-4D3B-8786-1B00C1AAC17F}" dt="2022-01-20T01:48:21.884" v="776" actId="108"/>
          <ac:spMkLst>
            <pc:docMk/>
            <pc:sldMk cId="2599921827" sldId="313"/>
            <ac:spMk id="2" creationId="{F3C0FA09-5987-42FD-B871-AAB1BECEDA2F}"/>
          </ac:spMkLst>
        </pc:spChg>
        <pc:spChg chg="mod">
          <ac:chgData name="Gabriel Quintella" userId="0401f16030b3bbcc" providerId="LiveId" clId="{F9A94F46-7D1B-4D3B-8786-1B00C1AAC17F}" dt="2022-01-20T01:56:21.076" v="806" actId="20577"/>
          <ac:spMkLst>
            <pc:docMk/>
            <pc:sldMk cId="2599921827" sldId="313"/>
            <ac:spMk id="3" creationId="{1C68C712-3EB5-4548-B017-0B4D8DE9FFB9}"/>
          </ac:spMkLst>
        </pc:spChg>
        <pc:spChg chg="add">
          <ac:chgData name="Gabriel Quintella" userId="0401f16030b3bbcc" providerId="LiveId" clId="{F9A94F46-7D1B-4D3B-8786-1B00C1AAC17F}" dt="2022-01-14T17:22:55.734" v="467" actId="26606"/>
          <ac:spMkLst>
            <pc:docMk/>
            <pc:sldMk cId="2599921827" sldId="313"/>
            <ac:spMk id="9" creationId="{E49CC64F-7275-4E33-961B-0C5CDC439875}"/>
          </ac:spMkLst>
        </pc:spChg>
      </pc:sldChg>
      <pc:sldChg chg="addSp delSp modSp add mod setBg">
        <pc:chgData name="Gabriel Quintella" userId="0401f16030b3bbcc" providerId="LiveId" clId="{F9A94F46-7D1B-4D3B-8786-1B00C1AAC17F}" dt="2022-01-20T01:56:15.731" v="802" actId="20577"/>
        <pc:sldMkLst>
          <pc:docMk/>
          <pc:sldMk cId="2702106009" sldId="314"/>
        </pc:sldMkLst>
        <pc:spChg chg="del mod">
          <ac:chgData name="Gabriel Quintella" userId="0401f16030b3bbcc" providerId="LiveId" clId="{F9A94F46-7D1B-4D3B-8786-1B00C1AAC17F}" dt="2022-01-14T17:25:42.880" v="557" actId="478"/>
          <ac:spMkLst>
            <pc:docMk/>
            <pc:sldMk cId="2702106009" sldId="314"/>
            <ac:spMk id="3" creationId="{1C68C712-3EB5-4548-B017-0B4D8DE9FFB9}"/>
          </ac:spMkLst>
        </pc:spChg>
        <pc:spChg chg="add mod">
          <ac:chgData name="Gabriel Quintella" userId="0401f16030b3bbcc" providerId="LiveId" clId="{F9A94F46-7D1B-4D3B-8786-1B00C1AAC17F}" dt="2022-01-20T01:56:15.731" v="802" actId="20577"/>
          <ac:spMkLst>
            <pc:docMk/>
            <pc:sldMk cId="2702106009" sldId="314"/>
            <ac:spMk id="5" creationId="{D5A76DA4-1513-472B-B935-BB182C02E367}"/>
          </ac:spMkLst>
        </pc:spChg>
        <pc:spChg chg="add mod">
          <ac:chgData name="Gabriel Quintella" userId="0401f16030b3bbcc" providerId="LiveId" clId="{F9A94F46-7D1B-4D3B-8786-1B00C1AAC17F}" dt="2022-01-15T17:06:59.882" v="743" actId="1076"/>
          <ac:spMkLst>
            <pc:docMk/>
            <pc:sldMk cId="2702106009" sldId="314"/>
            <ac:spMk id="6" creationId="{74EC10F0-C70F-424D-ACCC-49F3D9F71DE7}"/>
          </ac:spMkLst>
        </pc:spChg>
        <pc:spChg chg="add">
          <ac:chgData name="Gabriel Quintella" userId="0401f16030b3bbcc" providerId="LiveId" clId="{F9A94F46-7D1B-4D3B-8786-1B00C1AAC17F}" dt="2022-01-14T17:25:33.006" v="556" actId="26606"/>
          <ac:spMkLst>
            <pc:docMk/>
            <pc:sldMk cId="2702106009" sldId="314"/>
            <ac:spMk id="9" creationId="{E49CC64F-7275-4E33-961B-0C5CDC439875}"/>
          </ac:spMkLst>
        </pc:spChg>
      </pc:sldChg>
      <pc:sldChg chg="addSp modSp add mod setBg">
        <pc:chgData name="Gabriel Quintella" userId="0401f16030b3bbcc" providerId="LiveId" clId="{F9A94F46-7D1B-4D3B-8786-1B00C1AAC17F}" dt="2022-01-20T01:58:26.562" v="817" actId="114"/>
        <pc:sldMkLst>
          <pc:docMk/>
          <pc:sldMk cId="1025678899" sldId="315"/>
        </pc:sldMkLst>
        <pc:spChg chg="mod">
          <ac:chgData name="Gabriel Quintella" userId="0401f16030b3bbcc" providerId="LiveId" clId="{F9A94F46-7D1B-4D3B-8786-1B00C1AAC17F}" dt="2022-01-20T01:58:26.562" v="817" actId="114"/>
          <ac:spMkLst>
            <pc:docMk/>
            <pc:sldMk cId="1025678899" sldId="315"/>
            <ac:spMk id="3" creationId="{1C68C712-3EB5-4548-B017-0B4D8DE9FFB9}"/>
          </ac:spMkLst>
        </pc:spChg>
        <pc:spChg chg="add">
          <ac:chgData name="Gabriel Quintella" userId="0401f16030b3bbcc" providerId="LiveId" clId="{F9A94F46-7D1B-4D3B-8786-1B00C1AAC17F}" dt="2022-01-14T17:27:02.549" v="572" actId="26606"/>
          <ac:spMkLst>
            <pc:docMk/>
            <pc:sldMk cId="1025678899" sldId="315"/>
            <ac:spMk id="9" creationId="{E49CC64F-7275-4E33-961B-0C5CDC439875}"/>
          </ac:spMkLst>
        </pc:spChg>
        <pc:picChg chg="mod">
          <ac:chgData name="Gabriel Quintella" userId="0401f16030b3bbcc" providerId="LiveId" clId="{F9A94F46-7D1B-4D3B-8786-1B00C1AAC17F}" dt="2022-01-14T17:27:24.041" v="575" actId="27614"/>
          <ac:picMkLst>
            <pc:docMk/>
            <pc:sldMk cId="1025678899" sldId="315"/>
            <ac:picMk id="4" creationId="{8FBED80D-7006-4868-BD2E-0119D360BC36}"/>
          </ac:picMkLst>
        </pc:picChg>
      </pc:sldChg>
      <pc:sldChg chg="delSp add del setBg delDesignElem">
        <pc:chgData name="Gabriel Quintella" userId="0401f16030b3bbcc" providerId="LiveId" clId="{F9A94F46-7D1B-4D3B-8786-1B00C1AAC17F}" dt="2022-01-14T17:25:21.205" v="552" actId="2696"/>
        <pc:sldMkLst>
          <pc:docMk/>
          <pc:sldMk cId="2958620260" sldId="315"/>
        </pc:sldMkLst>
        <pc:spChg chg="del">
          <ac:chgData name="Gabriel Quintella" userId="0401f16030b3bbcc" providerId="LiveId" clId="{F9A94F46-7D1B-4D3B-8786-1B00C1AAC17F}" dt="2022-01-14T17:25:15.031" v="551"/>
          <ac:spMkLst>
            <pc:docMk/>
            <pc:sldMk cId="2958620260" sldId="315"/>
            <ac:spMk id="9" creationId="{E49CC64F-7275-4E33-961B-0C5CDC4398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0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0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1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429103" y="1944210"/>
            <a:ext cx="4493608" cy="3515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latin typeface="+mj-lt"/>
                <a:ea typeface="+mj-ea"/>
                <a:cs typeface="+mj-cs"/>
              </a:rPr>
              <a:t>Você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já</a:t>
            </a:r>
            <a:r>
              <a:rPr lang="en-US" sz="4800" dirty="0">
                <a:latin typeface="+mj-lt"/>
                <a:ea typeface="+mj-ea"/>
                <a:cs typeface="+mj-cs"/>
              </a:rPr>
              <a:t> para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pra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pensar</a:t>
            </a:r>
            <a:r>
              <a:rPr lang="en-US" sz="4800" dirty="0">
                <a:latin typeface="+mj-lt"/>
                <a:ea typeface="+mj-ea"/>
                <a:cs typeface="+mj-cs"/>
              </a:rPr>
              <a:t> Nessa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pergunta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básica</a:t>
            </a:r>
            <a:r>
              <a:rPr lang="en-US" sz="4800" dirty="0">
                <a:latin typeface="+mj-lt"/>
                <a:ea typeface="+mj-ea"/>
                <a:cs typeface="+mj-cs"/>
              </a:rPr>
              <a:t>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Ela </a:t>
            </a:r>
            <a:r>
              <a:rPr lang="en-US" sz="4800" dirty="0" err="1">
                <a:latin typeface="+mj-lt"/>
                <a:ea typeface="+mj-ea"/>
                <a:cs typeface="+mj-cs"/>
              </a:rPr>
              <a:t>influência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bastante</a:t>
            </a:r>
            <a:r>
              <a:rPr lang="en-US" sz="4800" dirty="0"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latin typeface="+mj-lt"/>
                <a:ea typeface="+mj-ea"/>
                <a:cs typeface="+mj-cs"/>
              </a:rPr>
              <a:t>na</a:t>
            </a:r>
            <a:r>
              <a:rPr lang="en-US" sz="4800" dirty="0">
                <a:latin typeface="+mj-lt"/>
                <a:ea typeface="+mj-ea"/>
                <a:cs typeface="+mj-cs"/>
              </a:rPr>
              <a:t> performance!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069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643672" y="259130"/>
            <a:ext cx="4793942" cy="38811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Para </a:t>
            </a:r>
            <a:r>
              <a:rPr lang="en-US" sz="5400" dirty="0" err="1">
                <a:latin typeface="+mj-lt"/>
                <a:ea typeface="+mj-ea"/>
                <a:cs typeface="+mj-cs"/>
              </a:rPr>
              <a:t>falar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sobre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isso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vou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dividir</a:t>
            </a:r>
            <a:r>
              <a:rPr lang="en-US" sz="5400" dirty="0">
                <a:latin typeface="+mj-lt"/>
                <a:ea typeface="+mj-ea"/>
                <a:cs typeface="+mj-cs"/>
              </a:rPr>
              <a:t> as </a:t>
            </a:r>
            <a:r>
              <a:rPr lang="en-US" sz="5400" dirty="0" err="1">
                <a:latin typeface="+mj-lt"/>
                <a:ea typeface="+mj-ea"/>
                <a:cs typeface="+mj-cs"/>
              </a:rPr>
              <a:t>querys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em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três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grupos</a:t>
            </a:r>
            <a:r>
              <a:rPr lang="en-US" sz="54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  <a:ea typeface="+mj-ea"/>
                <a:cs typeface="+mj-cs"/>
              </a:rPr>
              <a:t>Query </a:t>
            </a:r>
            <a:r>
              <a:rPr lang="en-US" sz="5400" dirty="0" err="1">
                <a:latin typeface="+mj-lt"/>
                <a:ea typeface="+mj-ea"/>
                <a:cs typeface="+mj-cs"/>
              </a:rPr>
              <a:t>Básica</a:t>
            </a:r>
            <a:r>
              <a:rPr lang="en-US" sz="5400" dirty="0">
                <a:latin typeface="+mj-lt"/>
                <a:ea typeface="+mj-ea"/>
                <a:cs typeface="+mj-cs"/>
              </a:rPr>
              <a:t>; </a:t>
            </a: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  <a:ea typeface="+mj-ea"/>
                <a:cs typeface="+mj-cs"/>
              </a:rPr>
              <a:t>Query </a:t>
            </a:r>
            <a:r>
              <a:rPr lang="en-US" sz="5400" dirty="0" err="1">
                <a:latin typeface="+mj-lt"/>
                <a:ea typeface="+mj-ea"/>
                <a:cs typeface="+mj-cs"/>
              </a:rPr>
              <a:t>Intermediária</a:t>
            </a:r>
            <a:r>
              <a:rPr lang="en-US" sz="5400" dirty="0">
                <a:latin typeface="+mj-lt"/>
                <a:ea typeface="+mj-ea"/>
                <a:cs typeface="+mj-cs"/>
              </a:rPr>
              <a:t>;</a:t>
            </a: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latin typeface="+mj-lt"/>
                <a:ea typeface="+mj-ea"/>
                <a:cs typeface="+mj-cs"/>
              </a:rPr>
              <a:t>Query Jedi.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5723EA3-CF7B-44F4-819C-F1FCFD821B53}"/>
              </a:ext>
            </a:extLst>
          </p:cNvPr>
          <p:cNvSpPr txBox="1"/>
          <p:nvPr/>
        </p:nvSpPr>
        <p:spPr>
          <a:xfrm>
            <a:off x="7371326" y="5211192"/>
            <a:ext cx="4793942" cy="131863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 err="1">
                <a:latin typeface="+mj-lt"/>
                <a:ea typeface="+mj-ea"/>
                <a:cs typeface="+mj-cs"/>
              </a:rPr>
              <a:t>Tudo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parte</a:t>
            </a:r>
            <a:r>
              <a:rPr lang="en-US" sz="3800" dirty="0">
                <a:latin typeface="+mj-lt"/>
                <a:ea typeface="+mj-ea"/>
                <a:cs typeface="+mj-cs"/>
              </a:rPr>
              <a:t> do FROM, NUNCA </a:t>
            </a:r>
            <a:r>
              <a:rPr lang="en-US" sz="3800" dirty="0" err="1">
                <a:latin typeface="+mj-lt"/>
                <a:ea typeface="+mj-ea"/>
                <a:cs typeface="+mj-cs"/>
              </a:rPr>
              <a:t>esqueça</a:t>
            </a:r>
            <a:r>
              <a:rPr lang="en-US" sz="3800" dirty="0">
                <a:latin typeface="+mj-lt"/>
                <a:ea typeface="+mj-ea"/>
                <a:cs typeface="+mj-cs"/>
              </a:rPr>
              <a:t> </a:t>
            </a:r>
            <a:r>
              <a:rPr lang="en-US" sz="3800" dirty="0" err="1">
                <a:latin typeface="+mj-lt"/>
                <a:ea typeface="+mj-ea"/>
                <a:cs typeface="+mj-cs"/>
              </a:rPr>
              <a:t>disso</a:t>
            </a:r>
            <a:r>
              <a:rPr lang="en-US" sz="3800" dirty="0">
                <a:latin typeface="+mj-lt"/>
                <a:ea typeface="+mj-ea"/>
                <a:cs typeface="+mj-cs"/>
              </a:rPr>
              <a:t>!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AEC078AD-FE35-4F65-A3C2-3D9F93A7EBA5}"/>
              </a:ext>
            </a:extLst>
          </p:cNvPr>
          <p:cNvCxnSpPr>
            <a:stCxn id="3" idx="1"/>
            <a:endCxn id="5" idx="1"/>
          </p:cNvCxnSpPr>
          <p:nvPr/>
        </p:nvCxnSpPr>
        <p:spPr>
          <a:xfrm rot="10800000" flipV="1">
            <a:off x="7371326" y="2199689"/>
            <a:ext cx="272346" cy="3670817"/>
          </a:xfrm>
          <a:prstGeom prst="bentConnector3">
            <a:avLst>
              <a:gd name="adj1" fmla="val 1839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0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420226" y="248122"/>
            <a:ext cx="468891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Query </a:t>
            </a:r>
            <a:r>
              <a:rPr lang="en-US" sz="2800" dirty="0" err="1">
                <a:latin typeface="+mj-lt"/>
                <a:ea typeface="+mj-ea"/>
                <a:cs typeface="+mj-cs"/>
              </a:rPr>
              <a:t>Básica</a:t>
            </a:r>
            <a:r>
              <a:rPr lang="en-US" sz="2800" dirty="0">
                <a:latin typeface="+mj-lt"/>
                <a:ea typeface="+mj-ea"/>
                <a:cs typeface="+mj-cs"/>
              </a:rPr>
              <a:t>!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800" b="1" i="1" dirty="0">
                <a:latin typeface="+mj-lt"/>
                <a:ea typeface="+mj-ea"/>
                <a:cs typeface="+mj-cs"/>
              </a:rPr>
              <a:t>SELECT </a:t>
            </a:r>
            <a:r>
              <a:rPr lang="pt-BR" sz="2800" b="1" i="1" dirty="0" err="1">
                <a:latin typeface="+mj-lt"/>
                <a:ea typeface="+mj-ea"/>
                <a:cs typeface="+mj-cs"/>
              </a:rPr>
              <a:t>nome,dataNascimento</a:t>
            </a:r>
            <a:r>
              <a:rPr lang="pt-BR" sz="2800" b="1" i="1" dirty="0">
                <a:latin typeface="+mj-lt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800" b="1" i="1" dirty="0">
                <a:latin typeface="+mj-lt"/>
                <a:ea typeface="+mj-ea"/>
                <a:cs typeface="+mj-cs"/>
              </a:rPr>
              <a:t>FROM </a:t>
            </a:r>
            <a:r>
              <a:rPr lang="pt-BR" sz="2800" b="1" i="1" dirty="0" err="1">
                <a:latin typeface="+mj-lt"/>
                <a:ea typeface="+mj-ea"/>
                <a:cs typeface="+mj-cs"/>
              </a:rPr>
              <a:t>dbo.Cliente</a:t>
            </a:r>
            <a:r>
              <a:rPr lang="pt-BR" sz="2800" b="1" i="1" dirty="0">
                <a:latin typeface="+mj-lt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i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3C0FA09-5987-42FD-B871-AAB1BECEDA2F}"/>
              </a:ext>
            </a:extLst>
          </p:cNvPr>
          <p:cNvSpPr txBox="1"/>
          <p:nvPr/>
        </p:nvSpPr>
        <p:spPr>
          <a:xfrm>
            <a:off x="7420226" y="3308131"/>
            <a:ext cx="484155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Partindo desse principio, teremos a seguinte ordem:</a:t>
            </a:r>
          </a:p>
          <a:p>
            <a:pPr rtl="0" fontAlgn="base"/>
            <a:endParaRPr lang="pt-BR" sz="2800" dirty="0">
              <a:latin typeface="+mj-lt"/>
              <a:ea typeface="+mj-ea"/>
              <a:cs typeface="+mj-cs"/>
            </a:endParaRP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1° – FROM (origem dos dados);</a:t>
            </a: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2° – SELECT (dados que pretendemos retornar).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99921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5A76DA4-1513-472B-B935-BB182C02E367}"/>
              </a:ext>
            </a:extLst>
          </p:cNvPr>
          <p:cNvSpPr txBox="1"/>
          <p:nvPr/>
        </p:nvSpPr>
        <p:spPr>
          <a:xfrm>
            <a:off x="7350440" y="86409"/>
            <a:ext cx="4494721" cy="2661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Query </a:t>
            </a:r>
            <a:r>
              <a:rPr lang="en-US" sz="4000" dirty="0" err="1">
                <a:latin typeface="+mj-lt"/>
                <a:ea typeface="+mj-ea"/>
                <a:cs typeface="+mj-cs"/>
              </a:rPr>
              <a:t>Intermediária</a:t>
            </a:r>
            <a:r>
              <a:rPr lang="en-US" sz="4000" dirty="0">
                <a:latin typeface="+mj-lt"/>
                <a:ea typeface="+mj-ea"/>
                <a:cs typeface="+mj-cs"/>
              </a:rPr>
              <a:t>!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b="1" i="1" dirty="0">
                <a:latin typeface="+mj-lt"/>
                <a:ea typeface="+mj-ea"/>
                <a:cs typeface="+mj-cs"/>
              </a:rPr>
              <a:t>SELECT </a:t>
            </a:r>
            <a:r>
              <a:rPr lang="pt-BR" sz="3600" b="1" i="1" dirty="0" err="1">
                <a:latin typeface="+mj-lt"/>
                <a:ea typeface="+mj-ea"/>
                <a:cs typeface="+mj-cs"/>
              </a:rPr>
              <a:t>nome,dataNascimento</a:t>
            </a:r>
            <a:r>
              <a:rPr lang="pt-BR" sz="3600" b="1" i="1" dirty="0">
                <a:latin typeface="+mj-lt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b="1" i="1" dirty="0">
                <a:latin typeface="+mj-lt"/>
                <a:ea typeface="+mj-ea"/>
                <a:cs typeface="+mj-cs"/>
              </a:rPr>
              <a:t>FROM </a:t>
            </a:r>
            <a:r>
              <a:rPr lang="pt-BR" sz="3600" b="1" i="1" dirty="0" err="1">
                <a:latin typeface="+mj-lt"/>
                <a:ea typeface="+mj-ea"/>
                <a:cs typeface="+mj-cs"/>
              </a:rPr>
              <a:t>dbo.Cliente</a:t>
            </a:r>
            <a:r>
              <a:rPr lang="pt-BR" sz="3600" b="1" i="1" dirty="0">
                <a:latin typeface="+mj-lt"/>
                <a:ea typeface="+mj-ea"/>
                <a:cs typeface="+mj-cs"/>
              </a:rPr>
              <a:t>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600" b="1" i="1" dirty="0">
                <a:latin typeface="+mj-lt"/>
                <a:ea typeface="+mj-ea"/>
                <a:cs typeface="+mj-cs"/>
              </a:rPr>
              <a:t>WHERE </a:t>
            </a:r>
            <a:r>
              <a:rPr lang="pt-BR" sz="3600" b="1" i="1" dirty="0" err="1">
                <a:latin typeface="+mj-lt"/>
                <a:ea typeface="+mj-ea"/>
                <a:cs typeface="+mj-cs"/>
              </a:rPr>
              <a:t>codigoCliente</a:t>
            </a:r>
            <a:r>
              <a:rPr lang="pt-BR" sz="3600" b="1" i="1" dirty="0">
                <a:latin typeface="+mj-lt"/>
                <a:ea typeface="+mj-ea"/>
                <a:cs typeface="+mj-cs"/>
              </a:rPr>
              <a:t> = 1</a:t>
            </a:r>
            <a:endParaRPr lang="en-US" sz="3600" b="1" i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EC10F0-C70F-424D-ACCC-49F3D9F71DE7}"/>
              </a:ext>
            </a:extLst>
          </p:cNvPr>
          <p:cNvSpPr txBox="1"/>
          <p:nvPr/>
        </p:nvSpPr>
        <p:spPr>
          <a:xfrm>
            <a:off x="7350441" y="3318570"/>
            <a:ext cx="48415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Partindo desse principio, teremos a seguinte ordem:</a:t>
            </a:r>
          </a:p>
          <a:p>
            <a:pPr rtl="0" fontAlgn="base"/>
            <a:endParaRPr lang="pt-BR" sz="2800" dirty="0">
              <a:latin typeface="+mj-lt"/>
              <a:ea typeface="+mj-ea"/>
              <a:cs typeface="+mj-cs"/>
            </a:endParaRP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1° – FROM (origem dos dados);</a:t>
            </a: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2° – WHERE (condições);</a:t>
            </a:r>
          </a:p>
          <a:p>
            <a:pPr rtl="0" fontAlgn="base"/>
            <a:r>
              <a:rPr lang="pt-BR" sz="2800" dirty="0">
                <a:latin typeface="+mj-lt"/>
                <a:ea typeface="+mj-ea"/>
                <a:cs typeface="+mj-cs"/>
              </a:rPr>
              <a:t>3° – SELECT (dados que pretendemos retornar)</a:t>
            </a:r>
          </a:p>
          <a:p>
            <a:pPr rtl="0" fontAlgn="base"/>
            <a:r>
              <a:rPr lang="pt-BR" sz="1200" b="0" i="0" dirty="0">
                <a:solidFill>
                  <a:srgbClr val="1C1C1C"/>
                </a:solidFill>
                <a:effectLst/>
                <a:latin typeface="var(--ricos-custom-p-font-family, unset)"/>
              </a:rPr>
              <a:t>).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0210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383362" y="319595"/>
            <a:ext cx="4938844" cy="59835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Query Jedi!</a:t>
            </a:r>
          </a:p>
          <a:p>
            <a:pPr rtl="0" fontAlgn="base"/>
            <a:endParaRPr lang="pt-BR" sz="3200" dirty="0">
              <a:latin typeface="+mj-lt"/>
              <a:ea typeface="+mj-ea"/>
              <a:cs typeface="+mj-cs"/>
            </a:endParaRP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SELECT UF   </a:t>
            </a: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FROM </a:t>
            </a:r>
            <a:r>
              <a:rPr lang="pt-BR" sz="3100" b="1" i="1" dirty="0" err="1">
                <a:latin typeface="+mj-lt"/>
                <a:ea typeface="+mj-ea"/>
                <a:cs typeface="+mj-cs"/>
              </a:rPr>
              <a:t>dbo.Cliente</a:t>
            </a:r>
            <a:endParaRPr lang="pt-BR" sz="3100" b="1" i="1" dirty="0">
              <a:latin typeface="+mj-lt"/>
              <a:ea typeface="+mj-ea"/>
              <a:cs typeface="+mj-cs"/>
            </a:endParaRP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GROUP BY UF</a:t>
            </a: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HAVING COUNT(1) &gt; 4</a:t>
            </a:r>
          </a:p>
          <a:p>
            <a:r>
              <a:rPr lang="pt-BR" sz="3100" b="1" i="1" dirty="0">
                <a:latin typeface="+mj-lt"/>
                <a:ea typeface="+mj-ea"/>
                <a:cs typeface="+mj-cs"/>
              </a:rPr>
              <a:t>ORDER BY UF</a:t>
            </a:r>
          </a:p>
          <a:p>
            <a:pPr rtl="0" fontAlgn="base"/>
            <a:endParaRPr lang="pt-BR" sz="3200" dirty="0">
              <a:latin typeface="+mj-lt"/>
              <a:ea typeface="+mj-ea"/>
              <a:cs typeface="+mj-cs"/>
            </a:endParaRP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A lógica de processamento da </a:t>
            </a:r>
            <a:r>
              <a:rPr lang="pt-BR" sz="3200" dirty="0" err="1">
                <a:latin typeface="+mj-lt"/>
                <a:ea typeface="+mj-ea"/>
                <a:cs typeface="+mj-cs"/>
              </a:rPr>
              <a:t>engine</a:t>
            </a:r>
            <a:r>
              <a:rPr lang="pt-BR" sz="3200" dirty="0">
                <a:latin typeface="+mj-lt"/>
                <a:ea typeface="+mj-ea"/>
                <a:cs typeface="+mj-cs"/>
              </a:rPr>
              <a:t> segue a seguinte ordem.</a:t>
            </a:r>
          </a:p>
          <a:p>
            <a:pPr rtl="0" fontAlgn="base"/>
            <a:endParaRPr lang="pt-BR" sz="3200" dirty="0">
              <a:latin typeface="+mj-lt"/>
              <a:ea typeface="+mj-ea"/>
              <a:cs typeface="+mj-cs"/>
            </a:endParaRP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1° – FROM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2° – WHERE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3° – GROUP BY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4° – HAVING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5° – SELECT</a:t>
            </a:r>
          </a:p>
          <a:p>
            <a:pPr rtl="0" fontAlgn="base"/>
            <a:r>
              <a:rPr lang="pt-BR" sz="3200" dirty="0">
                <a:latin typeface="+mj-lt"/>
                <a:ea typeface="+mj-ea"/>
                <a:cs typeface="+mj-cs"/>
              </a:rPr>
              <a:t>6° – ORDER BY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567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34" name="Freeform: Shape 8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Dúvidas?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Dom Alberto | Dúvidas? Entramos em Contato com Você - Dom Alberto">
            <a:extLst>
              <a:ext uri="{FF2B5EF4-FFF2-40B4-BE49-F238E27FC236}">
                <a16:creationId xmlns:a16="http://schemas.microsoft.com/office/drawing/2014/main" id="{4EEBC5B8-F597-4BCF-910A-26A62D506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-1" b="17957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4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1" y="1073436"/>
            <a:ext cx="12192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5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6456216" y="5513354"/>
            <a:ext cx="646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SQL </a:t>
            </a:r>
            <a:r>
              <a:rPr lang="pt-BR" sz="7200" dirty="0" err="1">
                <a:latin typeface="Impact" panose="020B0806030902050204" pitchFamily="34" charset="0"/>
              </a:rPr>
              <a:t>Engines</a:t>
            </a:r>
            <a:endParaRPr lang="pt-BR" sz="7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CONTINUAÇÃO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18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341627" y="959182"/>
            <a:ext cx="4810908" cy="47757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r>
              <a:rPr lang="pt-BR" sz="4000" dirty="0"/>
              <a:t>Comandos DML abordados:</a:t>
            </a:r>
          </a:p>
          <a:p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INSERT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DELETE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UPDATE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BULK INSERT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r>
              <a:rPr lang="pt-BR" sz="4000" dirty="0"/>
              <a:t>Iremos abordar agora o comando DML:</a:t>
            </a:r>
          </a:p>
          <a:p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SELECT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715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SELECT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1572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A principal do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SELECT é CONSULTAR </a:t>
            </a:r>
            <a:r>
              <a:rPr lang="en-US" sz="46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</a:t>
            </a:r>
            <a:r>
              <a:rPr lang="en-US" sz="4600" dirty="0"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36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091953"/>
            <a:ext cx="4087306" cy="46252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É </a:t>
            </a:r>
            <a:r>
              <a:rPr lang="pt-BR" sz="4600" dirty="0">
                <a:latin typeface="+mj-lt"/>
                <a:ea typeface="+mj-ea"/>
                <a:cs typeface="+mj-cs"/>
              </a:rPr>
              <a:t>possível selecionar um grupo de registros para serem analisados?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600" dirty="0">
                <a:latin typeface="+mj-lt"/>
                <a:ea typeface="+mj-ea"/>
                <a:cs typeface="+mj-cs"/>
              </a:rPr>
              <a:t>Combinando o comando SELECT com a cláusula WHERE</a:t>
            </a:r>
            <a:endParaRPr lang="en-US" sz="4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248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COMO QUE A QUERY É INTERPRETADA?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71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265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var(--ricos-custom-p-font-family, unset)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2</cp:revision>
  <dcterms:created xsi:type="dcterms:W3CDTF">2022-01-12T22:44:22Z</dcterms:created>
  <dcterms:modified xsi:type="dcterms:W3CDTF">2024-09-29T13:59:24Z</dcterms:modified>
</cp:coreProperties>
</file>