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332" r:id="rId2"/>
    <p:sldId id="333" r:id="rId3"/>
    <p:sldId id="334" r:id="rId4"/>
    <p:sldId id="322" r:id="rId5"/>
    <p:sldId id="287" r:id="rId6"/>
    <p:sldId id="289" r:id="rId7"/>
    <p:sldId id="290" r:id="rId8"/>
    <p:sldId id="313" r:id="rId9"/>
    <p:sldId id="323" r:id="rId10"/>
    <p:sldId id="303" r:id="rId11"/>
    <p:sldId id="305" r:id="rId12"/>
    <p:sldId id="324" r:id="rId13"/>
    <p:sldId id="306" r:id="rId14"/>
    <p:sldId id="308" r:id="rId15"/>
    <p:sldId id="325" r:id="rId16"/>
    <p:sldId id="274" r:id="rId17"/>
    <p:sldId id="301" r:id="rId18"/>
    <p:sldId id="302" r:id="rId19"/>
    <p:sldId id="320" r:id="rId20"/>
    <p:sldId id="264" r:id="rId21"/>
    <p:sldId id="329" r:id="rId22"/>
    <p:sldId id="310" r:id="rId23"/>
    <p:sldId id="311" r:id="rId24"/>
    <p:sldId id="330" r:id="rId25"/>
    <p:sldId id="326" r:id="rId26"/>
    <p:sldId id="314" r:id="rId27"/>
    <p:sldId id="315" r:id="rId28"/>
    <p:sldId id="327" r:id="rId29"/>
    <p:sldId id="318" r:id="rId30"/>
    <p:sldId id="321" r:id="rId31"/>
    <p:sldId id="319" r:id="rId32"/>
    <p:sldId id="328" r:id="rId33"/>
    <p:sldId id="309" r:id="rId34"/>
    <p:sldId id="317" r:id="rId35"/>
    <p:sldId id="316" r:id="rId36"/>
    <p:sldId id="277" r:id="rId37"/>
    <p:sldId id="27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913A9-9A94-40CE-A9A4-86D756D447E8}" v="12" dt="2022-03-02T21:01:14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Quintella" userId="0401f16030b3bbcc" providerId="LiveId" clId="{86B6C13F-8E64-4619-891B-E03FFA006484}"/>
    <pc:docChg chg="undo redo custSel addSld delSld modSld sldOrd">
      <pc:chgData name="Gabriel Quintella" userId="0401f16030b3bbcc" providerId="LiveId" clId="{86B6C13F-8E64-4619-891B-E03FFA006484}" dt="2022-01-14T03:06:39.215" v="3531" actId="20577"/>
      <pc:docMkLst>
        <pc:docMk/>
      </pc:docMkLst>
      <pc:sldChg chg="modSp del mod">
        <pc:chgData name="Gabriel Quintella" userId="0401f16030b3bbcc" providerId="LiveId" clId="{86B6C13F-8E64-4619-891B-E03FFA006484}" dt="2022-01-13T18:42:35.720" v="2744" actId="2696"/>
        <pc:sldMkLst>
          <pc:docMk/>
          <pc:sldMk cId="3184280581" sldId="256"/>
        </pc:sldMkLst>
        <pc:spChg chg="mod">
          <ac:chgData name="Gabriel Quintella" userId="0401f16030b3bbcc" providerId="LiveId" clId="{86B6C13F-8E64-4619-891B-E03FFA006484}" dt="2022-01-13T18:41:30.247" v="2732" actId="14100"/>
          <ac:spMkLst>
            <pc:docMk/>
            <pc:sldMk cId="3184280581" sldId="256"/>
            <ac:spMk id="6" creationId="{9911EEA9-6152-4B2C-BFBC-8A082C515BC9}"/>
          </ac:spMkLst>
        </pc:spChg>
      </pc:sldChg>
      <pc:sldChg chg="addSp delSp modSp mod setBg addAnim setClrOvrMap">
        <pc:chgData name="Gabriel Quintella" userId="0401f16030b3bbcc" providerId="LiveId" clId="{86B6C13F-8E64-4619-891B-E03FFA006484}" dt="2022-01-13T18:44:13.473" v="2777" actId="1076"/>
        <pc:sldMkLst>
          <pc:docMk/>
          <pc:sldMk cId="3275838534" sldId="257"/>
        </pc:sldMkLst>
        <pc:spChg chg="mod">
          <ac:chgData name="Gabriel Quintella" userId="0401f16030b3bbcc" providerId="LiveId" clId="{86B6C13F-8E64-4619-891B-E03FFA006484}" dt="2022-01-13T18:44:13.473" v="2777" actId="1076"/>
          <ac:spMkLst>
            <pc:docMk/>
            <pc:sldMk cId="3275838534" sldId="257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17:43.998" v="2376" actId="26606"/>
          <ac:spMkLst>
            <pc:docMk/>
            <pc:sldMk cId="3275838534" sldId="257"/>
            <ac:spMk id="8" creationId="{F1611BA9-268A-49A6-84F8-FC91536686E4}"/>
          </ac:spMkLst>
        </pc:spChg>
        <pc:spChg chg="add del">
          <ac:chgData name="Gabriel Quintella" userId="0401f16030b3bbcc" providerId="LiveId" clId="{86B6C13F-8E64-4619-891B-E03FFA006484}" dt="2022-01-13T18:42:48.497" v="2745" actId="26606"/>
          <ac:spMkLst>
            <pc:docMk/>
            <pc:sldMk cId="3275838534" sldId="257"/>
            <ac:spMk id="9" creationId="{482BD70C-C4A0-46C4-9518-A731098B419A}"/>
          </ac:spMkLst>
        </pc:spChg>
        <pc:spChg chg="add del">
          <ac:chgData name="Gabriel Quintella" userId="0401f16030b3bbcc" providerId="LiveId" clId="{86B6C13F-8E64-4619-891B-E03FFA006484}" dt="2022-01-13T01:17:43.998" v="2376" actId="26606"/>
          <ac:spMkLst>
            <pc:docMk/>
            <pc:sldMk cId="3275838534" sldId="257"/>
            <ac:spMk id="10" creationId="{E20EB187-900F-4AF5-813B-101456D9FD39}"/>
          </ac:spMkLst>
        </pc:spChg>
        <pc:spChg chg="add del">
          <ac:chgData name="Gabriel Quintella" userId="0401f16030b3bbcc" providerId="LiveId" clId="{86B6C13F-8E64-4619-891B-E03FFA006484}" dt="2022-01-13T18:42:48.497" v="2745" actId="26606"/>
          <ac:spMkLst>
            <pc:docMk/>
            <pc:sldMk cId="3275838534" sldId="257"/>
            <ac:spMk id="11" creationId="{39B74A45-BDDD-4892-B8C0-B290C0944FCB}"/>
          </ac:spMkLst>
        </pc:spChg>
        <pc:spChg chg="add del">
          <ac:chgData name="Gabriel Quintella" userId="0401f16030b3bbcc" providerId="LiveId" clId="{86B6C13F-8E64-4619-891B-E03FFA006484}" dt="2022-01-13T01:17:43.998" v="2376" actId="26606"/>
          <ac:spMkLst>
            <pc:docMk/>
            <pc:sldMk cId="3275838534" sldId="257"/>
            <ac:spMk id="12" creationId="{1825D5AF-D278-4D9A-A4F5-A1A1D3507636}"/>
          </ac:spMkLst>
        </pc:spChg>
        <pc:spChg chg="add del">
          <ac:chgData name="Gabriel Quintella" userId="0401f16030b3bbcc" providerId="LiveId" clId="{86B6C13F-8E64-4619-891B-E03FFA006484}" dt="2022-01-13T18:42:48.497" v="2745" actId="26606"/>
          <ac:spMkLst>
            <pc:docMk/>
            <pc:sldMk cId="3275838534" sldId="257"/>
            <ac:spMk id="13" creationId="{C516C73E-9465-4C9E-9B86-9E58FB326B6B}"/>
          </ac:spMkLst>
        </pc:spChg>
        <pc:spChg chg="add del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18" creationId="{C0B27210-D0CA-4654-B3E3-9ABB4F178EA1}"/>
          </ac:spMkLst>
        </pc:spChg>
        <pc:spChg chg="add del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0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2" creationId="{70B66945-4967-4040-926D-DCA44313CDAB}"/>
          </ac:spMkLst>
        </pc:spChg>
        <pc:spChg chg="add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7" creationId="{1DB7C82F-AB7E-4F0C-B829-FA1B9C415180}"/>
          </ac:spMkLst>
        </pc:spChg>
        <pc:spChg chg="add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9" creationId="{F55FFF17-D3D5-4F58-BA56-54EA901CE038}"/>
          </ac:spMkLst>
        </pc:spChg>
        <pc:picChg chg="add del">
          <ac:chgData name="Gabriel Quintella" userId="0401f16030b3bbcc" providerId="LiveId" clId="{86B6C13F-8E64-4619-891B-E03FFA006484}" dt="2022-01-13T01:17:43.998" v="2376" actId="26606"/>
          <ac:picMkLst>
            <pc:docMk/>
            <pc:sldMk cId="3275838534" sldId="257"/>
            <ac:picMk id="4" creationId="{A36D4B7F-4C2E-4D95-906D-1B70779DD29C}"/>
          </ac:picMkLst>
        </pc:picChg>
        <pc:picChg chg="add mod">
          <ac:chgData name="Gabriel Quintella" userId="0401f16030b3bbcc" providerId="LiveId" clId="{86B6C13F-8E64-4619-891B-E03FFA006484}" dt="2022-01-13T18:43:27.428" v="2749" actId="1076"/>
          <ac:picMkLst>
            <pc:docMk/>
            <pc:sldMk cId="3275838534" sldId="257"/>
            <ac:picMk id="6" creationId="{E42A477C-FC53-4AC9-8A33-2E66BE9E01FB}"/>
          </ac:picMkLst>
        </pc:picChg>
      </pc:sldChg>
      <pc:sldChg chg="modSp del mod">
        <pc:chgData name="Gabriel Quintella" userId="0401f16030b3bbcc" providerId="LiveId" clId="{86B6C13F-8E64-4619-891B-E03FFA006484}" dt="2022-01-13T18:45:59.264" v="2797" actId="2696"/>
        <pc:sldMkLst>
          <pc:docMk/>
          <pc:sldMk cId="2607957497" sldId="258"/>
        </pc:sldMkLst>
        <pc:spChg chg="mod">
          <ac:chgData name="Gabriel Quintella" userId="0401f16030b3bbcc" providerId="LiveId" clId="{86B6C13F-8E64-4619-891B-E03FFA006484}" dt="2022-01-13T18:45:29.201" v="2789" actId="1076"/>
          <ac:spMkLst>
            <pc:docMk/>
            <pc:sldMk cId="2607957497" sldId="258"/>
            <ac:spMk id="2" creationId="{A22A48B3-5314-4374-A82C-5EA1D94D2747}"/>
          </ac:spMkLst>
        </pc:spChg>
      </pc:sldChg>
      <pc:sldChg chg="modSp del mod">
        <pc:chgData name="Gabriel Quintella" userId="0401f16030b3bbcc" providerId="LiveId" clId="{86B6C13F-8E64-4619-891B-E03FFA006484}" dt="2022-01-13T18:50:31.879" v="2910" actId="2696"/>
        <pc:sldMkLst>
          <pc:docMk/>
          <pc:sldMk cId="2475233853" sldId="259"/>
        </pc:sldMkLst>
        <pc:spChg chg="mod">
          <ac:chgData name="Gabriel Quintella" userId="0401f16030b3bbcc" providerId="LiveId" clId="{86B6C13F-8E64-4619-891B-E03FFA006484}" dt="2022-01-13T18:44:41.724" v="2781" actId="14100"/>
          <ac:spMkLst>
            <pc:docMk/>
            <pc:sldMk cId="2475233853" sldId="259"/>
            <ac:spMk id="2" creationId="{A22A48B3-5314-4374-A82C-5EA1D94D2747}"/>
          </ac:spMkLst>
        </pc:spChg>
      </pc:sldChg>
      <pc:sldChg chg="modSp del mod">
        <pc:chgData name="Gabriel Quintella" userId="0401f16030b3bbcc" providerId="LiveId" clId="{86B6C13F-8E64-4619-891B-E03FFA006484}" dt="2022-01-13T01:21:50.809" v="2452" actId="2696"/>
        <pc:sldMkLst>
          <pc:docMk/>
          <pc:sldMk cId="3389426090" sldId="260"/>
        </pc:sldMkLst>
        <pc:spChg chg="mod">
          <ac:chgData name="Gabriel Quintella" userId="0401f16030b3bbcc" providerId="LiveId" clId="{86B6C13F-8E64-4619-891B-E03FFA006484}" dt="2022-01-13T00:16:46.255" v="1426" actId="20577"/>
          <ac:spMkLst>
            <pc:docMk/>
            <pc:sldMk cId="3389426090" sldId="260"/>
            <ac:spMk id="2" creationId="{A22A48B3-5314-4374-A82C-5EA1D94D2747}"/>
          </ac:spMkLst>
        </pc:spChg>
      </pc:sldChg>
      <pc:sldChg chg="addSp delSp modSp del mod">
        <pc:chgData name="Gabriel Quintella" userId="0401f16030b3bbcc" providerId="LiveId" clId="{86B6C13F-8E64-4619-891B-E03FFA006484}" dt="2022-01-13T01:38:30.500" v="2636" actId="2696"/>
        <pc:sldMkLst>
          <pc:docMk/>
          <pc:sldMk cId="3900410709" sldId="261"/>
        </pc:sldMkLst>
        <pc:spChg chg="add del mod">
          <ac:chgData name="Gabriel Quintella" userId="0401f16030b3bbcc" providerId="LiveId" clId="{86B6C13F-8E64-4619-891B-E03FFA006484}" dt="2022-01-13T01:35:07.202" v="2599" actId="21"/>
          <ac:spMkLst>
            <pc:docMk/>
            <pc:sldMk cId="3900410709" sldId="261"/>
            <ac:spMk id="2" creationId="{A22A48B3-5314-4374-A82C-5EA1D94D2747}"/>
          </ac:spMkLst>
        </pc:spChg>
      </pc:sldChg>
      <pc:sldChg chg="modSp del mod">
        <pc:chgData name="Gabriel Quintella" userId="0401f16030b3bbcc" providerId="LiveId" clId="{86B6C13F-8E64-4619-891B-E03FFA006484}" dt="2022-01-13T19:05:00.794" v="3140" actId="2696"/>
        <pc:sldMkLst>
          <pc:docMk/>
          <pc:sldMk cId="3350158791" sldId="262"/>
        </pc:sldMkLst>
        <pc:spChg chg="mod">
          <ac:chgData name="Gabriel Quintella" userId="0401f16030b3bbcc" providerId="LiveId" clId="{86B6C13F-8E64-4619-891B-E03FFA006484}" dt="2022-01-13T00:54:52.509" v="2181" actId="20577"/>
          <ac:spMkLst>
            <pc:docMk/>
            <pc:sldMk cId="3350158791" sldId="262"/>
            <ac:spMk id="2" creationId="{A22A48B3-5314-4374-A82C-5EA1D94D2747}"/>
          </ac:spMkLst>
        </pc:spChg>
      </pc:sldChg>
      <pc:sldChg chg="addSp delSp modSp add mod setBg setClrOvrMap delDesignElem">
        <pc:chgData name="Gabriel Quintella" userId="0401f16030b3bbcc" providerId="LiveId" clId="{86B6C13F-8E64-4619-891B-E03FFA006484}" dt="2022-01-13T01:32:44.438" v="2570" actId="26606"/>
        <pc:sldMkLst>
          <pc:docMk/>
          <pc:sldMk cId="1167946902" sldId="263"/>
        </pc:sldMkLst>
        <pc:spChg chg="mod">
          <ac:chgData name="Gabriel Quintella" userId="0401f16030b3bbcc" providerId="LiveId" clId="{86B6C13F-8E64-4619-891B-E03FFA006484}" dt="2022-01-13T01:32:44.432" v="2569" actId="26606"/>
          <ac:spMkLst>
            <pc:docMk/>
            <pc:sldMk cId="1167946902" sldId="263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1167946902" sldId="263"/>
            <ac:spMk id="8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32:44.432" v="2569" actId="26606"/>
          <ac:spMkLst>
            <pc:docMk/>
            <pc:sldMk cId="1167946902" sldId="263"/>
            <ac:spMk id="9" creationId="{1DB7C82F-AB7E-4F0C-B829-FA1B9C415180}"/>
          </ac:spMkLst>
        </pc:spChg>
        <pc:spChg chg="add">
          <ac:chgData name="Gabriel Quintella" userId="0401f16030b3bbcc" providerId="LiveId" clId="{86B6C13F-8E64-4619-891B-E03FFA006484}" dt="2022-01-13T01:32:44.438" v="2570" actId="26606"/>
          <ac:spMkLst>
            <pc:docMk/>
            <pc:sldMk cId="1167946902" sldId="263"/>
            <ac:spMk id="11" creationId="{E49CC64F-7275-4E33-961B-0C5CDC439875}"/>
          </ac:spMkLst>
        </pc:spChg>
        <pc:picChg chg="add mod">
          <ac:chgData name="Gabriel Quintella" userId="0401f16030b3bbcc" providerId="LiveId" clId="{86B6C13F-8E64-4619-891B-E03FFA006484}" dt="2022-01-13T01:32:44.438" v="2570" actId="26606"/>
          <ac:picMkLst>
            <pc:docMk/>
            <pc:sldMk cId="1167946902" sldId="263"/>
            <ac:picMk id="4" creationId="{8FBED80D-7006-4868-BD2E-0119D360BC36}"/>
          </ac:picMkLst>
        </pc:picChg>
      </pc:sldChg>
      <pc:sldChg chg="addSp delSp modSp add mod ord setBg setClrOvrMap delDesignElem">
        <pc:chgData name="Gabriel Quintella" userId="0401f16030b3bbcc" providerId="LiveId" clId="{86B6C13F-8E64-4619-891B-E03FFA006484}" dt="2022-01-14T01:44:17.688" v="3504"/>
        <pc:sldMkLst>
          <pc:docMk/>
          <pc:sldMk cId="638894639" sldId="264"/>
        </pc:sldMkLst>
        <pc:spChg chg="mod ord">
          <ac:chgData name="Gabriel Quintella" userId="0401f16030b3bbcc" providerId="LiveId" clId="{86B6C13F-8E64-4619-891B-E03FFA006484}" dt="2022-01-13T01:32:34.060" v="2567" actId="26606"/>
          <ac:spMkLst>
            <pc:docMk/>
            <pc:sldMk cId="638894639" sldId="264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13:49.157" v="2350" actId="26606"/>
          <ac:spMkLst>
            <pc:docMk/>
            <pc:sldMk cId="638894639" sldId="264"/>
            <ac:spMk id="71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75" creationId="{5E0D6276-8D53-4DDA-A15A-90E0831F6D61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77" creationId="{00C150C7-96FB-4EB9-BDF9-212535A6089F}"/>
          </ac:spMkLst>
        </pc:spChg>
        <pc:spChg chg="add del">
          <ac:chgData name="Gabriel Quintella" userId="0401f16030b3bbcc" providerId="LiveId" clId="{86B6C13F-8E64-4619-891B-E03FFA006484}" dt="2022-01-13T01:32:34.057" v="2566" actId="26606"/>
          <ac:spMkLst>
            <pc:docMk/>
            <pc:sldMk cId="638894639" sldId="264"/>
            <ac:spMk id="81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638894639" sldId="264"/>
            <ac:spMk id="85" creationId="{5A59F003-E00A-43F9-91DC-CC54E3B87466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638894639" sldId="264"/>
            <ac:spMk id="87" creationId="{D74A4382-E3AD-430A-9A1F-DFA3E0E77A7D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638894639" sldId="264"/>
            <ac:spMk id="89" creationId="{79F40191-0F44-4FD1-82CC-ACB507C14BE6}"/>
          </ac:spMkLst>
        </pc:spChg>
        <pc:spChg chg="add del">
          <ac:chgData name="Gabriel Quintella" userId="0401f16030b3bbcc" providerId="LiveId" clId="{86B6C13F-8E64-4619-891B-E03FFA006484}" dt="2022-01-13T01:13:50.041" v="2352" actId="26606"/>
          <ac:spMkLst>
            <pc:docMk/>
            <pc:sldMk cId="638894639" sldId="264"/>
            <ac:spMk id="5124" creationId="{17CDB40A-75BB-4498-A20B-59C3984A3A94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5125" creationId="{0AB225BA-7412-4605-8E8D-5AED2BF56A11}"/>
          </ac:spMkLst>
        </pc:spChg>
        <pc:spChg chg="add del">
          <ac:chgData name="Gabriel Quintella" userId="0401f16030b3bbcc" providerId="LiveId" clId="{86B6C13F-8E64-4619-891B-E03FFA006484}" dt="2022-01-13T01:13:55.962" v="2354" actId="26606"/>
          <ac:spMkLst>
            <pc:docMk/>
            <pc:sldMk cId="638894639" sldId="264"/>
            <ac:spMk id="5126" creationId="{87CC2527-562A-4F69-B487-4371E5B243E7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5127" creationId="{604BB9CD-970D-4FE5-B4E3-D651735BF4FE}"/>
          </ac:spMkLst>
        </pc:spChg>
        <pc:spChg chg="add del">
          <ac:chgData name="Gabriel Quintella" userId="0401f16030b3bbcc" providerId="LiveId" clId="{86B6C13F-8E64-4619-891B-E03FFA006484}" dt="2022-01-13T01:13:56.722" v="2356" actId="26606"/>
          <ac:spMkLst>
            <pc:docMk/>
            <pc:sldMk cId="638894639" sldId="264"/>
            <ac:spMk id="5128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638894639" sldId="264"/>
            <ac:spMk id="5129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13:57.705" v="2358" actId="26606"/>
          <ac:spMkLst>
            <pc:docMk/>
            <pc:sldMk cId="638894639" sldId="264"/>
            <ac:spMk id="5130" creationId="{87CC2527-562A-4F69-B487-4371E5B243E7}"/>
          </ac:spMkLst>
        </pc:spChg>
        <pc:spChg chg="add del">
          <ac:chgData name="Gabriel Quintella" userId="0401f16030b3bbcc" providerId="LiveId" clId="{86B6C13F-8E64-4619-891B-E03FFA006484}" dt="2022-01-13T01:32:34.060" v="2567" actId="26606"/>
          <ac:spMkLst>
            <pc:docMk/>
            <pc:sldMk cId="638894639" sldId="264"/>
            <ac:spMk id="5132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01:13:58.978" v="2360" actId="26606"/>
          <ac:spMkLst>
            <pc:docMk/>
            <pc:sldMk cId="638894639" sldId="264"/>
            <ac:spMk id="5133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2:34.060" v="2567" actId="26606"/>
          <ac:spMkLst>
            <pc:docMk/>
            <pc:sldMk cId="638894639" sldId="264"/>
            <ac:spMk id="5134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14:36.926" v="2362" actId="26606"/>
          <ac:spMkLst>
            <pc:docMk/>
            <pc:sldMk cId="638894639" sldId="264"/>
            <ac:spMk id="5135" creationId="{87CC2527-562A-4F69-B487-4371E5B243E7}"/>
          </ac:spMkLst>
        </pc:spChg>
        <pc:picChg chg="add mod ord">
          <ac:chgData name="Gabriel Quintella" userId="0401f16030b3bbcc" providerId="LiveId" clId="{86B6C13F-8E64-4619-891B-E03FFA006484}" dt="2022-01-13T01:32:34.060" v="2567" actId="26606"/>
          <ac:picMkLst>
            <pc:docMk/>
            <pc:sldMk cId="638894639" sldId="264"/>
            <ac:picMk id="5122" creationId="{785272BA-B1FD-40E4-AF67-60C22563FD81}"/>
          </ac:picMkLst>
        </pc:picChg>
        <pc:cxnChg chg="add del">
          <ac:chgData name="Gabriel Quintella" userId="0401f16030b3bbcc" providerId="LiveId" clId="{86B6C13F-8E64-4619-891B-E03FFA006484}" dt="2022-01-13T01:13:55.962" v="2354" actId="26606"/>
          <ac:cxnSpMkLst>
            <pc:docMk/>
            <pc:sldMk cId="638894639" sldId="264"/>
            <ac:cxnSpMk id="73" creationId="{BCDAEC91-5BCE-4B55-9CC0-43EF94CB734B}"/>
          </ac:cxnSpMkLst>
        </pc:cxnChg>
        <pc:cxnChg chg="add del">
          <ac:chgData name="Gabriel Quintella" userId="0401f16030b3bbcc" providerId="LiveId" clId="{86B6C13F-8E64-4619-891B-E03FFA006484}" dt="2022-01-13T01:13:57.705" v="2358" actId="26606"/>
          <ac:cxnSpMkLst>
            <pc:docMk/>
            <pc:sldMk cId="638894639" sldId="264"/>
            <ac:cxnSpMk id="5131" creationId="{BCDAEC91-5BCE-4B55-9CC0-43EF94CB734B}"/>
          </ac:cxnSpMkLst>
        </pc:cxnChg>
        <pc:cxnChg chg="add del">
          <ac:chgData name="Gabriel Quintella" userId="0401f16030b3bbcc" providerId="LiveId" clId="{86B6C13F-8E64-4619-891B-E03FFA006484}" dt="2022-01-13T01:14:36.926" v="2362" actId="26606"/>
          <ac:cxnSpMkLst>
            <pc:docMk/>
            <pc:sldMk cId="638894639" sldId="264"/>
            <ac:cxnSpMk id="5136" creationId="{BCDAEC91-5BCE-4B55-9CC0-43EF94CB734B}"/>
          </ac:cxnSpMkLst>
        </pc:cxnChg>
      </pc:sldChg>
      <pc:sldChg chg="addSp delSp modSp add del mod ord">
        <pc:chgData name="Gabriel Quintella" userId="0401f16030b3bbcc" providerId="LiveId" clId="{86B6C13F-8E64-4619-891B-E03FFA006484}" dt="2022-01-13T01:30:28.145" v="2542" actId="2696"/>
        <pc:sldMkLst>
          <pc:docMk/>
          <pc:sldMk cId="4157099381" sldId="265"/>
        </pc:sldMkLst>
        <pc:spChg chg="mod">
          <ac:chgData name="Gabriel Quintella" userId="0401f16030b3bbcc" providerId="LiveId" clId="{86B6C13F-8E64-4619-891B-E03FFA006484}" dt="2022-01-13T01:29:13.132" v="2535" actId="21"/>
          <ac:spMkLst>
            <pc:docMk/>
            <pc:sldMk cId="4157099381" sldId="265"/>
            <ac:spMk id="2" creationId="{A22A48B3-5314-4374-A82C-5EA1D94D2747}"/>
          </ac:spMkLst>
        </pc:spChg>
        <pc:picChg chg="add del mod">
          <ac:chgData name="Gabriel Quintella" userId="0401f16030b3bbcc" providerId="LiveId" clId="{86B6C13F-8E64-4619-891B-E03FFA006484}" dt="2022-01-13T01:29:09.517" v="2534" actId="478"/>
          <ac:picMkLst>
            <pc:docMk/>
            <pc:sldMk cId="4157099381" sldId="265"/>
            <ac:picMk id="4" creationId="{798D7AB5-3959-4A28-870B-B762EA8D6AA9}"/>
          </ac:picMkLst>
        </pc:picChg>
      </pc:sldChg>
      <pc:sldChg chg="modSp add del mod">
        <pc:chgData name="Gabriel Quintella" userId="0401f16030b3bbcc" providerId="LiveId" clId="{86B6C13F-8E64-4619-891B-E03FFA006484}" dt="2022-01-13T01:39:11.518" v="2642" actId="2696"/>
        <pc:sldMkLst>
          <pc:docMk/>
          <pc:sldMk cId="3847342557" sldId="266"/>
        </pc:sldMkLst>
        <pc:spChg chg="mod">
          <ac:chgData name="Gabriel Quintella" userId="0401f16030b3bbcc" providerId="LiveId" clId="{86B6C13F-8E64-4619-891B-E03FFA006484}" dt="2022-01-13T00:47:37.231" v="1604" actId="20577"/>
          <ac:spMkLst>
            <pc:docMk/>
            <pc:sldMk cId="3847342557" sldId="266"/>
            <ac:spMk id="2" creationId="{A22A48B3-5314-4374-A82C-5EA1D94D2747}"/>
          </ac:spMkLst>
        </pc:spChg>
      </pc:sldChg>
      <pc:sldChg chg="addSp modSp add del mod">
        <pc:chgData name="Gabriel Quintella" userId="0401f16030b3bbcc" providerId="LiveId" clId="{86B6C13F-8E64-4619-891B-E03FFA006484}" dt="2022-01-13T01:44:42.282" v="2723" actId="2696"/>
        <pc:sldMkLst>
          <pc:docMk/>
          <pc:sldMk cId="200054645" sldId="267"/>
        </pc:sldMkLst>
        <pc:spChg chg="mod">
          <ac:chgData name="Gabriel Quintella" userId="0401f16030b3bbcc" providerId="LiveId" clId="{86B6C13F-8E64-4619-891B-E03FFA006484}" dt="2022-01-13T00:48:43.028" v="1693" actId="20577"/>
          <ac:spMkLst>
            <pc:docMk/>
            <pc:sldMk cId="200054645" sldId="267"/>
            <ac:spMk id="2" creationId="{A22A48B3-5314-4374-A82C-5EA1D94D2747}"/>
          </ac:spMkLst>
        </pc:spChg>
        <pc:picChg chg="add mod">
          <ac:chgData name="Gabriel Quintella" userId="0401f16030b3bbcc" providerId="LiveId" clId="{86B6C13F-8E64-4619-891B-E03FFA006484}" dt="2022-01-13T00:48:48.011" v="1694" actId="1076"/>
          <ac:picMkLst>
            <pc:docMk/>
            <pc:sldMk cId="200054645" sldId="267"/>
            <ac:picMk id="2050" creationId="{E732CA8F-8A54-4253-97EB-A2CBEBE3566F}"/>
          </ac:picMkLst>
        </pc:picChg>
      </pc:sldChg>
      <pc:sldChg chg="addSp delSp modSp add del mod">
        <pc:chgData name="Gabriel Quintella" userId="0401f16030b3bbcc" providerId="LiveId" clId="{86B6C13F-8E64-4619-891B-E03FFA006484}" dt="2022-01-13T01:27:52.292" v="2521" actId="2696"/>
        <pc:sldMkLst>
          <pc:docMk/>
          <pc:sldMk cId="3634617450" sldId="268"/>
        </pc:sldMkLst>
        <pc:spChg chg="mod">
          <ac:chgData name="Gabriel Quintella" userId="0401f16030b3bbcc" providerId="LiveId" clId="{86B6C13F-8E64-4619-891B-E03FFA006484}" dt="2022-01-13T01:22:52.251" v="2469" actId="1076"/>
          <ac:spMkLst>
            <pc:docMk/>
            <pc:sldMk cId="3634617450" sldId="268"/>
            <ac:spMk id="2" creationId="{A22A48B3-5314-4374-A82C-5EA1D94D2747}"/>
          </ac:spMkLst>
        </pc:spChg>
        <pc:picChg chg="add mod">
          <ac:chgData name="Gabriel Quintella" userId="0401f16030b3bbcc" providerId="LiveId" clId="{86B6C13F-8E64-4619-891B-E03FFA006484}" dt="2022-01-13T00:35:43.452" v="1475" actId="14100"/>
          <ac:picMkLst>
            <pc:docMk/>
            <pc:sldMk cId="3634617450" sldId="268"/>
            <ac:picMk id="5" creationId="{651B1B9D-735A-453E-B6EC-8F3B21D6452E}"/>
          </ac:picMkLst>
        </pc:picChg>
        <pc:picChg chg="add del mod">
          <ac:chgData name="Gabriel Quintella" userId="0401f16030b3bbcc" providerId="LiveId" clId="{86B6C13F-8E64-4619-891B-E03FFA006484}" dt="2022-01-13T00:34:05.278" v="1432"/>
          <ac:picMkLst>
            <pc:docMk/>
            <pc:sldMk cId="3634617450" sldId="268"/>
            <ac:picMk id="1026" creationId="{0DD5B458-9A82-4AFD-8C1F-DD0027463580}"/>
          </ac:picMkLst>
        </pc:picChg>
        <pc:picChg chg="add del mod">
          <ac:chgData name="Gabriel Quintella" userId="0401f16030b3bbcc" providerId="LiveId" clId="{86B6C13F-8E64-4619-891B-E03FFA006484}" dt="2022-01-13T00:34:21.197" v="1443" actId="21"/>
          <ac:picMkLst>
            <pc:docMk/>
            <pc:sldMk cId="3634617450" sldId="268"/>
            <ac:picMk id="1028" creationId="{3D8F0250-EEBA-407C-9EA9-162CF54ADC7E}"/>
          </ac:picMkLst>
        </pc:picChg>
      </pc:sldChg>
      <pc:sldChg chg="delSp modSp add del mod">
        <pc:chgData name="Gabriel Quintella" userId="0401f16030b3bbcc" providerId="LiveId" clId="{86B6C13F-8E64-4619-891B-E03FFA006484}" dt="2022-01-14T01:43:54.084" v="3502" actId="2696"/>
        <pc:sldMkLst>
          <pc:docMk/>
          <pc:sldMk cId="3703554288" sldId="269"/>
        </pc:sldMkLst>
        <pc:spChg chg="mod">
          <ac:chgData name="Gabriel Quintella" userId="0401f16030b3bbcc" providerId="LiveId" clId="{86B6C13F-8E64-4619-891B-E03FFA006484}" dt="2022-01-13T00:46:20.975" v="1559" actId="6549"/>
          <ac:spMkLst>
            <pc:docMk/>
            <pc:sldMk cId="3703554288" sldId="269"/>
            <ac:spMk id="2" creationId="{A22A48B3-5314-4374-A82C-5EA1D94D2747}"/>
          </ac:spMkLst>
        </pc:spChg>
        <pc:picChg chg="del">
          <ac:chgData name="Gabriel Quintella" userId="0401f16030b3bbcc" providerId="LiveId" clId="{86B6C13F-8E64-4619-891B-E03FFA006484}" dt="2022-01-13T00:45:56.111" v="1527" actId="478"/>
          <ac:picMkLst>
            <pc:docMk/>
            <pc:sldMk cId="3703554288" sldId="269"/>
            <ac:picMk id="5" creationId="{651B1B9D-735A-453E-B6EC-8F3B21D6452E}"/>
          </ac:picMkLst>
        </pc:picChg>
      </pc:sldChg>
      <pc:sldChg chg="modSp add del mod">
        <pc:chgData name="Gabriel Quintella" userId="0401f16030b3bbcc" providerId="LiveId" clId="{86B6C13F-8E64-4619-891B-E03FFA006484}" dt="2022-01-13T01:40:15.737" v="2681" actId="2696"/>
        <pc:sldMkLst>
          <pc:docMk/>
          <pc:sldMk cId="1878670115" sldId="270"/>
        </pc:sldMkLst>
        <pc:spChg chg="mod">
          <ac:chgData name="Gabriel Quintella" userId="0401f16030b3bbcc" providerId="LiveId" clId="{86B6C13F-8E64-4619-891B-E03FFA006484}" dt="2022-01-13T00:50:12.304" v="1831" actId="20577"/>
          <ac:spMkLst>
            <pc:docMk/>
            <pc:sldMk cId="1878670115" sldId="270"/>
            <ac:spMk id="2" creationId="{A22A48B3-5314-4374-A82C-5EA1D94D2747}"/>
          </ac:spMkLst>
        </pc:spChg>
      </pc:sldChg>
      <pc:sldChg chg="modSp add del mod">
        <pc:chgData name="Gabriel Quintella" userId="0401f16030b3bbcc" providerId="LiveId" clId="{86B6C13F-8E64-4619-891B-E03FFA006484}" dt="2022-01-13T19:09:37.470" v="3252" actId="2696"/>
        <pc:sldMkLst>
          <pc:docMk/>
          <pc:sldMk cId="690450534" sldId="271"/>
        </pc:sldMkLst>
        <pc:spChg chg="mod">
          <ac:chgData name="Gabriel Quintella" userId="0401f16030b3bbcc" providerId="LiveId" clId="{86B6C13F-8E64-4619-891B-E03FFA006484}" dt="2022-01-13T01:08:04.109" v="2328" actId="12"/>
          <ac:spMkLst>
            <pc:docMk/>
            <pc:sldMk cId="690450534" sldId="271"/>
            <ac:spMk id="2" creationId="{A22A48B3-5314-4374-A82C-5EA1D94D2747}"/>
          </ac:spMkLst>
        </pc:spChg>
      </pc:sldChg>
      <pc:sldChg chg="add del">
        <pc:chgData name="Gabriel Quintella" userId="0401f16030b3bbcc" providerId="LiveId" clId="{86B6C13F-8E64-4619-891B-E03FFA006484}" dt="2022-01-13T19:11:24.502" v="3285" actId="2696"/>
        <pc:sldMkLst>
          <pc:docMk/>
          <pc:sldMk cId="1097478453" sldId="272"/>
        </pc:sldMkLst>
      </pc:sldChg>
      <pc:sldChg chg="addSp delSp modSp add mod setBg setClrOvrMap delDesignElem">
        <pc:chgData name="Gabriel Quintella" userId="0401f16030b3bbcc" providerId="LiveId" clId="{86B6C13F-8E64-4619-891B-E03FFA006484}" dt="2022-01-13T01:29:39.957" v="2539" actId="26606"/>
        <pc:sldMkLst>
          <pc:docMk/>
          <pc:sldMk cId="3527643593" sldId="273"/>
        </pc:sldMkLst>
        <pc:spChg chg="mod">
          <ac:chgData name="Gabriel Quintella" userId="0401f16030b3bbcc" providerId="LiveId" clId="{86B6C13F-8E64-4619-891B-E03FFA006484}" dt="2022-01-13T01:29:39.957" v="2539" actId="26606"/>
          <ac:spMkLst>
            <pc:docMk/>
            <pc:sldMk cId="3527643593" sldId="273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3527643593" sldId="273"/>
            <ac:spMk id="71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29:39.957" v="2539" actId="26606"/>
          <ac:spMkLst>
            <pc:docMk/>
            <pc:sldMk cId="3527643593" sldId="273"/>
            <ac:spMk id="73" creationId="{1DB7C82F-AB7E-4F0C-B829-FA1B9C415180}"/>
          </ac:spMkLst>
        </pc:spChg>
        <pc:picChg chg="add del mod">
          <ac:chgData name="Gabriel Quintella" userId="0401f16030b3bbcc" providerId="LiveId" clId="{86B6C13F-8E64-4619-891B-E03FFA006484}" dt="2022-01-13T01:10:19.257" v="2343" actId="478"/>
          <ac:picMkLst>
            <pc:docMk/>
            <pc:sldMk cId="3527643593" sldId="273"/>
            <ac:picMk id="3074" creationId="{2A5F42E0-A07B-42AD-8166-63480BB5040C}"/>
          </ac:picMkLst>
        </pc:picChg>
        <pc:picChg chg="add mod">
          <ac:chgData name="Gabriel Quintella" userId="0401f16030b3bbcc" providerId="LiveId" clId="{86B6C13F-8E64-4619-891B-E03FFA006484}" dt="2022-01-13T01:29:39.957" v="2539" actId="26606"/>
          <ac:picMkLst>
            <pc:docMk/>
            <pc:sldMk cId="3527643593" sldId="273"/>
            <ac:picMk id="3076" creationId="{4EEBC5B8-F597-4BCF-910A-26A62D506CE2}"/>
          </ac:picMkLst>
        </pc:picChg>
      </pc:sldChg>
      <pc:sldChg chg="addSp delSp modSp add mod ord setBg setClrOvrMap delDesignElem">
        <pc:chgData name="Gabriel Quintella" userId="0401f16030b3bbcc" providerId="LiveId" clId="{86B6C13F-8E64-4619-891B-E03FFA006484}" dt="2022-01-14T01:44:23.442" v="3506" actId="1037"/>
        <pc:sldMkLst>
          <pc:docMk/>
          <pc:sldMk cId="214360441" sldId="274"/>
        </pc:sldMkLst>
        <pc:spChg chg="mod">
          <ac:chgData name="Gabriel Quintella" userId="0401f16030b3bbcc" providerId="LiveId" clId="{86B6C13F-8E64-4619-891B-E03FFA006484}" dt="2022-01-13T01:32:12.165" v="2563" actId="26606"/>
          <ac:spMkLst>
            <pc:docMk/>
            <pc:sldMk cId="214360441" sldId="274"/>
            <ac:spMk id="2" creationId="{A22A48B3-5314-4374-A82C-5EA1D94D2747}"/>
          </ac:spMkLst>
        </pc:spChg>
        <pc:spChg chg="add">
          <ac:chgData name="Gabriel Quintella" userId="0401f16030b3bbcc" providerId="LiveId" clId="{86B6C13F-8E64-4619-891B-E03FFA006484}" dt="2022-01-13T01:32:12.165" v="2563" actId="26606"/>
          <ac:spMkLst>
            <pc:docMk/>
            <pc:sldMk cId="214360441" sldId="274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18:22.657" v="2379"/>
          <ac:spMkLst>
            <pc:docMk/>
            <pc:sldMk cId="214360441" sldId="274"/>
            <ac:spMk id="8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214360441" sldId="274"/>
            <ac:spMk id="9" creationId="{E49CC64F-7275-4E33-961B-0C5CDC439875}"/>
          </ac:spMkLst>
        </pc:spChg>
        <pc:picChg chg="mod">
          <ac:chgData name="Gabriel Quintella" userId="0401f16030b3bbcc" providerId="LiveId" clId="{86B6C13F-8E64-4619-891B-E03FFA006484}" dt="2022-01-14T01:44:23.442" v="3506" actId="1037"/>
          <ac:picMkLst>
            <pc:docMk/>
            <pc:sldMk cId="214360441" sldId="274"/>
            <ac:picMk id="4" creationId="{8FBED80D-7006-4868-BD2E-0119D360BC36}"/>
          </ac:picMkLst>
        </pc:picChg>
      </pc:sldChg>
      <pc:sldChg chg="addSp delSp modSp add del mod setBg setClrOvrMap delDesignElem">
        <pc:chgData name="Gabriel Quintella" userId="0401f16030b3bbcc" providerId="LiveId" clId="{86B6C13F-8E64-4619-891B-E03FFA006484}" dt="2022-01-13T01:34:07.671" v="2590" actId="2696"/>
        <pc:sldMkLst>
          <pc:docMk/>
          <pc:sldMk cId="432955326" sldId="275"/>
        </pc:sldMkLst>
        <pc:spChg chg="add del mod">
          <ac:chgData name="Gabriel Quintella" userId="0401f16030b3bbcc" providerId="LiveId" clId="{86B6C13F-8E64-4619-891B-E03FFA006484}" dt="2022-01-13T01:25:17.705" v="2484" actId="26606"/>
          <ac:spMkLst>
            <pc:docMk/>
            <pc:sldMk cId="432955326" sldId="275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432955326" sldId="275"/>
            <ac:spMk id="6" creationId="{E49CC64F-7275-4E33-961B-0C5CDC439875}"/>
          </ac:spMkLst>
        </pc:spChg>
        <pc:spChg chg="add del mod">
          <ac:chgData name="Gabriel Quintella" userId="0401f16030b3bbcc" providerId="LiveId" clId="{86B6C13F-8E64-4619-891B-E03FFA006484}" dt="2022-01-13T01:33:46.838" v="2584" actId="21"/>
          <ac:spMkLst>
            <pc:docMk/>
            <pc:sldMk cId="432955326" sldId="275"/>
            <ac:spMk id="7" creationId="{D3027F08-D8D8-4A02-AF57-889515C6A275}"/>
          </ac:spMkLst>
        </pc:spChg>
        <pc:spChg chg="del">
          <ac:chgData name="Gabriel Quintella" userId="0401f16030b3bbcc" providerId="LiveId" clId="{86B6C13F-8E64-4619-891B-E03FFA006484}" dt="2022-01-13T01:20:26.852" v="2432"/>
          <ac:spMkLst>
            <pc:docMk/>
            <pc:sldMk cId="432955326" sldId="275"/>
            <ac:spMk id="9" creationId="{E49CC64F-7275-4E33-961B-0C5CDC439875}"/>
          </ac:spMkLst>
        </pc:spChg>
        <pc:graphicFrameChg chg="add del">
          <ac:chgData name="Gabriel Quintella" userId="0401f16030b3bbcc" providerId="LiveId" clId="{86B6C13F-8E64-4619-891B-E03FFA006484}" dt="2022-01-13T01:25:17.684" v="2483" actId="26606"/>
          <ac:graphicFrameMkLst>
            <pc:docMk/>
            <pc:sldMk cId="432955326" sldId="275"/>
            <ac:graphicFrameMk id="10" creationId="{07FE7217-85D6-4E2A-AB67-5A9AECC2B930}"/>
          </ac:graphicFrameMkLst>
        </pc:graphicFrameChg>
        <pc:graphicFrameChg chg="add mod">
          <ac:chgData name="Gabriel Quintella" userId="0401f16030b3bbcc" providerId="LiveId" clId="{86B6C13F-8E64-4619-891B-E03FFA006484}" dt="2022-01-13T01:33:11.196" v="2575"/>
          <ac:graphicFrameMkLst>
            <pc:docMk/>
            <pc:sldMk cId="432955326" sldId="275"/>
            <ac:graphicFrameMk id="12" creationId="{6CF5D2BD-B4D1-4FCD-9508-135465B2CABD}"/>
          </ac:graphicFrameMkLst>
        </pc:graphicFrameChg>
        <pc:picChg chg="mod">
          <ac:chgData name="Gabriel Quintella" userId="0401f16030b3bbcc" providerId="LiveId" clId="{86B6C13F-8E64-4619-891B-E03FFA006484}" dt="2022-01-13T01:25:47.900" v="2486" actId="27614"/>
          <ac:picMkLst>
            <pc:docMk/>
            <pc:sldMk cId="432955326" sldId="275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4T03:06:39.215" v="3531" actId="20577"/>
        <pc:sldMkLst>
          <pc:docMk/>
          <pc:sldMk cId="1385657931" sldId="276"/>
        </pc:sldMkLst>
        <pc:spChg chg="add del">
          <ac:chgData name="Gabriel Quintella" userId="0401f16030b3bbcc" providerId="LiveId" clId="{86B6C13F-8E64-4619-891B-E03FFA006484}" dt="2022-01-13T01:22:15.785" v="2457" actId="26606"/>
          <ac:spMkLst>
            <pc:docMk/>
            <pc:sldMk cId="1385657931" sldId="276"/>
            <ac:spMk id="2" creationId="{A22A48B3-5314-4374-A82C-5EA1D94D2747}"/>
          </ac:spMkLst>
        </pc:spChg>
        <pc:spChg chg="add mod ord">
          <ac:chgData name="Gabriel Quintella" userId="0401f16030b3bbcc" providerId="LiveId" clId="{86B6C13F-8E64-4619-891B-E03FFA006484}" dt="2022-01-14T03:06:39.215" v="3531" actId="20577"/>
          <ac:spMkLst>
            <pc:docMk/>
            <pc:sldMk cId="1385657931" sldId="276"/>
            <ac:spMk id="3" creationId="{64B2A27D-1B8D-4920-B4AD-1975A8ED6F4C}"/>
          </ac:spMkLst>
        </pc:spChg>
        <pc:spChg chg="del">
          <ac:chgData name="Gabriel Quintella" userId="0401f16030b3bbcc" providerId="LiveId" clId="{86B6C13F-8E64-4619-891B-E03FFA006484}" dt="2022-01-13T01:22:01.155" v="2454"/>
          <ac:spMkLst>
            <pc:docMk/>
            <pc:sldMk cId="1385657931" sldId="276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23:22.965" v="2475" actId="478"/>
          <ac:spMkLst>
            <pc:docMk/>
            <pc:sldMk cId="1385657931" sldId="276"/>
            <ac:spMk id="7" creationId="{D3027F08-D8D8-4A02-AF57-889515C6A275}"/>
          </ac:spMkLst>
        </pc:spChg>
        <pc:spChg chg="add del">
          <ac:chgData name="Gabriel Quintella" userId="0401f16030b3bbcc" providerId="LiveId" clId="{86B6C13F-8E64-4619-891B-E03FFA006484}" dt="2022-01-14T01:42:47.593" v="3491" actId="26606"/>
          <ac:spMkLst>
            <pc:docMk/>
            <pc:sldMk cId="1385657931" sldId="276"/>
            <ac:spMk id="8" creationId="{2C6334C2-F73F-4B3B-A626-DD5F69DF6ED0}"/>
          </ac:spMkLst>
        </pc:spChg>
        <pc:spChg chg="add del">
          <ac:chgData name="Gabriel Quintella" userId="0401f16030b3bbcc" providerId="LiveId" clId="{86B6C13F-8E64-4619-891B-E03FFA006484}" dt="2022-01-13T01:27:27.420" v="2520"/>
          <ac:spMkLst>
            <pc:docMk/>
            <pc:sldMk cId="1385657931" sldId="276"/>
            <ac:spMk id="15" creationId="{60B21A5C-062F-46C2-8389-53D40F46AA26}"/>
          </ac:spMkLst>
        </pc:spChg>
        <pc:spChg chg="add del">
          <ac:chgData name="Gabriel Quintella" userId="0401f16030b3bbcc" providerId="LiveId" clId="{86B6C13F-8E64-4619-891B-E03FFA006484}" dt="2022-01-13T01:34:47.737" v="2597" actId="26606"/>
          <ac:spMkLst>
            <pc:docMk/>
            <pc:sldMk cId="1385657931" sldId="276"/>
            <ac:spMk id="16" creationId="{B4D3D850-2041-4B7C-AED9-54DA385B14F7}"/>
          </ac:spMkLst>
        </pc:spChg>
        <pc:spChg chg="add del">
          <ac:chgData name="Gabriel Quintella" userId="0401f16030b3bbcc" providerId="LiveId" clId="{86B6C13F-8E64-4619-891B-E03FFA006484}" dt="2022-01-13T01:27:27.420" v="2520"/>
          <ac:spMkLst>
            <pc:docMk/>
            <pc:sldMk cId="1385657931" sldId="276"/>
            <ac:spMk id="17" creationId="{8A177BCC-4208-4795-8572-4D623BA1E2A0}"/>
          </ac:spMkLst>
        </pc:spChg>
        <pc:spChg chg="add del">
          <ac:chgData name="Gabriel Quintella" userId="0401f16030b3bbcc" providerId="LiveId" clId="{86B6C13F-8E64-4619-891B-E03FFA006484}" dt="2022-01-13T01:34:37.333" v="2595" actId="26606"/>
          <ac:spMkLst>
            <pc:docMk/>
            <pc:sldMk cId="1385657931" sldId="276"/>
            <ac:spMk id="18" creationId="{F72D119F-8562-42DA-AE9A-70D44FDCFD12}"/>
          </ac:spMkLst>
        </pc:spChg>
        <pc:spChg chg="add del">
          <ac:chgData name="Gabriel Quintella" userId="0401f16030b3bbcc" providerId="LiveId" clId="{86B6C13F-8E64-4619-891B-E03FFA006484}" dt="2022-01-14T01:42:46.464" v="3490" actId="26606"/>
          <ac:spMkLst>
            <pc:docMk/>
            <pc:sldMk cId="1385657931" sldId="276"/>
            <ac:spMk id="19" creationId="{60B21A5C-062F-46C2-8389-53D40F46AA26}"/>
          </ac:spMkLst>
        </pc:spChg>
        <pc:spChg chg="add del">
          <ac:chgData name="Gabriel Quintella" userId="0401f16030b3bbcc" providerId="LiveId" clId="{86B6C13F-8E64-4619-891B-E03FFA006484}" dt="2022-01-13T01:34:47.737" v="2597" actId="26606"/>
          <ac:spMkLst>
            <pc:docMk/>
            <pc:sldMk cId="1385657931" sldId="276"/>
            <ac:spMk id="20" creationId="{B497CCB5-5FC2-473C-AFCC-2430CEF1DF71}"/>
          </ac:spMkLst>
        </pc:spChg>
        <pc:spChg chg="add del">
          <ac:chgData name="Gabriel Quintella" userId="0401f16030b3bbcc" providerId="LiveId" clId="{86B6C13F-8E64-4619-891B-E03FFA006484}" dt="2022-01-14T01:42:46.464" v="3490" actId="26606"/>
          <ac:spMkLst>
            <pc:docMk/>
            <pc:sldMk cId="1385657931" sldId="276"/>
            <ac:spMk id="21" creationId="{8A177BCC-4208-4795-8572-4D623BA1E2A0}"/>
          </ac:spMkLst>
        </pc:spChg>
        <pc:spChg chg="add del">
          <ac:chgData name="Gabriel Quintella" userId="0401f16030b3bbcc" providerId="LiveId" clId="{86B6C13F-8E64-4619-891B-E03FFA006484}" dt="2022-01-13T01:34:47.737" v="2597" actId="26606"/>
          <ac:spMkLst>
            <pc:docMk/>
            <pc:sldMk cId="1385657931" sldId="276"/>
            <ac:spMk id="22" creationId="{599C8C75-BFDF-44E7-A028-EEB5EDD58817}"/>
          </ac:spMkLst>
        </pc:spChg>
        <pc:spChg chg="add">
          <ac:chgData name="Gabriel Quintella" userId="0401f16030b3bbcc" providerId="LiveId" clId="{86B6C13F-8E64-4619-891B-E03FFA006484}" dt="2022-01-14T01:42:47.593" v="3491" actId="26606"/>
          <ac:spMkLst>
            <pc:docMk/>
            <pc:sldMk cId="1385657931" sldId="276"/>
            <ac:spMk id="23" creationId="{60B21A5C-062F-46C2-8389-53D40F46AA26}"/>
          </ac:spMkLst>
        </pc:spChg>
        <pc:spChg chg="add">
          <ac:chgData name="Gabriel Quintella" userId="0401f16030b3bbcc" providerId="LiveId" clId="{86B6C13F-8E64-4619-891B-E03FFA006484}" dt="2022-01-14T01:42:47.593" v="3491" actId="26606"/>
          <ac:spMkLst>
            <pc:docMk/>
            <pc:sldMk cId="1385657931" sldId="276"/>
            <ac:spMk id="24" creationId="{8A177BCC-4208-4795-8572-4D623BA1E2A0}"/>
          </ac:spMkLst>
        </pc:spChg>
        <pc:graphicFrameChg chg="add del">
          <ac:chgData name="Gabriel Quintella" userId="0401f16030b3bbcc" providerId="LiveId" clId="{86B6C13F-8E64-4619-891B-E03FFA006484}" dt="2022-01-13T01:22:15.763" v="2456" actId="26606"/>
          <ac:graphicFrameMkLst>
            <pc:docMk/>
            <pc:sldMk cId="1385657931" sldId="276"/>
            <ac:graphicFrameMk id="9" creationId="{972FB176-1694-47B9-820E-D8A7DDF2C2AA}"/>
          </ac:graphicFrameMkLst>
        </pc:graphicFrameChg>
        <pc:graphicFrameChg chg="add del mod">
          <ac:chgData name="Gabriel Quintella" userId="0401f16030b3bbcc" providerId="LiveId" clId="{86B6C13F-8E64-4619-891B-E03FFA006484}" dt="2022-01-13T01:23:06.471" v="2471" actId="478"/>
          <ac:graphicFrameMkLst>
            <pc:docMk/>
            <pc:sldMk cId="1385657931" sldId="276"/>
            <ac:graphicFrameMk id="11" creationId="{B83116FA-758E-4A18-8AD1-D14FADB482F8}"/>
          </ac:graphicFrameMkLst>
        </pc:graphicFrameChg>
        <pc:picChg chg="mod ord">
          <ac:chgData name="Gabriel Quintella" userId="0401f16030b3bbcc" providerId="LiveId" clId="{86B6C13F-8E64-4619-891B-E03FFA006484}" dt="2022-01-14T01:42:47.593" v="3491" actId="26606"/>
          <ac:picMkLst>
            <pc:docMk/>
            <pc:sldMk cId="1385657931" sldId="276"/>
            <ac:picMk id="4" creationId="{8FBED80D-7006-4868-BD2E-0119D360BC36}"/>
          </ac:picMkLst>
        </pc:picChg>
        <pc:picChg chg="add del mod">
          <ac:chgData name="Gabriel Quintella" userId="0401f16030b3bbcc" providerId="LiveId" clId="{86B6C13F-8E64-4619-891B-E03FFA006484}" dt="2022-01-13T01:34:12.010" v="2591" actId="21"/>
          <ac:picMkLst>
            <pc:docMk/>
            <pc:sldMk cId="1385657931" sldId="276"/>
            <ac:picMk id="10" creationId="{37E92CBE-FF5C-4343-978C-3FFE09E659D6}"/>
          </ac:picMkLst>
        </pc:picChg>
        <pc:picChg chg="add mod ord">
          <ac:chgData name="Gabriel Quintella" userId="0401f16030b3bbcc" providerId="LiveId" clId="{86B6C13F-8E64-4619-891B-E03FFA006484}" dt="2022-01-14T01:42:47.593" v="3491" actId="26606"/>
          <ac:picMkLst>
            <pc:docMk/>
            <pc:sldMk cId="1385657931" sldId="276"/>
            <ac:picMk id="13" creationId="{A517D2CE-BB1F-4D28-BC65-17B86E20B4AD}"/>
          </ac:picMkLst>
        </pc:picChg>
      </pc:sldChg>
      <pc:sldChg chg="addSp delSp modSp add mod ord setBg">
        <pc:chgData name="Gabriel Quintella" userId="0401f16030b3bbcc" providerId="LiveId" clId="{86B6C13F-8E64-4619-891B-E03FFA006484}" dt="2022-01-13T01:31:56.345" v="2562" actId="21"/>
        <pc:sldMkLst>
          <pc:docMk/>
          <pc:sldMk cId="3184808388" sldId="277"/>
        </pc:sldMkLst>
        <pc:spChg chg="add del mod">
          <ac:chgData name="Gabriel Quintella" userId="0401f16030b3bbcc" providerId="LiveId" clId="{86B6C13F-8E64-4619-891B-E03FFA006484}" dt="2022-01-13T01:31:51.956" v="2559" actId="478"/>
          <ac:spMkLst>
            <pc:docMk/>
            <pc:sldMk cId="3184808388" sldId="277"/>
            <ac:spMk id="2" creationId="{A22A48B3-5314-4374-A82C-5EA1D94D2747}"/>
          </ac:spMkLst>
        </pc:spChg>
        <pc:spChg chg="add">
          <ac:chgData name="Gabriel Quintella" userId="0401f16030b3bbcc" providerId="LiveId" clId="{86B6C13F-8E64-4619-891B-E03FFA006484}" dt="2022-01-13T01:28:24.869" v="2525" actId="26606"/>
          <ac:spMkLst>
            <pc:docMk/>
            <pc:sldMk cId="3184808388" sldId="277"/>
            <ac:spMk id="9" creationId="{E49CC64F-7275-4E33-961B-0C5CDC439875}"/>
          </ac:spMkLst>
        </pc:spChg>
        <pc:picChg chg="add del mod">
          <ac:chgData name="Gabriel Quintella" userId="0401f16030b3bbcc" providerId="LiveId" clId="{86B6C13F-8E64-4619-891B-E03FFA006484}" dt="2022-01-13T01:31:56.345" v="2562" actId="21"/>
          <ac:picMkLst>
            <pc:docMk/>
            <pc:sldMk cId="3184808388" sldId="277"/>
            <ac:picMk id="5" creationId="{A7597F68-C3D0-4BBA-AA9D-3FAADA7932A0}"/>
          </ac:picMkLst>
        </pc:picChg>
      </pc:sldChg>
      <pc:sldChg chg="addSp delSp modSp new del mod">
        <pc:chgData name="Gabriel Quintella" userId="0401f16030b3bbcc" providerId="LiveId" clId="{86B6C13F-8E64-4619-891B-E03FFA006484}" dt="2022-01-13T19:12:21.173" v="3313" actId="2696"/>
        <pc:sldMkLst>
          <pc:docMk/>
          <pc:sldMk cId="3312118406" sldId="278"/>
        </pc:sldMkLst>
        <pc:spChg chg="del">
          <ac:chgData name="Gabriel Quintella" userId="0401f16030b3bbcc" providerId="LiveId" clId="{86B6C13F-8E64-4619-891B-E03FFA006484}" dt="2022-01-13T01:29:24.440" v="2537" actId="478"/>
          <ac:spMkLst>
            <pc:docMk/>
            <pc:sldMk cId="3312118406" sldId="278"/>
            <ac:spMk id="2" creationId="{2E7099F1-0344-482D-9830-4243B50E15D2}"/>
          </ac:spMkLst>
        </pc:spChg>
        <pc:spChg chg="del">
          <ac:chgData name="Gabriel Quintella" userId="0401f16030b3bbcc" providerId="LiveId" clId="{86B6C13F-8E64-4619-891B-E03FFA006484}" dt="2022-01-13T01:29:26.958" v="2538" actId="478"/>
          <ac:spMkLst>
            <pc:docMk/>
            <pc:sldMk cId="3312118406" sldId="278"/>
            <ac:spMk id="3" creationId="{A3AA1112-A00A-44DB-B7C5-EEDB3AA18656}"/>
          </ac:spMkLst>
        </pc:spChg>
        <pc:spChg chg="add mod">
          <ac:chgData name="Gabriel Quintella" userId="0401f16030b3bbcc" providerId="LiveId" clId="{86B6C13F-8E64-4619-891B-E03FFA006484}" dt="2022-01-13T01:30:06.387" v="2541"/>
          <ac:spMkLst>
            <pc:docMk/>
            <pc:sldMk cId="3312118406" sldId="278"/>
            <ac:spMk id="4" creationId="{AD68072D-34E9-4E75-8C96-E16AE365B94F}"/>
          </ac:spMkLst>
        </pc:spChg>
      </pc:sldChg>
      <pc:sldChg chg="addSp delSp modSp add mod setBg delDesignElem">
        <pc:chgData name="Gabriel Quintella" userId="0401f16030b3bbcc" providerId="LiveId" clId="{86B6C13F-8E64-4619-891B-E03FFA006484}" dt="2022-01-13T01:33:48.553" v="2585"/>
        <pc:sldMkLst>
          <pc:docMk/>
          <pc:sldMk cId="3440083160" sldId="279"/>
        </pc:sldMkLst>
        <pc:spChg chg="del mod">
          <ac:chgData name="Gabriel Quintella" userId="0401f16030b3bbcc" providerId="LiveId" clId="{86B6C13F-8E64-4619-891B-E03FFA006484}" dt="2022-01-13T01:33:19.659" v="2579" actId="478"/>
          <ac:spMkLst>
            <pc:docMk/>
            <pc:sldMk cId="3440083160" sldId="279"/>
            <ac:spMk id="2" creationId="{A22A48B3-5314-4374-A82C-5EA1D94D2747}"/>
          </ac:spMkLst>
        </pc:spChg>
        <pc:spChg chg="del">
          <ac:chgData name="Gabriel Quintella" userId="0401f16030b3bbcc" providerId="LiveId" clId="{86B6C13F-8E64-4619-891B-E03FFA006484}" dt="2022-01-13T01:32:55.390" v="2572"/>
          <ac:spMkLst>
            <pc:docMk/>
            <pc:sldMk cId="3440083160" sldId="279"/>
            <ac:spMk id="6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2:58.225" v="2573" actId="26606"/>
          <ac:spMkLst>
            <pc:docMk/>
            <pc:sldMk cId="3440083160" sldId="279"/>
            <ac:spMk id="9" creationId="{E49CC64F-7275-4E33-961B-0C5CDC439875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1" creationId="{E02FA569-E662-47BB-82E5-A4E7158E3BCD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2" creationId="{9CC12CF3-AA19-4820-97A6-E02A5DCA612F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3" creationId="{AA900FCE-0081-4181-AE77-8A5869CAFB90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4" creationId="{1215DDE9-BA4C-4D5B-B30B-719A7EE25EE8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5" creationId="{BDF9DA4F-1441-472E-B3F7-DFEFC350662B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6" creationId="{61C84FE3-E625-4765-9B0C-0D14780E57AA}"/>
          </ac:spMkLst>
        </pc:spChg>
        <pc:spChg chg="add mod">
          <ac:chgData name="Gabriel Quintella" userId="0401f16030b3bbcc" providerId="LiveId" clId="{86B6C13F-8E64-4619-891B-E03FFA006484}" dt="2022-01-13T01:33:48.553" v="2585"/>
          <ac:spMkLst>
            <pc:docMk/>
            <pc:sldMk cId="3440083160" sldId="279"/>
            <ac:spMk id="17" creationId="{FAA6086C-87A8-4114-A27F-C081E449C89C}"/>
          </ac:spMkLst>
        </pc:spChg>
        <pc:grpChg chg="add mod">
          <ac:chgData name="Gabriel Quintella" userId="0401f16030b3bbcc" providerId="LiveId" clId="{86B6C13F-8E64-4619-891B-E03FFA006484}" dt="2022-01-13T01:33:42.724" v="2583" actId="1076"/>
          <ac:grpSpMkLst>
            <pc:docMk/>
            <pc:sldMk cId="3440083160" sldId="279"/>
            <ac:grpSpMk id="7" creationId="{19FA6B79-B25C-4224-AE05-DE23F29016FC}"/>
          </ac:grpSpMkLst>
        </pc:grpChg>
        <pc:grpChg chg="add mod">
          <ac:chgData name="Gabriel Quintella" userId="0401f16030b3bbcc" providerId="LiveId" clId="{86B6C13F-8E64-4619-891B-E03FFA006484}" dt="2022-01-13T01:33:42.724" v="2583" actId="1076"/>
          <ac:grpSpMkLst>
            <pc:docMk/>
            <pc:sldMk cId="3440083160" sldId="279"/>
            <ac:grpSpMk id="8" creationId="{DCFC1EEB-8CD9-4EBC-A3AD-10E1CF3BC67B}"/>
          </ac:grpSpMkLst>
        </pc:grpChg>
        <pc:grpChg chg="add mod">
          <ac:chgData name="Gabriel Quintella" userId="0401f16030b3bbcc" providerId="LiveId" clId="{86B6C13F-8E64-4619-891B-E03FFA006484}" dt="2022-01-13T01:33:42.724" v="2583" actId="1076"/>
          <ac:grpSpMkLst>
            <pc:docMk/>
            <pc:sldMk cId="3440083160" sldId="279"/>
            <ac:grpSpMk id="10" creationId="{49F386EC-44B0-4412-964F-86862F574029}"/>
          </ac:grpSpMkLst>
        </pc:grpChg>
        <pc:picChg chg="mod">
          <ac:chgData name="Gabriel Quintella" userId="0401f16030b3bbcc" providerId="LiveId" clId="{86B6C13F-8E64-4619-891B-E03FFA006484}" dt="2022-01-13T01:33:25.046" v="2582" actId="1076"/>
          <ac:picMkLst>
            <pc:docMk/>
            <pc:sldMk cId="3440083160" sldId="279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01:38:06.806" v="2634" actId="26606"/>
        <pc:sldMkLst>
          <pc:docMk/>
          <pc:sldMk cId="1699139359" sldId="280"/>
        </pc:sldMkLst>
        <pc:spChg chg="del">
          <ac:chgData name="Gabriel Quintella" userId="0401f16030b3bbcc" providerId="LiveId" clId="{86B6C13F-8E64-4619-891B-E03FFA006484}" dt="2022-01-13T01:35:18.432" v="2603" actId="478"/>
          <ac:spMkLst>
            <pc:docMk/>
            <pc:sldMk cId="1699139359" sldId="280"/>
            <ac:spMk id="2" creationId="{A22A48B3-5314-4374-A82C-5EA1D94D2747}"/>
          </ac:spMkLst>
        </pc:spChg>
        <pc:spChg chg="add mod">
          <ac:chgData name="Gabriel Quintella" userId="0401f16030b3bbcc" providerId="LiveId" clId="{86B6C13F-8E64-4619-891B-E03FFA006484}" dt="2022-01-13T01:38:06.806" v="2634" actId="26606"/>
          <ac:spMkLst>
            <pc:docMk/>
            <pc:sldMk cId="1699139359" sldId="280"/>
            <ac:spMk id="3" creationId="{1C68C712-3EB5-4548-B017-0B4D8DE9FFB9}"/>
          </ac:spMkLst>
        </pc:spChg>
        <pc:spChg chg="add del">
          <ac:chgData name="Gabriel Quintella" userId="0401f16030b3bbcc" providerId="LiveId" clId="{86B6C13F-8E64-4619-891B-E03FFA006484}" dt="2022-01-13T01:38:06.806" v="2634" actId="26606"/>
          <ac:spMkLst>
            <pc:docMk/>
            <pc:sldMk cId="1699139359" sldId="280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35:12.598" v="2601"/>
          <ac:spMkLst>
            <pc:docMk/>
            <pc:sldMk cId="1699139359" sldId="280"/>
            <ac:spMk id="9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8:06.806" v="2634" actId="26606"/>
          <ac:spMkLst>
            <pc:docMk/>
            <pc:sldMk cId="1699139359" sldId="280"/>
            <ac:spMk id="11" creationId="{E49CC64F-7275-4E33-961B-0C5CDC439875}"/>
          </ac:spMkLst>
        </pc:spChg>
        <pc:picChg chg="ord">
          <ac:chgData name="Gabriel Quintella" userId="0401f16030b3bbcc" providerId="LiveId" clId="{86B6C13F-8E64-4619-891B-E03FFA006484}" dt="2022-01-13T01:36:24.491" v="2607" actId="26606"/>
          <ac:picMkLst>
            <pc:docMk/>
            <pc:sldMk cId="1699139359" sldId="280"/>
            <ac:picMk id="4" creationId="{8FBED80D-7006-4868-BD2E-0119D360BC36}"/>
          </ac:picMkLst>
        </pc:picChg>
        <pc:picChg chg="del">
          <ac:chgData name="Gabriel Quintella" userId="0401f16030b3bbcc" providerId="LiveId" clId="{86B6C13F-8E64-4619-891B-E03FFA006484}" dt="2022-01-13T01:35:16.044" v="2602" actId="478"/>
          <ac:picMkLst>
            <pc:docMk/>
            <pc:sldMk cId="1699139359" sldId="280"/>
            <ac:picMk id="5" creationId="{A7597F68-C3D0-4BBA-AA9D-3FAADA7932A0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18:54:19.538" v="3013" actId="20577"/>
        <pc:sldMkLst>
          <pc:docMk/>
          <pc:sldMk cId="1909856853" sldId="281"/>
        </pc:sldMkLst>
        <pc:spChg chg="mod">
          <ac:chgData name="Gabriel Quintella" userId="0401f16030b3bbcc" providerId="LiveId" clId="{86B6C13F-8E64-4619-891B-E03FFA006484}" dt="2022-01-13T18:54:19.538" v="3013" actId="20577"/>
          <ac:spMkLst>
            <pc:docMk/>
            <pc:sldMk cId="1909856853" sldId="281"/>
            <ac:spMk id="3" creationId="{1C68C712-3EB5-4548-B017-0B4D8DE9FFB9}"/>
          </ac:spMkLst>
        </pc:spChg>
        <pc:spChg chg="del">
          <ac:chgData name="Gabriel Quintella" userId="0401f16030b3bbcc" providerId="LiveId" clId="{86B6C13F-8E64-4619-891B-E03FFA006484}" dt="2022-01-13T01:37:01.771" v="2612"/>
          <ac:spMkLst>
            <pc:docMk/>
            <pc:sldMk cId="1909856853" sldId="281"/>
            <ac:spMk id="6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37:07.509" v="2614" actId="26606"/>
          <ac:spMkLst>
            <pc:docMk/>
            <pc:sldMk cId="1909856853" sldId="281"/>
            <ac:spMk id="9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01:38:11.012" v="2635" actId="26606"/>
          <ac:spMkLst>
            <pc:docMk/>
            <pc:sldMk cId="1909856853" sldId="281"/>
            <ac:spMk id="11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8:11.012" v="2635" actId="26606"/>
          <ac:spMkLst>
            <pc:docMk/>
            <pc:sldMk cId="1909856853" sldId="281"/>
            <ac:spMk id="16" creationId="{E49CC64F-7275-4E33-961B-0C5CDC439875}"/>
          </ac:spMkLst>
        </pc:spChg>
        <pc:picChg chg="mod">
          <ac:chgData name="Gabriel Quintella" userId="0401f16030b3bbcc" providerId="LiveId" clId="{86B6C13F-8E64-4619-891B-E03FFA006484}" dt="2022-01-13T01:37:07.509" v="2614" actId="26606"/>
          <ac:picMkLst>
            <pc:docMk/>
            <pc:sldMk cId="1909856853" sldId="281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01:39:04.145" v="2641" actId="27636"/>
        <pc:sldMkLst>
          <pc:docMk/>
          <pc:sldMk cId="777463436" sldId="282"/>
        </pc:sldMkLst>
        <pc:spChg chg="mod">
          <ac:chgData name="Gabriel Quintella" userId="0401f16030b3bbcc" providerId="LiveId" clId="{86B6C13F-8E64-4619-891B-E03FFA006484}" dt="2022-01-13T01:39:04.145" v="2641" actId="27636"/>
          <ac:spMkLst>
            <pc:docMk/>
            <pc:sldMk cId="777463436" sldId="282"/>
            <ac:spMk id="3" creationId="{1C68C712-3EB5-4548-B017-0B4D8DE9FFB9}"/>
          </ac:spMkLst>
        </pc:spChg>
        <pc:spChg chg="add">
          <ac:chgData name="Gabriel Quintella" userId="0401f16030b3bbcc" providerId="LiveId" clId="{86B6C13F-8E64-4619-891B-E03FFA006484}" dt="2022-01-13T01:38:52.569" v="2639" actId="26606"/>
          <ac:spMkLst>
            <pc:docMk/>
            <pc:sldMk cId="777463436" sldId="282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38:48.025" v="2638"/>
          <ac:spMkLst>
            <pc:docMk/>
            <pc:sldMk cId="777463436" sldId="282"/>
            <ac:spMk id="16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86B6C13F-8E64-4619-891B-E03FFA006484}" dt="2022-01-13T01:39:56.894" v="2680" actId="27636"/>
        <pc:sldMkLst>
          <pc:docMk/>
          <pc:sldMk cId="773420452" sldId="283"/>
        </pc:sldMkLst>
        <pc:spChg chg="mod">
          <ac:chgData name="Gabriel Quintella" userId="0401f16030b3bbcc" providerId="LiveId" clId="{86B6C13F-8E64-4619-891B-E03FFA006484}" dt="2022-01-13T01:39:56.894" v="2680" actId="27636"/>
          <ac:spMkLst>
            <pc:docMk/>
            <pc:sldMk cId="773420452" sldId="283"/>
            <ac:spMk id="3" creationId="{1C68C712-3EB5-4548-B017-0B4D8DE9FFB9}"/>
          </ac:spMkLst>
        </pc:spChg>
        <pc:spChg chg="add">
          <ac:chgData name="Gabriel Quintella" userId="0401f16030b3bbcc" providerId="LiveId" clId="{86B6C13F-8E64-4619-891B-E03FFA006484}" dt="2022-01-13T01:39:39.344" v="2645" actId="26606"/>
          <ac:spMkLst>
            <pc:docMk/>
            <pc:sldMk cId="773420452" sldId="283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39:32.744" v="2644"/>
          <ac:spMkLst>
            <pc:docMk/>
            <pc:sldMk cId="773420452" sldId="283"/>
            <ac:spMk id="9" creationId="{E49CC64F-7275-4E33-961B-0C5CDC439875}"/>
          </ac:spMkLst>
        </pc:spChg>
      </pc:sldChg>
      <pc:sldChg chg="addSp delSp modSp add del mod setBg delDesignElem">
        <pc:chgData name="Gabriel Quintella" userId="0401f16030b3bbcc" providerId="LiveId" clId="{86B6C13F-8E64-4619-891B-E03FFA006484}" dt="2022-01-13T01:43:26.795" v="2703" actId="2696"/>
        <pc:sldMkLst>
          <pc:docMk/>
          <pc:sldMk cId="965696020" sldId="284"/>
        </pc:sldMkLst>
        <pc:spChg chg="add del mod">
          <ac:chgData name="Gabriel Quintella" userId="0401f16030b3bbcc" providerId="LiveId" clId="{86B6C13F-8E64-4619-891B-E03FFA006484}" dt="2022-01-13T01:41:06.821" v="2690" actId="478"/>
          <ac:spMkLst>
            <pc:docMk/>
            <pc:sldMk cId="965696020" sldId="284"/>
            <ac:spMk id="2" creationId="{4EC77961-1C83-4FC4-B614-FC85BD71B714}"/>
          </ac:spMkLst>
        </pc:spChg>
        <pc:spChg chg="del mod">
          <ac:chgData name="Gabriel Quintella" userId="0401f16030b3bbcc" providerId="LiveId" clId="{86B6C13F-8E64-4619-891B-E03FFA006484}" dt="2022-01-13T01:40:36.157" v="2685" actId="478"/>
          <ac:spMkLst>
            <pc:docMk/>
            <pc:sldMk cId="965696020" sldId="284"/>
            <ac:spMk id="3" creationId="{1C68C712-3EB5-4548-B017-0B4D8DE9FFB9}"/>
          </ac:spMkLst>
        </pc:spChg>
        <pc:spChg chg="add del mod">
          <ac:chgData name="Gabriel Quintella" userId="0401f16030b3bbcc" providerId="LiveId" clId="{86B6C13F-8E64-4619-891B-E03FFA006484}" dt="2022-01-13T01:42:09.515" v="2696" actId="478"/>
          <ac:spMkLst>
            <pc:docMk/>
            <pc:sldMk cId="965696020" sldId="284"/>
            <ac:spMk id="5" creationId="{E98E879F-5FE5-41F8-B171-A4DF0D8272F0}"/>
          </ac:spMkLst>
        </pc:spChg>
        <pc:spChg chg="del">
          <ac:chgData name="Gabriel Quintella" userId="0401f16030b3bbcc" providerId="LiveId" clId="{86B6C13F-8E64-4619-891B-E03FFA006484}" dt="2022-01-13T01:40:25.363" v="2683"/>
          <ac:spMkLst>
            <pc:docMk/>
            <pc:sldMk cId="965696020" sldId="284"/>
            <ac:spMk id="6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86B6C13F-8E64-4619-891B-E03FFA006484}" dt="2022-01-13T01:44:35.810" v="2722" actId="1076"/>
        <pc:sldMkLst>
          <pc:docMk/>
          <pc:sldMk cId="687545986" sldId="285"/>
        </pc:sldMkLst>
        <pc:spChg chg="mod">
          <ac:chgData name="Gabriel Quintella" userId="0401f16030b3bbcc" providerId="LiveId" clId="{86B6C13F-8E64-4619-891B-E03FFA006484}" dt="2022-01-13T01:44:24.930" v="2719" actId="1076"/>
          <ac:spMkLst>
            <pc:docMk/>
            <pc:sldMk cId="687545986" sldId="285"/>
            <ac:spMk id="3" creationId="{1C68C712-3EB5-4548-B017-0B4D8DE9FFB9}"/>
          </ac:spMkLst>
        </pc:spChg>
        <pc:spChg chg="add">
          <ac:chgData name="Gabriel Quintella" userId="0401f16030b3bbcc" providerId="LiveId" clId="{86B6C13F-8E64-4619-891B-E03FFA006484}" dt="2022-01-13T01:43:09.420" v="2699" actId="26606"/>
          <ac:spMkLst>
            <pc:docMk/>
            <pc:sldMk cId="687545986" sldId="285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43:07" v="2698"/>
          <ac:spMkLst>
            <pc:docMk/>
            <pc:sldMk cId="687545986" sldId="285"/>
            <ac:spMk id="9" creationId="{E49CC64F-7275-4E33-961B-0C5CDC439875}"/>
          </ac:spMkLst>
        </pc:spChg>
        <pc:picChg chg="mod">
          <ac:chgData name="Gabriel Quintella" userId="0401f16030b3bbcc" providerId="LiveId" clId="{86B6C13F-8E64-4619-891B-E03FFA006484}" dt="2022-01-13T01:43:15.415" v="2702" actId="27614"/>
          <ac:picMkLst>
            <pc:docMk/>
            <pc:sldMk cId="687545986" sldId="285"/>
            <ac:picMk id="4" creationId="{8FBED80D-7006-4868-BD2E-0119D360BC36}"/>
          </ac:picMkLst>
        </pc:picChg>
        <pc:picChg chg="add mod">
          <ac:chgData name="Gabriel Quintella" userId="0401f16030b3bbcc" providerId="LiveId" clId="{86B6C13F-8E64-4619-891B-E03FFA006484}" dt="2022-01-13T01:44:35.810" v="2722" actId="1076"/>
          <ac:picMkLst>
            <pc:docMk/>
            <pc:sldMk cId="687545986" sldId="285"/>
            <ac:picMk id="7" creationId="{B41F1472-0DD0-47A3-B45F-3DE57BF80D5A}"/>
          </ac:picMkLst>
        </pc:picChg>
      </pc:sldChg>
      <pc:sldChg chg="addSp delSp modSp add mod ord setBg delDesignElem modShow chgLayout">
        <pc:chgData name="Gabriel Quintella" userId="0401f16030b3bbcc" providerId="LiveId" clId="{86B6C13F-8E64-4619-891B-E03FFA006484}" dt="2022-01-13T22:54:53.280" v="3444" actId="729"/>
        <pc:sldMkLst>
          <pc:docMk/>
          <pc:sldMk cId="1655760290" sldId="286"/>
        </pc:sldMkLst>
        <pc:spChg chg="mod">
          <ac:chgData name="Gabriel Quintella" userId="0401f16030b3bbcc" providerId="LiveId" clId="{86B6C13F-8E64-4619-891B-E03FFA006484}" dt="2022-01-13T22:54:21.389" v="3440" actId="26606"/>
          <ac:spMkLst>
            <pc:docMk/>
            <pc:sldMk cId="1655760290" sldId="286"/>
            <ac:spMk id="2" creationId="{A22A48B3-5314-4374-A82C-5EA1D94D2747}"/>
          </ac:spMkLst>
        </pc:spChg>
        <pc:spChg chg="add del mod ord">
          <ac:chgData name="Gabriel Quintella" userId="0401f16030b3bbcc" providerId="LiveId" clId="{86B6C13F-8E64-4619-891B-E03FFA006484}" dt="2022-01-13T22:54:47.176" v="3442" actId="700"/>
          <ac:spMkLst>
            <pc:docMk/>
            <pc:sldMk cId="1655760290" sldId="286"/>
            <ac:spMk id="3" creationId="{AA26B26F-D17A-4309-A42F-B38D21159C43}"/>
          </ac:spMkLst>
        </pc:spChg>
        <pc:spChg chg="add del mod ord">
          <ac:chgData name="Gabriel Quintella" userId="0401f16030b3bbcc" providerId="LiveId" clId="{86B6C13F-8E64-4619-891B-E03FFA006484}" dt="2022-01-13T22:54:47.176" v="3442" actId="700"/>
          <ac:spMkLst>
            <pc:docMk/>
            <pc:sldMk cId="1655760290" sldId="286"/>
            <ac:spMk id="5" creationId="{585FDAA1-D97A-4717-85D7-E8EACFA9826F}"/>
          </ac:spMkLst>
        </pc:spChg>
        <pc:spChg chg="add del">
          <ac:chgData name="Gabriel Quintella" userId="0401f16030b3bbcc" providerId="LiveId" clId="{86B6C13F-8E64-4619-891B-E03FFA006484}" dt="2022-01-13T22:54:47.176" v="3442" actId="700"/>
          <ac:spMkLst>
            <pc:docMk/>
            <pc:sldMk cId="1655760290" sldId="286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41:40.043" v="2734"/>
          <ac:spMkLst>
            <pc:docMk/>
            <pc:sldMk cId="1655760290" sldId="286"/>
            <ac:spMk id="11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22:54:21.389" v="3440" actId="26606"/>
          <ac:spMkLst>
            <pc:docMk/>
            <pc:sldMk cId="1655760290" sldId="286"/>
            <ac:spMk id="14" creationId="{E49CC64F-7275-4E33-961B-0C5CDC439875}"/>
          </ac:spMkLst>
        </pc:spChg>
        <pc:picChg chg="add del mod">
          <ac:chgData name="Gabriel Quintella" userId="0401f16030b3bbcc" providerId="LiveId" clId="{86B6C13F-8E64-4619-891B-E03FFA006484}" dt="2022-01-13T22:53:42.601" v="3438" actId="478"/>
          <ac:picMkLst>
            <pc:docMk/>
            <pc:sldMk cId="1655760290" sldId="286"/>
            <ac:picMk id="4" creationId="{8FBED80D-7006-4868-BD2E-0119D360BC36}"/>
          </ac:picMkLst>
        </pc:picChg>
      </pc:sldChg>
      <pc:sldChg chg="addSp delSp modSp add mod ord setBg delDesignElem">
        <pc:chgData name="Gabriel Quintella" userId="0401f16030b3bbcc" providerId="LiveId" clId="{86B6C13F-8E64-4619-891B-E03FFA006484}" dt="2022-01-13T18:45:51.951" v="2796" actId="1076"/>
        <pc:sldMkLst>
          <pc:docMk/>
          <pc:sldMk cId="2687159608" sldId="287"/>
        </pc:sldMkLst>
        <pc:spChg chg="mod">
          <ac:chgData name="Gabriel Quintella" userId="0401f16030b3bbcc" providerId="LiveId" clId="{86B6C13F-8E64-4619-891B-E03FFA006484}" dt="2022-01-13T18:45:51.951" v="2796" actId="1076"/>
          <ac:spMkLst>
            <pc:docMk/>
            <pc:sldMk cId="2687159608" sldId="287"/>
            <ac:spMk id="2" creationId="{A22A48B3-5314-4374-A82C-5EA1D94D2747}"/>
          </ac:spMkLst>
        </pc:spChg>
        <pc:spChg chg="add">
          <ac:chgData name="Gabriel Quintella" userId="0401f16030b3bbcc" providerId="LiveId" clId="{86B6C13F-8E64-4619-891B-E03FFA006484}" dt="2022-01-13T18:45:16.044" v="2786" actId="26606"/>
          <ac:spMkLst>
            <pc:docMk/>
            <pc:sldMk cId="2687159608" sldId="287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45:07.610" v="2783"/>
          <ac:spMkLst>
            <pc:docMk/>
            <pc:sldMk cId="2687159608" sldId="287"/>
            <ac:spMk id="9" creationId="{E49CC64F-7275-4E33-961B-0C5CDC439875}"/>
          </ac:spMkLst>
        </pc:spChg>
      </pc:sldChg>
      <pc:sldChg chg="addSp delSp modSp add del mod setBg delDesignElem">
        <pc:chgData name="Gabriel Quintella" userId="0401f16030b3bbcc" providerId="LiveId" clId="{86B6C13F-8E64-4619-891B-E03FFA006484}" dt="2022-01-13T18:50:34.217" v="2911" actId="2696"/>
        <pc:sldMkLst>
          <pc:docMk/>
          <pc:sldMk cId="1852389407" sldId="288"/>
        </pc:sldMkLst>
        <pc:spChg chg="add del mod">
          <ac:chgData name="Gabriel Quintella" userId="0401f16030b3bbcc" providerId="LiveId" clId="{86B6C13F-8E64-4619-891B-E03FFA006484}" dt="2022-01-13T18:46:59.584" v="2812" actId="26606"/>
          <ac:spMkLst>
            <pc:docMk/>
            <pc:sldMk cId="1852389407" sldId="288"/>
            <ac:spMk id="2" creationId="{A22A48B3-5314-4374-A82C-5EA1D94D2747}"/>
          </ac:spMkLst>
        </pc:spChg>
        <pc:spChg chg="del">
          <ac:chgData name="Gabriel Quintella" userId="0401f16030b3bbcc" providerId="LiveId" clId="{86B6C13F-8E64-4619-891B-E03FFA006484}" dt="2022-01-13T18:45:24.745" v="2788"/>
          <ac:spMkLst>
            <pc:docMk/>
            <pc:sldMk cId="1852389407" sldId="288"/>
            <ac:spMk id="6" creationId="{E49CC64F-7275-4E33-961B-0C5CDC439875}"/>
          </ac:spMkLst>
        </pc:spChg>
        <pc:graphicFrameChg chg="add del">
          <ac:chgData name="Gabriel Quintella" userId="0401f16030b3bbcc" providerId="LiveId" clId="{86B6C13F-8E64-4619-891B-E03FFA006484}" dt="2022-01-13T18:46:59.569" v="2811" actId="26606"/>
          <ac:graphicFrameMkLst>
            <pc:docMk/>
            <pc:sldMk cId="1852389407" sldId="288"/>
            <ac:graphicFrameMk id="7" creationId="{E97A2634-D07B-4645-BDA7-020BCCF1DB1F}"/>
          </ac:graphicFrameMkLst>
        </pc:graphicFrameChg>
        <pc:graphicFrameChg chg="add del mod modGraphic">
          <ac:chgData name="Gabriel Quintella" userId="0401f16030b3bbcc" providerId="LiveId" clId="{86B6C13F-8E64-4619-891B-E03FFA006484}" dt="2022-01-13T18:49:13.924" v="2831" actId="21"/>
          <ac:graphicFrameMkLst>
            <pc:docMk/>
            <pc:sldMk cId="1852389407" sldId="288"/>
            <ac:graphicFrameMk id="9" creationId="{55398EB4-4B1A-417A-BEAF-57EC2321A5B0}"/>
          </ac:graphicFrameMkLst>
        </pc:graphicFrameChg>
      </pc:sldChg>
      <pc:sldChg chg="addSp delSp modSp add mod setBg delDesignElem">
        <pc:chgData name="Gabriel Quintella" userId="0401f16030b3bbcc" providerId="LiveId" clId="{86B6C13F-8E64-4619-891B-E03FFA006484}" dt="2022-01-13T18:52:25.065" v="2971" actId="14100"/>
        <pc:sldMkLst>
          <pc:docMk/>
          <pc:sldMk cId="1572128505" sldId="289"/>
        </pc:sldMkLst>
        <pc:spChg chg="del mod">
          <ac:chgData name="Gabriel Quintella" userId="0401f16030b3bbcc" providerId="LiveId" clId="{86B6C13F-8E64-4619-891B-E03FFA006484}" dt="2022-01-13T18:49:17.446" v="2832" actId="478"/>
          <ac:spMkLst>
            <pc:docMk/>
            <pc:sldMk cId="1572128505" sldId="289"/>
            <ac:spMk id="2" creationId="{A22A48B3-5314-4374-A82C-5EA1D94D2747}"/>
          </ac:spMkLst>
        </pc:spChg>
        <pc:spChg chg="add mod">
          <ac:chgData name="Gabriel Quintella" userId="0401f16030b3bbcc" providerId="LiveId" clId="{86B6C13F-8E64-4619-891B-E03FFA006484}" dt="2022-01-13T18:52:25.065" v="2971" actId="14100"/>
          <ac:spMkLst>
            <pc:docMk/>
            <pc:sldMk cId="1572128505" sldId="289"/>
            <ac:spMk id="3" creationId="{6ECE45D1-F65A-44E4-88A0-371BF51EE333}"/>
          </ac:spMkLst>
        </pc:spChg>
        <pc:spChg chg="del">
          <ac:chgData name="Gabriel Quintella" userId="0401f16030b3bbcc" providerId="LiveId" clId="{86B6C13F-8E64-4619-891B-E03FFA006484}" dt="2022-01-13T18:48:49.007" v="2827"/>
          <ac:spMkLst>
            <pc:docMk/>
            <pc:sldMk cId="1572128505" sldId="289"/>
            <ac:spMk id="6" creationId="{E49CC64F-7275-4E33-961B-0C5CDC439875}"/>
          </ac:spMkLst>
        </pc:spChg>
        <pc:spChg chg="add del mod">
          <ac:chgData name="Gabriel Quintella" userId="0401f16030b3bbcc" providerId="LiveId" clId="{86B6C13F-8E64-4619-891B-E03FFA006484}" dt="2022-01-13T18:51:06.402" v="2921"/>
          <ac:spMkLst>
            <pc:docMk/>
            <pc:sldMk cId="1572128505" sldId="289"/>
            <ac:spMk id="8" creationId="{9721CF79-CA12-4D1C-AAAB-7BCBF9B21142}"/>
          </ac:spMkLst>
        </pc:spChg>
        <pc:spChg chg="add del">
          <ac:chgData name="Gabriel Quintella" userId="0401f16030b3bbcc" providerId="LiveId" clId="{86B6C13F-8E64-4619-891B-E03FFA006484}" dt="2022-01-13T18:52:21.861" v="2970" actId="26606"/>
          <ac:spMkLst>
            <pc:docMk/>
            <pc:sldMk cId="1572128505" sldId="289"/>
            <ac:spMk id="9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18:52:21.861" v="2970" actId="26606"/>
          <ac:spMkLst>
            <pc:docMk/>
            <pc:sldMk cId="1572128505" sldId="289"/>
            <ac:spMk id="14" creationId="{E49CC64F-7275-4E33-961B-0C5CDC439875}"/>
          </ac:spMkLst>
        </pc:spChg>
        <pc:graphicFrameChg chg="add del mod">
          <ac:chgData name="Gabriel Quintella" userId="0401f16030b3bbcc" providerId="LiveId" clId="{86B6C13F-8E64-4619-891B-E03FFA006484}" dt="2022-01-13T18:52:16.951" v="2968" actId="478"/>
          <ac:graphicFrameMkLst>
            <pc:docMk/>
            <pc:sldMk cId="1572128505" sldId="289"/>
            <ac:graphicFrameMk id="7" creationId="{1CD56C09-10A8-422B-B4DD-172D77F9EB70}"/>
          </ac:graphicFrameMkLst>
        </pc:graphicFrameChg>
        <pc:picChg chg="ord">
          <ac:chgData name="Gabriel Quintella" userId="0401f16030b3bbcc" providerId="LiveId" clId="{86B6C13F-8E64-4619-891B-E03FFA006484}" dt="2022-01-13T18:52:21.861" v="2970" actId="26606"/>
          <ac:picMkLst>
            <pc:docMk/>
            <pc:sldMk cId="1572128505" sldId="289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18:52:12.270" v="2967"/>
        <pc:sldMkLst>
          <pc:docMk/>
          <pc:sldMk cId="3433790968" sldId="290"/>
        </pc:sldMkLst>
        <pc:spChg chg="mod ord">
          <ac:chgData name="Gabriel Quintella" userId="0401f16030b3bbcc" providerId="LiveId" clId="{86B6C13F-8E64-4619-891B-E03FFA006484}" dt="2022-01-13T18:52:00.549" v="2966" actId="1076"/>
          <ac:spMkLst>
            <pc:docMk/>
            <pc:sldMk cId="3433790968" sldId="290"/>
            <ac:spMk id="3" creationId="{6ECE45D1-F65A-44E4-88A0-371BF51EE333}"/>
          </ac:spMkLst>
        </pc:spChg>
        <pc:spChg chg="add">
          <ac:chgData name="Gabriel Quintella" userId="0401f16030b3bbcc" providerId="LiveId" clId="{86B6C13F-8E64-4619-891B-E03FFA006484}" dt="2022-01-13T18:51:38.204" v="2930" actId="26606"/>
          <ac:spMkLst>
            <pc:docMk/>
            <pc:sldMk cId="3433790968" sldId="290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51:14.450" v="2926"/>
          <ac:spMkLst>
            <pc:docMk/>
            <pc:sldMk cId="3433790968" sldId="290"/>
            <ac:spMk id="9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18:51:30.775" v="2928" actId="26606"/>
          <ac:spMkLst>
            <pc:docMk/>
            <pc:sldMk cId="3433790968" sldId="290"/>
            <ac:spMk id="12" creationId="{E49CC64F-7275-4E33-961B-0C5CDC439875}"/>
          </ac:spMkLst>
        </pc:spChg>
        <pc:graphicFrameChg chg="del modGraphic">
          <ac:chgData name="Gabriel Quintella" userId="0401f16030b3bbcc" providerId="LiveId" clId="{86B6C13F-8E64-4619-891B-E03FFA006484}" dt="2022-01-13T18:51:36.241" v="2929" actId="478"/>
          <ac:graphicFrameMkLst>
            <pc:docMk/>
            <pc:sldMk cId="3433790968" sldId="290"/>
            <ac:graphicFrameMk id="7" creationId="{1CD56C09-10A8-422B-B4DD-172D77F9EB70}"/>
          </ac:graphicFrameMkLst>
        </pc:graphicFrameChg>
        <pc:graphicFrameChg chg="add mod">
          <ac:chgData name="Gabriel Quintella" userId="0401f16030b3bbcc" providerId="LiveId" clId="{86B6C13F-8E64-4619-891B-E03FFA006484}" dt="2022-01-13T18:52:12.270" v="2967"/>
          <ac:graphicFrameMkLst>
            <pc:docMk/>
            <pc:sldMk cId="3433790968" sldId="290"/>
            <ac:graphicFrameMk id="8" creationId="{A52B6BAD-EE39-4CA9-B817-2F9BA249C869}"/>
          </ac:graphicFrameMkLst>
        </pc:graphicFrameChg>
        <pc:picChg chg="ord">
          <ac:chgData name="Gabriel Quintella" userId="0401f16030b3bbcc" providerId="LiveId" clId="{86B6C13F-8E64-4619-891B-E03FFA006484}" dt="2022-01-13T18:51:38.204" v="2930" actId="26606"/>
          <ac:picMkLst>
            <pc:docMk/>
            <pc:sldMk cId="3433790968" sldId="290"/>
            <ac:picMk id="4" creationId="{8FBED80D-7006-4868-BD2E-0119D360BC36}"/>
          </ac:picMkLst>
        </pc:picChg>
      </pc:sldChg>
      <pc:sldChg chg="addSp delSp add mod ord setBg delDesignElem">
        <pc:chgData name="Gabriel Quintella" userId="0401f16030b3bbcc" providerId="LiveId" clId="{86B6C13F-8E64-4619-891B-E03FFA006484}" dt="2022-01-13T18:54:07.158" v="3011"/>
        <pc:sldMkLst>
          <pc:docMk/>
          <pc:sldMk cId="1904286443" sldId="291"/>
        </pc:sldMkLst>
        <pc:spChg chg="add">
          <ac:chgData name="Gabriel Quintella" userId="0401f16030b3bbcc" providerId="LiveId" clId="{86B6C13F-8E64-4619-891B-E03FFA006484}" dt="2022-01-13T18:53:55.602" v="3009" actId="26606"/>
          <ac:spMkLst>
            <pc:docMk/>
            <pc:sldMk cId="1904286443" sldId="291"/>
            <ac:spMk id="71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53:46.270" v="3008"/>
          <ac:spMkLst>
            <pc:docMk/>
            <pc:sldMk cId="1904286443" sldId="291"/>
            <ac:spMk id="5134" creationId="{E49CC64F-7275-4E33-961B-0C5CDC439875}"/>
          </ac:spMkLst>
        </pc:spChg>
      </pc:sldChg>
      <pc:sldChg chg="addSp delSp add mod ord setBg delDesignElem">
        <pc:chgData name="Gabriel Quintella" userId="0401f16030b3bbcc" providerId="LiveId" clId="{86B6C13F-8E64-4619-891B-E03FFA006484}" dt="2022-01-13T18:55:55.920" v="3018"/>
        <pc:sldMkLst>
          <pc:docMk/>
          <pc:sldMk cId="135026700" sldId="292"/>
        </pc:sldMkLst>
        <pc:spChg chg="del">
          <ac:chgData name="Gabriel Quintella" userId="0401f16030b3bbcc" providerId="LiveId" clId="{86B6C13F-8E64-4619-891B-E03FFA006484}" dt="2022-01-13T18:55:48.891" v="3015"/>
          <ac:spMkLst>
            <pc:docMk/>
            <pc:sldMk cId="135026700" sldId="292"/>
            <ac:spMk id="71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18:55:53.227" v="3016" actId="26606"/>
          <ac:spMkLst>
            <pc:docMk/>
            <pc:sldMk cId="135026700" sldId="292"/>
            <ac:spMk id="5124" creationId="{E49CC64F-7275-4E33-961B-0C5CDC439875}"/>
          </ac:spMkLst>
        </pc:spChg>
      </pc:sldChg>
      <pc:sldChg chg="addSp delSp add del setBg delDesignElem">
        <pc:chgData name="Gabriel Quintella" userId="0401f16030b3bbcc" providerId="LiveId" clId="{86B6C13F-8E64-4619-891B-E03FFA006484}" dt="2022-01-13T18:56:27.259" v="3024"/>
        <pc:sldMkLst>
          <pc:docMk/>
          <pc:sldMk cId="172859489" sldId="293"/>
        </pc:sldMkLst>
        <pc:spChg chg="add del">
          <ac:chgData name="Gabriel Quintella" userId="0401f16030b3bbcc" providerId="LiveId" clId="{86B6C13F-8E64-4619-891B-E03FFA006484}" dt="2022-01-13T18:56:27.259" v="3024"/>
          <ac:spMkLst>
            <pc:docMk/>
            <pc:sldMk cId="172859489" sldId="293"/>
            <ac:spMk id="6" creationId="{E49CC64F-7275-4E33-961B-0C5CDC439875}"/>
          </ac:spMkLst>
        </pc:spChg>
      </pc:sldChg>
      <pc:sldChg chg="addSp delSp add del setBg delDesignElem">
        <pc:chgData name="Gabriel Quintella" userId="0401f16030b3bbcc" providerId="LiveId" clId="{86B6C13F-8E64-4619-891B-E03FFA006484}" dt="2022-01-13T18:56:20.165" v="3021"/>
        <pc:sldMkLst>
          <pc:docMk/>
          <pc:sldMk cId="2416047771" sldId="293"/>
        </pc:sldMkLst>
        <pc:spChg chg="add del">
          <ac:chgData name="Gabriel Quintella" userId="0401f16030b3bbcc" providerId="LiveId" clId="{86B6C13F-8E64-4619-891B-E03FFA006484}" dt="2022-01-13T18:56:20.165" v="3021"/>
          <ac:spMkLst>
            <pc:docMk/>
            <pc:sldMk cId="2416047771" sldId="293"/>
            <ac:spMk id="6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86B6C13F-8E64-4619-891B-E03FFA006484}" dt="2022-01-13T19:06:27.739" v="3188" actId="20577"/>
        <pc:sldMkLst>
          <pc:docMk/>
          <pc:sldMk cId="4230135495" sldId="293"/>
        </pc:sldMkLst>
        <pc:spChg chg="mod">
          <ac:chgData name="Gabriel Quintella" userId="0401f16030b3bbcc" providerId="LiveId" clId="{86B6C13F-8E64-4619-891B-E03FFA006484}" dt="2022-01-13T18:57:44.212" v="3036" actId="1076"/>
          <ac:spMkLst>
            <pc:docMk/>
            <pc:sldMk cId="4230135495" sldId="293"/>
            <ac:spMk id="3" creationId="{1C68C712-3EB5-4548-B017-0B4D8DE9FFB9}"/>
          </ac:spMkLst>
        </pc:spChg>
        <pc:spChg chg="add mod">
          <ac:chgData name="Gabriel Quintella" userId="0401f16030b3bbcc" providerId="LiveId" clId="{86B6C13F-8E64-4619-891B-E03FFA006484}" dt="2022-01-13T19:06:27.739" v="3188" actId="20577"/>
          <ac:spMkLst>
            <pc:docMk/>
            <pc:sldMk cId="4230135495" sldId="293"/>
            <ac:spMk id="6" creationId="{D60CCAAD-3C02-470F-925A-126788200B27}"/>
          </ac:spMkLst>
        </pc:spChg>
        <pc:spChg chg="add">
          <ac:chgData name="Gabriel Quintella" userId="0401f16030b3bbcc" providerId="LiveId" clId="{86B6C13F-8E64-4619-891B-E03FFA006484}" dt="2022-01-13T18:56:48.114" v="3028" actId="26606"/>
          <ac:spMkLst>
            <pc:docMk/>
            <pc:sldMk cId="4230135495" sldId="293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56:37.279" v="3026"/>
          <ac:spMkLst>
            <pc:docMk/>
            <pc:sldMk cId="4230135495" sldId="293"/>
            <ac:spMk id="16" creationId="{E49CC64F-7275-4E33-961B-0C5CDC439875}"/>
          </ac:spMkLst>
        </pc:spChg>
      </pc:sldChg>
      <pc:sldChg chg="addSp delSp modSp add mod ord setBg">
        <pc:chgData name="Gabriel Quintella" userId="0401f16030b3bbcc" providerId="LiveId" clId="{86B6C13F-8E64-4619-891B-E03FFA006484}" dt="2022-01-13T22:53:03.652" v="3436" actId="1076"/>
        <pc:sldMkLst>
          <pc:docMk/>
          <pc:sldMk cId="2164335242" sldId="294"/>
        </pc:sldMkLst>
        <pc:spChg chg="del mod">
          <ac:chgData name="Gabriel Quintella" userId="0401f16030b3bbcc" providerId="LiveId" clId="{86B6C13F-8E64-4619-891B-E03FFA006484}" dt="2022-01-13T19:05:30.705" v="3143" actId="478"/>
          <ac:spMkLst>
            <pc:docMk/>
            <pc:sldMk cId="2164335242" sldId="294"/>
            <ac:spMk id="3" creationId="{1C68C712-3EB5-4548-B017-0B4D8DE9FFB9}"/>
          </ac:spMkLst>
        </pc:spChg>
        <pc:spChg chg="add mod">
          <ac:chgData name="Gabriel Quintella" userId="0401f16030b3bbcc" providerId="LiveId" clId="{86B6C13F-8E64-4619-891B-E03FFA006484}" dt="2022-01-13T19:05:36.080" v="3151" actId="20577"/>
          <ac:spMkLst>
            <pc:docMk/>
            <pc:sldMk cId="2164335242" sldId="294"/>
            <ac:spMk id="5" creationId="{D86D8CF5-B4DD-4859-8189-87D21ED72214}"/>
          </ac:spMkLst>
        </pc:spChg>
        <pc:spChg chg="add mod">
          <ac:chgData name="Gabriel Quintella" userId="0401f16030b3bbcc" providerId="LiveId" clId="{86B6C13F-8E64-4619-891B-E03FFA006484}" dt="2022-01-13T22:53:03.652" v="3436" actId="1076"/>
          <ac:spMkLst>
            <pc:docMk/>
            <pc:sldMk cId="2164335242" sldId="294"/>
            <ac:spMk id="6" creationId="{710F79CB-D57A-499E-9225-55187AFDECBE}"/>
          </ac:spMkLst>
        </pc:spChg>
        <pc:spChg chg="add">
          <ac:chgData name="Gabriel Quintella" userId="0401f16030b3bbcc" providerId="LiveId" clId="{86B6C13F-8E64-4619-891B-E03FFA006484}" dt="2022-01-13T18:56:50.790" v="3029" actId="26606"/>
          <ac:spMkLst>
            <pc:docMk/>
            <pc:sldMk cId="2164335242" sldId="294"/>
            <ac:spMk id="9" creationId="{E49CC64F-7275-4E33-961B-0C5CDC439875}"/>
          </ac:spMkLst>
        </pc:spChg>
      </pc:sldChg>
      <pc:sldChg chg="addSp delSp add mod ord setBg delDesignElem">
        <pc:chgData name="Gabriel Quintella" userId="0401f16030b3bbcc" providerId="LiveId" clId="{86B6C13F-8E64-4619-891B-E03FFA006484}" dt="2022-01-13T19:09:34.112" v="3251"/>
        <pc:sldMkLst>
          <pc:docMk/>
          <pc:sldMk cId="1470431032" sldId="295"/>
        </pc:sldMkLst>
        <pc:spChg chg="add">
          <ac:chgData name="Gabriel Quintella" userId="0401f16030b3bbcc" providerId="LiveId" clId="{86B6C13F-8E64-4619-891B-E03FFA006484}" dt="2022-01-13T19:09:20.590" v="3249" actId="26606"/>
          <ac:spMkLst>
            <pc:docMk/>
            <pc:sldMk cId="1470431032" sldId="295"/>
            <ac:spMk id="71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9:09:16.084" v="3248"/>
          <ac:spMkLst>
            <pc:docMk/>
            <pc:sldMk cId="1470431032" sldId="295"/>
            <ac:spMk id="5124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86B6C13F-8E64-4619-891B-E03FFA006484}" dt="2022-01-13T19:11:16.878" v="3284" actId="1076"/>
        <pc:sldMkLst>
          <pc:docMk/>
          <pc:sldMk cId="267626220" sldId="296"/>
        </pc:sldMkLst>
        <pc:spChg chg="mod">
          <ac:chgData name="Gabriel Quintella" userId="0401f16030b3bbcc" providerId="LiveId" clId="{86B6C13F-8E64-4619-891B-E03FFA006484}" dt="2022-01-13T19:11:16.878" v="3284" actId="1076"/>
          <ac:spMkLst>
            <pc:docMk/>
            <pc:sldMk cId="267626220" sldId="296"/>
            <ac:spMk id="3" creationId="{6ECE45D1-F65A-44E4-88A0-371BF51EE333}"/>
          </ac:spMkLst>
        </pc:spChg>
        <pc:spChg chg="add">
          <ac:chgData name="Gabriel Quintella" userId="0401f16030b3bbcc" providerId="LiveId" clId="{86B6C13F-8E64-4619-891B-E03FFA006484}" dt="2022-01-13T19:09:56.569" v="3255" actId="26606"/>
          <ac:spMkLst>
            <pc:docMk/>
            <pc:sldMk cId="267626220" sldId="296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9:09:52.893" v="3254"/>
          <ac:spMkLst>
            <pc:docMk/>
            <pc:sldMk cId="267626220" sldId="296"/>
            <ac:spMk id="14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86B6C13F-8E64-4619-891B-E03FFA006484}" dt="2022-01-13T19:12:17.481" v="3312" actId="1076"/>
        <pc:sldMkLst>
          <pc:docMk/>
          <pc:sldMk cId="1198528274" sldId="297"/>
        </pc:sldMkLst>
        <pc:spChg chg="mod">
          <ac:chgData name="Gabriel Quintella" userId="0401f16030b3bbcc" providerId="LiveId" clId="{86B6C13F-8E64-4619-891B-E03FFA006484}" dt="2022-01-13T19:11:53.057" v="3308" actId="1076"/>
          <ac:spMkLst>
            <pc:docMk/>
            <pc:sldMk cId="1198528274" sldId="297"/>
            <ac:spMk id="3" creationId="{6ECE45D1-F65A-44E4-88A0-371BF51EE333}"/>
          </ac:spMkLst>
        </pc:spChg>
        <pc:spChg chg="add">
          <ac:chgData name="Gabriel Quintella" userId="0401f16030b3bbcc" providerId="LiveId" clId="{86B6C13F-8E64-4619-891B-E03FFA006484}" dt="2022-01-13T19:10:12.434" v="3260" actId="26606"/>
          <ac:spMkLst>
            <pc:docMk/>
            <pc:sldMk cId="1198528274" sldId="297"/>
            <ac:spMk id="6" creationId="{E49CC64F-7275-4E33-961B-0C5CDC439875}"/>
          </ac:spMkLst>
        </pc:spChg>
        <pc:spChg chg="add mod">
          <ac:chgData name="Gabriel Quintella" userId="0401f16030b3bbcc" providerId="LiveId" clId="{86B6C13F-8E64-4619-891B-E03FFA006484}" dt="2022-01-13T19:12:17.481" v="3312" actId="1076"/>
          <ac:spMkLst>
            <pc:docMk/>
            <pc:sldMk cId="1198528274" sldId="297"/>
            <ac:spMk id="7" creationId="{59E45B0E-EDDC-4B43-BF4D-A42C67675045}"/>
          </ac:spMkLst>
        </pc:spChg>
        <pc:spChg chg="del">
          <ac:chgData name="Gabriel Quintella" userId="0401f16030b3bbcc" providerId="LiveId" clId="{86B6C13F-8E64-4619-891B-E03FFA006484}" dt="2022-01-13T19:10:07.507" v="3259"/>
          <ac:spMkLst>
            <pc:docMk/>
            <pc:sldMk cId="1198528274" sldId="297"/>
            <ac:spMk id="9" creationId="{E49CC64F-7275-4E33-961B-0C5CDC439875}"/>
          </ac:spMkLst>
        </pc:spChg>
      </pc:sldChg>
      <pc:sldChg chg="addSp delSp modSp add del mod delDesignElem chgLayout">
        <pc:chgData name="Gabriel Quintella" userId="0401f16030b3bbcc" providerId="LiveId" clId="{86B6C13F-8E64-4619-891B-E03FFA006484}" dt="2022-01-13T22:56:22.078" v="3452" actId="2890"/>
        <pc:sldMkLst>
          <pc:docMk/>
          <pc:sldMk cId="1368370005" sldId="298"/>
        </pc:sldMkLst>
        <pc:spChg chg="add del mod ord">
          <ac:chgData name="Gabriel Quintella" userId="0401f16030b3bbcc" providerId="LiveId" clId="{86B6C13F-8E64-4619-891B-E03FFA006484}" dt="2022-01-13T22:55:29.490" v="3451" actId="6264"/>
          <ac:spMkLst>
            <pc:docMk/>
            <pc:sldMk cId="1368370005" sldId="298"/>
            <ac:spMk id="5" creationId="{BEF0287A-1FA9-4729-B736-F9437F1527DC}"/>
          </ac:spMkLst>
        </pc:spChg>
        <pc:spChg chg="add del mod ord">
          <ac:chgData name="Gabriel Quintella" userId="0401f16030b3bbcc" providerId="LiveId" clId="{86B6C13F-8E64-4619-891B-E03FFA006484}" dt="2022-01-13T22:55:29.490" v="3451" actId="6264"/>
          <ac:spMkLst>
            <pc:docMk/>
            <pc:sldMk cId="1368370005" sldId="298"/>
            <ac:spMk id="6" creationId="{EEA5880C-DF18-44E2-AD43-07505E912BE1}"/>
          </ac:spMkLst>
        </pc:spChg>
        <pc:spChg chg="add del">
          <ac:chgData name="Gabriel Quintella" userId="0401f16030b3bbcc" providerId="LiveId" clId="{86B6C13F-8E64-4619-891B-E03FFA006484}" dt="2022-01-13T22:55:29.490" v="3451" actId="6264"/>
          <ac:spMkLst>
            <pc:docMk/>
            <pc:sldMk cId="1368370005" sldId="298"/>
            <ac:spMk id="9" creationId="{E49CC64F-7275-4E33-961B-0C5CDC439875}"/>
          </ac:spMkLst>
        </pc:spChg>
        <pc:picChg chg="add del">
          <ac:chgData name="Gabriel Quintella" userId="0401f16030b3bbcc" providerId="LiveId" clId="{86B6C13F-8E64-4619-891B-E03FFA006484}" dt="2022-01-13T22:55:13.383" v="3449"/>
          <ac:picMkLst>
            <pc:docMk/>
            <pc:sldMk cId="1368370005" sldId="298"/>
            <ac:picMk id="3" creationId="{102B1F5C-D7BA-47AF-9636-E41FE8E50320}"/>
          </ac:picMkLst>
        </pc:picChg>
      </pc:sldChg>
      <pc:sldChg chg="addSp delSp modSp add del mod setBg setClrOvrMap delDesignElem">
        <pc:chgData name="Gabriel Quintella" userId="0401f16030b3bbcc" providerId="LiveId" clId="{86B6C13F-8E64-4619-891B-E03FFA006484}" dt="2022-01-14T01:41:13.331" v="3474" actId="2696"/>
        <pc:sldMkLst>
          <pc:docMk/>
          <pc:sldMk cId="1513947157" sldId="298"/>
        </pc:sldMkLst>
        <pc:spChg chg="del">
          <ac:chgData name="Gabriel Quintella" userId="0401f16030b3bbcc" providerId="LiveId" clId="{86B6C13F-8E64-4619-891B-E03FFA006484}" dt="2022-01-14T01:37:56.689" v="3455" actId="21"/>
          <ac:spMkLst>
            <pc:docMk/>
            <pc:sldMk cId="1513947157" sldId="298"/>
            <ac:spMk id="3" creationId="{64B2A27D-1B8D-4920-B4AD-1975A8ED6F4C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7" creationId="{22220111-5018-4EB7-A38B-79BD37F7C095}"/>
          </ac:spMkLst>
        </pc:spChg>
        <pc:spChg chg="del">
          <ac:chgData name="Gabriel Quintella" userId="0401f16030b3bbcc" providerId="LiveId" clId="{86B6C13F-8E64-4619-891B-E03FFA006484}" dt="2022-01-14T01:37:46.648" v="3454"/>
          <ac:spMkLst>
            <pc:docMk/>
            <pc:sldMk cId="1513947157" sldId="298"/>
            <ac:spMk id="8" creationId="{2C6334C2-F73F-4B3B-A626-DD5F69DF6ED0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0" creationId="{854ECEBE-9353-406C-9313-02A517A310EF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2" creationId="{86806086-A782-4311-A63B-1A68574D8067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4" creationId="{CE71458B-DF80-43DF-9693-2EC3878ACAB5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6" creationId="{DE1994AC-22D1-4B48-9EDA-BE373E704567}"/>
          </ac:spMkLst>
        </pc:spChg>
        <pc:spChg chg="add del">
          <ac:chgData name="Gabriel Quintella" userId="0401f16030b3bbcc" providerId="LiveId" clId="{86B6C13F-8E64-4619-891B-E03FFA006484}" dt="2022-01-14T01:39:13.177" v="3459" actId="26606"/>
          <ac:spMkLst>
            <pc:docMk/>
            <pc:sldMk cId="1513947157" sldId="298"/>
            <ac:spMk id="18" creationId="{42A4FC2C-047E-45A5-965D-8E1E3BF09BC6}"/>
          </ac:spMkLst>
        </pc:spChg>
        <pc:spChg chg="add">
          <ac:chgData name="Gabriel Quintella" userId="0401f16030b3bbcc" providerId="LiveId" clId="{86B6C13F-8E64-4619-891B-E03FFA006484}" dt="2022-01-14T01:39:51.153" v="3464" actId="26606"/>
          <ac:spMkLst>
            <pc:docMk/>
            <pc:sldMk cId="1513947157" sldId="298"/>
            <ac:spMk id="19" creationId="{2FAA70C3-2AD5-42D6-AC00-5977FEA4DA14}"/>
          </ac:spMkLst>
        </pc:spChg>
        <pc:spChg chg="add">
          <ac:chgData name="Gabriel Quintella" userId="0401f16030b3bbcc" providerId="LiveId" clId="{86B6C13F-8E64-4619-891B-E03FFA006484}" dt="2022-01-14T01:39:51.153" v="3464" actId="26606"/>
          <ac:spMkLst>
            <pc:docMk/>
            <pc:sldMk cId="1513947157" sldId="298"/>
            <ac:spMk id="20" creationId="{5D1D4658-32CD-4903-BDA6-7B54EEA4ED6F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3" creationId="{854ECEBE-9353-406C-9313-02A517A310EF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5" creationId="{86806086-A782-4311-A63B-1A68574D8067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7" creationId="{CE71458B-DF80-43DF-9693-2EC3878ACAB5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9" creationId="{DE1994AC-22D1-4B48-9EDA-BE373E704567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31" creationId="{22220111-5018-4EB7-A38B-79BD37F7C095}"/>
          </ac:spMkLst>
        </pc:spChg>
        <pc:picChg chg="mod ord">
          <ac:chgData name="Gabriel Quintella" userId="0401f16030b3bbcc" providerId="LiveId" clId="{86B6C13F-8E64-4619-891B-E03FFA006484}" dt="2022-01-14T01:39:51.153" v="3464" actId="26606"/>
          <ac:picMkLst>
            <pc:docMk/>
            <pc:sldMk cId="1513947157" sldId="298"/>
            <ac:picMk id="4" creationId="{8FBED80D-7006-4868-BD2E-0119D360BC36}"/>
          </ac:picMkLst>
        </pc:picChg>
        <pc:picChg chg="add mod">
          <ac:chgData name="Gabriel Quintella" userId="0401f16030b3bbcc" providerId="LiveId" clId="{86B6C13F-8E64-4619-891B-E03FFA006484}" dt="2022-01-14T01:39:51.153" v="3464" actId="26606"/>
          <ac:picMkLst>
            <pc:docMk/>
            <pc:sldMk cId="1513947157" sldId="298"/>
            <ac:picMk id="5" creationId="{A6ED1187-9C9D-4ECF-857C-D78B93297A26}"/>
          </ac:picMkLst>
        </pc:picChg>
        <pc:picChg chg="del mod">
          <ac:chgData name="Gabriel Quintella" userId="0401f16030b3bbcc" providerId="LiveId" clId="{86B6C13F-8E64-4619-891B-E03FFA006484}" dt="2022-01-14T01:39:03.362" v="3457" actId="478"/>
          <ac:picMkLst>
            <pc:docMk/>
            <pc:sldMk cId="1513947157" sldId="298"/>
            <ac:picMk id="13" creationId="{A517D2CE-BB1F-4D28-BC65-17B86E20B4AD}"/>
          </ac:picMkLst>
        </pc:picChg>
      </pc:sldChg>
      <pc:sldChg chg="addSp delSp modSp add del mod setBg delDesignElem">
        <pc:chgData name="Gabriel Quintella" userId="0401f16030b3bbcc" providerId="LiveId" clId="{86B6C13F-8E64-4619-891B-E03FFA006484}" dt="2022-01-14T01:43:51.091" v="3501" actId="2696"/>
        <pc:sldMkLst>
          <pc:docMk/>
          <pc:sldMk cId="2070504211" sldId="299"/>
        </pc:sldMkLst>
        <pc:spChg chg="add del mod">
          <ac:chgData name="Gabriel Quintella" userId="0401f16030b3bbcc" providerId="LiveId" clId="{86B6C13F-8E64-4619-891B-E03FFA006484}" dt="2022-01-14T01:41:50.651" v="3483" actId="478"/>
          <ac:spMkLst>
            <pc:docMk/>
            <pc:sldMk cId="2070504211" sldId="299"/>
            <ac:spMk id="3" creationId="{64B2A27D-1B8D-4920-B4AD-1975A8ED6F4C}"/>
          </ac:spMkLst>
        </pc:spChg>
        <pc:spChg chg="del">
          <ac:chgData name="Gabriel Quintella" userId="0401f16030b3bbcc" providerId="LiveId" clId="{86B6C13F-8E64-4619-891B-E03FFA006484}" dt="2022-01-14T01:40:22.674" v="3466"/>
          <ac:spMkLst>
            <pc:docMk/>
            <pc:sldMk cId="2070504211" sldId="299"/>
            <ac:spMk id="8" creationId="{2C6334C2-F73F-4B3B-A626-DD5F69DF6ED0}"/>
          </ac:spMkLst>
        </pc:spChg>
        <pc:spChg chg="add del mod">
          <ac:chgData name="Gabriel Quintella" userId="0401f16030b3bbcc" providerId="LiveId" clId="{86B6C13F-8E64-4619-891B-E03FFA006484}" dt="2022-01-14T01:42:15.006" v="3488" actId="21"/>
          <ac:spMkLst>
            <pc:docMk/>
            <pc:sldMk cId="2070504211" sldId="299"/>
            <ac:spMk id="9" creationId="{9474E189-84B9-4EDA-B12C-91A5740670CD}"/>
          </ac:spMkLst>
        </pc:spChg>
        <pc:picChg chg="add del">
          <ac:chgData name="Gabriel Quintella" userId="0401f16030b3bbcc" providerId="LiveId" clId="{86B6C13F-8E64-4619-891B-E03FFA006484}" dt="2022-01-14T01:40:55.969" v="3471" actId="478"/>
          <ac:picMkLst>
            <pc:docMk/>
            <pc:sldMk cId="2070504211" sldId="299"/>
            <ac:picMk id="5" creationId="{76991963-994A-449F-9498-C9BE2489BA38}"/>
          </ac:picMkLst>
        </pc:picChg>
        <pc:picChg chg="add del mod">
          <ac:chgData name="Gabriel Quintella" userId="0401f16030b3bbcc" providerId="LiveId" clId="{86B6C13F-8E64-4619-891B-E03FFA006484}" dt="2022-01-14T01:41:52.983" v="3484" actId="478"/>
          <ac:picMkLst>
            <pc:docMk/>
            <pc:sldMk cId="2070504211" sldId="299"/>
            <ac:picMk id="13" creationId="{A517D2CE-BB1F-4D28-BC65-17B86E20B4AD}"/>
          </ac:picMkLst>
        </pc:picChg>
      </pc:sldChg>
      <pc:sldChg chg="new del">
        <pc:chgData name="Gabriel Quintella" userId="0401f16030b3bbcc" providerId="LiveId" clId="{86B6C13F-8E64-4619-891B-E03FFA006484}" dt="2022-01-13T22:55:02.059" v="3447" actId="680"/>
        <pc:sldMkLst>
          <pc:docMk/>
          <pc:sldMk cId="3336970407" sldId="299"/>
        </pc:sldMkLst>
      </pc:sldChg>
      <pc:sldChg chg="modSp add mod">
        <pc:chgData name="Gabriel Quintella" userId="0401f16030b3bbcc" providerId="LiveId" clId="{86B6C13F-8E64-4619-891B-E03FFA006484}" dt="2022-01-14T01:43:46.893" v="3500" actId="20577"/>
        <pc:sldMkLst>
          <pc:docMk/>
          <pc:sldMk cId="2797249121" sldId="300"/>
        </pc:sldMkLst>
        <pc:spChg chg="mod">
          <ac:chgData name="Gabriel Quintella" userId="0401f16030b3bbcc" providerId="LiveId" clId="{86B6C13F-8E64-4619-891B-E03FFA006484}" dt="2022-01-14T01:43:46.893" v="3500" actId="20577"/>
          <ac:spMkLst>
            <pc:docMk/>
            <pc:sldMk cId="2797249121" sldId="300"/>
            <ac:spMk id="3" creationId="{64B2A27D-1B8D-4920-B4AD-1975A8ED6F4C}"/>
          </ac:spMkLst>
        </pc:spChg>
        <pc:picChg chg="mod">
          <ac:chgData name="Gabriel Quintella" userId="0401f16030b3bbcc" providerId="LiveId" clId="{86B6C13F-8E64-4619-891B-E03FFA006484}" dt="2022-01-14T01:43:16.828" v="3495" actId="1076"/>
          <ac:picMkLst>
            <pc:docMk/>
            <pc:sldMk cId="2797249121" sldId="300"/>
            <ac:picMk id="13" creationId="{A517D2CE-BB1F-4D28-BC65-17B86E20B4AD}"/>
          </ac:picMkLst>
        </pc:picChg>
      </pc:sldChg>
    </pc:docChg>
  </pc:docChgLst>
  <pc:docChgLst>
    <pc:chgData name="Gabriel Quintella" userId="0401f16030b3bbcc" providerId="LiveId" clId="{03A913A9-9A94-40CE-A9A4-86D756D447E8}"/>
    <pc:docChg chg="undo redo custSel addSld delSld modSld sldOrd">
      <pc:chgData name="Gabriel Quintella" userId="0401f16030b3bbcc" providerId="LiveId" clId="{03A913A9-9A94-40CE-A9A4-86D756D447E8}" dt="2022-03-02T21:03:48.811" v="655" actId="6549"/>
      <pc:docMkLst>
        <pc:docMk/>
      </pc:docMkLst>
      <pc:sldChg chg="ord">
        <pc:chgData name="Gabriel Quintella" userId="0401f16030b3bbcc" providerId="LiveId" clId="{03A913A9-9A94-40CE-A9A4-86D756D447E8}" dt="2022-03-02T20:55:08.102" v="381"/>
        <pc:sldMkLst>
          <pc:docMk/>
          <pc:sldMk cId="638894639" sldId="264"/>
        </pc:sldMkLst>
      </pc:sldChg>
      <pc:sldChg chg="modSp mod">
        <pc:chgData name="Gabriel Quintella" userId="0401f16030b3bbcc" providerId="LiveId" clId="{03A913A9-9A94-40CE-A9A4-86D756D447E8}" dt="2022-03-02T20:50:07.534" v="302" actId="20577"/>
        <pc:sldMkLst>
          <pc:docMk/>
          <pc:sldMk cId="214360441" sldId="274"/>
        </pc:sldMkLst>
        <pc:spChg chg="mod">
          <ac:chgData name="Gabriel Quintella" userId="0401f16030b3bbcc" providerId="LiveId" clId="{03A913A9-9A94-40CE-A9A4-86D756D447E8}" dt="2022-03-02T20:50:07.534" v="302" actId="20577"/>
          <ac:spMkLst>
            <pc:docMk/>
            <pc:sldMk cId="214360441" sldId="274"/>
            <ac:spMk id="2" creationId="{A22A48B3-5314-4374-A82C-5EA1D94D2747}"/>
          </ac:spMkLst>
        </pc:spChg>
      </pc:sldChg>
      <pc:sldChg chg="del">
        <pc:chgData name="Gabriel Quintella" userId="0401f16030b3bbcc" providerId="LiveId" clId="{03A913A9-9A94-40CE-A9A4-86D756D447E8}" dt="2022-03-02T20:50:46.512" v="303" actId="47"/>
        <pc:sldMkLst>
          <pc:docMk/>
          <pc:sldMk cId="1699139359" sldId="280"/>
        </pc:sldMkLst>
      </pc:sldChg>
      <pc:sldChg chg="modSp mod">
        <pc:chgData name="Gabriel Quintella" userId="0401f16030b3bbcc" providerId="LiveId" clId="{03A913A9-9A94-40CE-A9A4-86D756D447E8}" dt="2022-03-02T00:45:07.021" v="125" actId="27636"/>
        <pc:sldMkLst>
          <pc:docMk/>
          <pc:sldMk cId="1655760290" sldId="286"/>
        </pc:sldMkLst>
        <pc:spChg chg="mod">
          <ac:chgData name="Gabriel Quintella" userId="0401f16030b3bbcc" providerId="LiveId" clId="{03A913A9-9A94-40CE-A9A4-86D756D447E8}" dt="2022-03-02T00:45:07.021" v="125" actId="27636"/>
          <ac:spMkLst>
            <pc:docMk/>
            <pc:sldMk cId="1655760290" sldId="286"/>
            <ac:spMk id="2" creationId="{A22A48B3-5314-4374-A82C-5EA1D94D2747}"/>
          </ac:spMkLst>
        </pc:spChg>
      </pc:sldChg>
      <pc:sldChg chg="modSp mod">
        <pc:chgData name="Gabriel Quintella" userId="0401f16030b3bbcc" providerId="LiveId" clId="{03A913A9-9A94-40CE-A9A4-86D756D447E8}" dt="2022-03-02T20:44:25.948" v="127" actId="20577"/>
        <pc:sldMkLst>
          <pc:docMk/>
          <pc:sldMk cId="1572128505" sldId="289"/>
        </pc:sldMkLst>
        <pc:spChg chg="mod">
          <ac:chgData name="Gabriel Quintella" userId="0401f16030b3bbcc" providerId="LiveId" clId="{03A913A9-9A94-40CE-A9A4-86D756D447E8}" dt="2022-03-02T20:44:25.948" v="127" actId="20577"/>
          <ac:spMkLst>
            <pc:docMk/>
            <pc:sldMk cId="1572128505" sldId="289"/>
            <ac:spMk id="3" creationId="{6ECE45D1-F65A-44E4-88A0-371BF51EE333}"/>
          </ac:spMkLst>
        </pc:spChg>
      </pc:sldChg>
      <pc:sldChg chg="modSp mod">
        <pc:chgData name="Gabriel Quintella" userId="0401f16030b3bbcc" providerId="LiveId" clId="{03A913A9-9A94-40CE-A9A4-86D756D447E8}" dt="2022-03-02T20:46:49.984" v="262" actId="20577"/>
        <pc:sldMkLst>
          <pc:docMk/>
          <pc:sldMk cId="1102497669" sldId="303"/>
        </pc:sldMkLst>
        <pc:spChg chg="mod">
          <ac:chgData name="Gabriel Quintella" userId="0401f16030b3bbcc" providerId="LiveId" clId="{03A913A9-9A94-40CE-A9A4-86D756D447E8}" dt="2022-03-02T20:46:49.984" v="262" actId="20577"/>
          <ac:spMkLst>
            <pc:docMk/>
            <pc:sldMk cId="1102497669" sldId="303"/>
            <ac:spMk id="2" creationId="{A22A48B3-5314-4374-A82C-5EA1D94D2747}"/>
          </ac:spMkLst>
        </pc:spChg>
      </pc:sldChg>
      <pc:sldChg chg="del">
        <pc:chgData name="Gabriel Quintella" userId="0401f16030b3bbcc" providerId="LiveId" clId="{03A913A9-9A94-40CE-A9A4-86D756D447E8}" dt="2022-03-02T20:48:12.358" v="263" actId="47"/>
        <pc:sldMkLst>
          <pc:docMk/>
          <pc:sldMk cId="2191700779" sldId="304"/>
        </pc:sldMkLst>
      </pc:sldChg>
      <pc:sldChg chg="add del">
        <pc:chgData name="Gabriel Quintella" userId="0401f16030b3bbcc" providerId="LiveId" clId="{03A913A9-9A94-40CE-A9A4-86D756D447E8}" dt="2022-03-02T20:53:42.418" v="373" actId="47"/>
        <pc:sldMkLst>
          <pc:docMk/>
          <pc:sldMk cId="4230785764" sldId="305"/>
        </pc:sldMkLst>
      </pc:sldChg>
      <pc:sldChg chg="modSp mod">
        <pc:chgData name="Gabriel Quintella" userId="0401f16030b3bbcc" providerId="LiveId" clId="{03A913A9-9A94-40CE-A9A4-86D756D447E8}" dt="2022-03-02T20:49:07.642" v="283" actId="20577"/>
        <pc:sldMkLst>
          <pc:docMk/>
          <pc:sldMk cId="2823281403" sldId="306"/>
        </pc:sldMkLst>
        <pc:spChg chg="mod">
          <ac:chgData name="Gabriel Quintella" userId="0401f16030b3bbcc" providerId="LiveId" clId="{03A913A9-9A94-40CE-A9A4-86D756D447E8}" dt="2022-03-02T20:49:07.642" v="283" actId="20577"/>
          <ac:spMkLst>
            <pc:docMk/>
            <pc:sldMk cId="2823281403" sldId="306"/>
            <ac:spMk id="2" creationId="{A22A48B3-5314-4374-A82C-5EA1D94D2747}"/>
          </ac:spMkLst>
        </pc:spChg>
      </pc:sldChg>
      <pc:sldChg chg="del">
        <pc:chgData name="Gabriel Quintella" userId="0401f16030b3bbcc" providerId="LiveId" clId="{03A913A9-9A94-40CE-A9A4-86D756D447E8}" dt="2022-03-02T20:49:10.410" v="284" actId="47"/>
        <pc:sldMkLst>
          <pc:docMk/>
          <pc:sldMk cId="2401829172" sldId="307"/>
        </pc:sldMkLst>
      </pc:sldChg>
      <pc:sldChg chg="add del">
        <pc:chgData name="Gabriel Quintella" userId="0401f16030b3bbcc" providerId="LiveId" clId="{03A913A9-9A94-40CE-A9A4-86D756D447E8}" dt="2022-03-02T20:53:44.386" v="374" actId="47"/>
        <pc:sldMkLst>
          <pc:docMk/>
          <pc:sldMk cId="3779134218" sldId="308"/>
        </pc:sldMkLst>
      </pc:sldChg>
      <pc:sldChg chg="modSp mod ord">
        <pc:chgData name="Gabriel Quintella" userId="0401f16030b3bbcc" providerId="LiveId" clId="{03A913A9-9A94-40CE-A9A4-86D756D447E8}" dt="2022-03-02T20:52:24.625" v="369" actId="20577"/>
        <pc:sldMkLst>
          <pc:docMk/>
          <pc:sldMk cId="2667689208" sldId="310"/>
        </pc:sldMkLst>
        <pc:spChg chg="mod">
          <ac:chgData name="Gabriel Quintella" userId="0401f16030b3bbcc" providerId="LiveId" clId="{03A913A9-9A94-40CE-A9A4-86D756D447E8}" dt="2022-03-02T20:52:24.625" v="369" actId="20577"/>
          <ac:spMkLst>
            <pc:docMk/>
            <pc:sldMk cId="2667689208" sldId="310"/>
            <ac:spMk id="3" creationId="{1C68C712-3EB5-4548-B017-0B4D8DE9FFB9}"/>
          </ac:spMkLst>
        </pc:spChg>
      </pc:sldChg>
      <pc:sldChg chg="modSp mod ord">
        <pc:chgData name="Gabriel Quintella" userId="0401f16030b3bbcc" providerId="LiveId" clId="{03A913A9-9A94-40CE-A9A4-86D756D447E8}" dt="2022-03-02T20:51:59.696" v="329"/>
        <pc:sldMkLst>
          <pc:docMk/>
          <pc:sldMk cId="3583378861" sldId="311"/>
        </pc:sldMkLst>
        <pc:spChg chg="mod">
          <ac:chgData name="Gabriel Quintella" userId="0401f16030b3bbcc" providerId="LiveId" clId="{03A913A9-9A94-40CE-A9A4-86D756D447E8}" dt="2022-02-28T22:59:37.859" v="54" actId="313"/>
          <ac:spMkLst>
            <pc:docMk/>
            <pc:sldMk cId="3583378861" sldId="311"/>
            <ac:spMk id="3" creationId="{1C68C712-3EB5-4548-B017-0B4D8DE9FFB9}"/>
          </ac:spMkLst>
        </pc:spChg>
      </pc:sldChg>
      <pc:sldChg chg="del">
        <pc:chgData name="Gabriel Quintella" userId="0401f16030b3bbcc" providerId="LiveId" clId="{03A913A9-9A94-40CE-A9A4-86D756D447E8}" dt="2022-03-02T20:52:46.903" v="370" actId="47"/>
        <pc:sldMkLst>
          <pc:docMk/>
          <pc:sldMk cId="3443867640" sldId="312"/>
        </pc:sldMkLst>
      </pc:sldChg>
      <pc:sldChg chg="addSp delSp modSp add mod ord setBg delDesignElem">
        <pc:chgData name="Gabriel Quintella" userId="0401f16030b3bbcc" providerId="LiveId" clId="{03A913A9-9A94-40CE-A9A4-86D756D447E8}" dt="2022-02-28T23:02:13.012" v="122"/>
        <pc:sldMkLst>
          <pc:docMk/>
          <pc:sldMk cId="1521800393" sldId="322"/>
        </pc:sldMkLst>
        <pc:spChg chg="del">
          <ac:chgData name="Gabriel Quintella" userId="0401f16030b3bbcc" providerId="LiveId" clId="{03A913A9-9A94-40CE-A9A4-86D756D447E8}" dt="2022-02-28T22:42:34.788" v="2" actId="478"/>
          <ac:spMkLst>
            <pc:docMk/>
            <pc:sldMk cId="1521800393" sldId="322"/>
            <ac:spMk id="2" creationId="{A22A48B3-5314-4374-A82C-5EA1D94D2747}"/>
          </ac:spMkLst>
        </pc:spChg>
        <pc:spChg chg="add mod">
          <ac:chgData name="Gabriel Quintella" userId="0401f16030b3bbcc" providerId="LiveId" clId="{03A913A9-9A94-40CE-A9A4-86D756D447E8}" dt="2022-02-28T22:42:35.281" v="3"/>
          <ac:spMkLst>
            <pc:docMk/>
            <pc:sldMk cId="1521800393" sldId="322"/>
            <ac:spMk id="5" creationId="{C22DF9EC-E1CF-49F0-8245-4EC4B3224EDF}"/>
          </ac:spMkLst>
        </pc:spChg>
        <pc:spChg chg="del">
          <ac:chgData name="Gabriel Quintella" userId="0401f16030b3bbcc" providerId="LiveId" clId="{03A913A9-9A94-40CE-A9A4-86D756D447E8}" dt="2022-02-28T22:42:27.091" v="1"/>
          <ac:spMkLst>
            <pc:docMk/>
            <pc:sldMk cId="1521800393" sldId="322"/>
            <ac:spMk id="6" creationId="{E49CC64F-7275-4E33-961B-0C5CDC439875}"/>
          </ac:spMkLst>
        </pc:spChg>
        <pc:spChg chg="add mod">
          <ac:chgData name="Gabriel Quintella" userId="0401f16030b3bbcc" providerId="LiveId" clId="{03A913A9-9A94-40CE-A9A4-86D756D447E8}" dt="2022-02-28T22:42:35.281" v="3"/>
          <ac:spMkLst>
            <pc:docMk/>
            <pc:sldMk cId="1521800393" sldId="322"/>
            <ac:spMk id="8" creationId="{2127E00B-321B-4F10-B503-F67C9A05B620}"/>
          </ac:spMkLst>
        </pc:spChg>
        <pc:spChg chg="add mod">
          <ac:chgData name="Gabriel Quintella" userId="0401f16030b3bbcc" providerId="LiveId" clId="{03A913A9-9A94-40CE-A9A4-86D756D447E8}" dt="2022-02-28T22:42:35.281" v="3"/>
          <ac:spMkLst>
            <pc:docMk/>
            <pc:sldMk cId="1521800393" sldId="322"/>
            <ac:spMk id="9" creationId="{77FA2C2B-2359-4B23-86CF-404AD05B75B7}"/>
          </ac:spMkLst>
        </pc:spChg>
        <pc:spChg chg="add mod">
          <ac:chgData name="Gabriel Quintella" userId="0401f16030b3bbcc" providerId="LiveId" clId="{03A913A9-9A94-40CE-A9A4-86D756D447E8}" dt="2022-02-28T22:42:41.140" v="6" actId="20577"/>
          <ac:spMkLst>
            <pc:docMk/>
            <pc:sldMk cId="1521800393" sldId="322"/>
            <ac:spMk id="10" creationId="{306A00D9-9BA3-4ED3-A1D8-07189F2AC203}"/>
          </ac:spMkLst>
        </pc:spChg>
        <pc:picChg chg="del">
          <ac:chgData name="Gabriel Quintella" userId="0401f16030b3bbcc" providerId="LiveId" clId="{03A913A9-9A94-40CE-A9A4-86D756D447E8}" dt="2022-02-28T22:42:34.788" v="2" actId="478"/>
          <ac:picMkLst>
            <pc:docMk/>
            <pc:sldMk cId="1521800393" sldId="322"/>
            <ac:picMk id="4" creationId="{8FBED80D-7006-4868-BD2E-0119D360BC36}"/>
          </ac:picMkLst>
        </pc:picChg>
        <pc:picChg chg="add mod">
          <ac:chgData name="Gabriel Quintella" userId="0401f16030b3bbcc" providerId="LiveId" clId="{03A913A9-9A94-40CE-A9A4-86D756D447E8}" dt="2022-02-28T22:42:35.281" v="3"/>
          <ac:picMkLst>
            <pc:docMk/>
            <pc:sldMk cId="1521800393" sldId="322"/>
            <ac:picMk id="7" creationId="{DA93DFC2-F728-40FC-BB00-B28F57142335}"/>
          </ac:picMkLst>
        </pc:picChg>
      </pc:sldChg>
      <pc:sldChg chg="modSp add mod ord">
        <pc:chgData name="Gabriel Quintella" userId="0401f16030b3bbcc" providerId="LiveId" clId="{03A913A9-9A94-40CE-A9A4-86D756D447E8}" dt="2022-02-28T22:58:24.988" v="41" actId="20577"/>
        <pc:sldMkLst>
          <pc:docMk/>
          <pc:sldMk cId="3872543755" sldId="323"/>
        </pc:sldMkLst>
        <pc:spChg chg="mod">
          <ac:chgData name="Gabriel Quintella" userId="0401f16030b3bbcc" providerId="LiveId" clId="{03A913A9-9A94-40CE-A9A4-86D756D447E8}" dt="2022-02-28T22:58:24.988" v="41" actId="20577"/>
          <ac:spMkLst>
            <pc:docMk/>
            <pc:sldMk cId="3872543755" sldId="323"/>
            <ac:spMk id="10" creationId="{306A00D9-9BA3-4ED3-A1D8-07189F2AC203}"/>
          </ac:spMkLst>
        </pc:spChg>
      </pc:sldChg>
      <pc:sldChg chg="modSp add mod ord">
        <pc:chgData name="Gabriel Quintella" userId="0401f16030b3bbcc" providerId="LiveId" clId="{03A913A9-9A94-40CE-A9A4-86D756D447E8}" dt="2022-02-28T22:58:17.940" v="35" actId="20577"/>
        <pc:sldMkLst>
          <pc:docMk/>
          <pc:sldMk cId="1209221951" sldId="324"/>
        </pc:sldMkLst>
        <pc:spChg chg="mod">
          <ac:chgData name="Gabriel Quintella" userId="0401f16030b3bbcc" providerId="LiveId" clId="{03A913A9-9A94-40CE-A9A4-86D756D447E8}" dt="2022-02-28T22:58:17.940" v="35" actId="20577"/>
          <ac:spMkLst>
            <pc:docMk/>
            <pc:sldMk cId="1209221951" sldId="324"/>
            <ac:spMk id="10" creationId="{306A00D9-9BA3-4ED3-A1D8-07189F2AC203}"/>
          </ac:spMkLst>
        </pc:spChg>
      </pc:sldChg>
      <pc:sldChg chg="modSp add mod ord">
        <pc:chgData name="Gabriel Quintella" userId="0401f16030b3bbcc" providerId="LiveId" clId="{03A913A9-9A94-40CE-A9A4-86D756D447E8}" dt="2022-02-28T22:58:57.643" v="53" actId="20577"/>
        <pc:sldMkLst>
          <pc:docMk/>
          <pc:sldMk cId="852084437" sldId="325"/>
        </pc:sldMkLst>
        <pc:spChg chg="mod">
          <ac:chgData name="Gabriel Quintella" userId="0401f16030b3bbcc" providerId="LiveId" clId="{03A913A9-9A94-40CE-A9A4-86D756D447E8}" dt="2022-02-28T22:58:57.643" v="53" actId="20577"/>
          <ac:spMkLst>
            <pc:docMk/>
            <pc:sldMk cId="852084437" sldId="325"/>
            <ac:spMk id="10" creationId="{306A00D9-9BA3-4ED3-A1D8-07189F2AC203}"/>
          </ac:spMkLst>
        </pc:spChg>
      </pc:sldChg>
      <pc:sldChg chg="modSp add mod ord">
        <pc:chgData name="Gabriel Quintella" userId="0401f16030b3bbcc" providerId="LiveId" clId="{03A913A9-9A94-40CE-A9A4-86D756D447E8}" dt="2022-02-28T23:00:43.082" v="72" actId="20577"/>
        <pc:sldMkLst>
          <pc:docMk/>
          <pc:sldMk cId="838193403" sldId="326"/>
        </pc:sldMkLst>
        <pc:spChg chg="mod">
          <ac:chgData name="Gabriel Quintella" userId="0401f16030b3bbcc" providerId="LiveId" clId="{03A913A9-9A94-40CE-A9A4-86D756D447E8}" dt="2022-02-28T23:00:43.082" v="72" actId="20577"/>
          <ac:spMkLst>
            <pc:docMk/>
            <pc:sldMk cId="838193403" sldId="326"/>
            <ac:spMk id="10" creationId="{306A00D9-9BA3-4ED3-A1D8-07189F2AC203}"/>
          </ac:spMkLst>
        </pc:spChg>
      </pc:sldChg>
      <pc:sldChg chg="modSp add mod ord">
        <pc:chgData name="Gabriel Quintella" userId="0401f16030b3bbcc" providerId="LiveId" clId="{03A913A9-9A94-40CE-A9A4-86D756D447E8}" dt="2022-02-28T23:01:04.299" v="83" actId="20577"/>
        <pc:sldMkLst>
          <pc:docMk/>
          <pc:sldMk cId="568589931" sldId="327"/>
        </pc:sldMkLst>
        <pc:spChg chg="mod">
          <ac:chgData name="Gabriel Quintella" userId="0401f16030b3bbcc" providerId="LiveId" clId="{03A913A9-9A94-40CE-A9A4-86D756D447E8}" dt="2022-02-28T23:01:04.299" v="83" actId="20577"/>
          <ac:spMkLst>
            <pc:docMk/>
            <pc:sldMk cId="568589931" sldId="327"/>
            <ac:spMk id="10" creationId="{306A00D9-9BA3-4ED3-A1D8-07189F2AC203}"/>
          </ac:spMkLst>
        </pc:spChg>
      </pc:sldChg>
      <pc:sldChg chg="modSp add mod ord">
        <pc:chgData name="Gabriel Quintella" userId="0401f16030b3bbcc" providerId="LiveId" clId="{03A913A9-9A94-40CE-A9A4-86D756D447E8}" dt="2022-02-28T23:01:36.724" v="120" actId="20577"/>
        <pc:sldMkLst>
          <pc:docMk/>
          <pc:sldMk cId="1728511765" sldId="328"/>
        </pc:sldMkLst>
        <pc:spChg chg="mod">
          <ac:chgData name="Gabriel Quintella" userId="0401f16030b3bbcc" providerId="LiveId" clId="{03A913A9-9A94-40CE-A9A4-86D756D447E8}" dt="2022-02-28T23:01:36.724" v="120" actId="20577"/>
          <ac:spMkLst>
            <pc:docMk/>
            <pc:sldMk cId="1728511765" sldId="328"/>
            <ac:spMk id="10" creationId="{306A00D9-9BA3-4ED3-A1D8-07189F2AC203}"/>
          </ac:spMkLst>
        </pc:spChg>
      </pc:sldChg>
      <pc:sldChg chg="modSp add mod ord">
        <pc:chgData name="Gabriel Quintella" userId="0401f16030b3bbcc" providerId="LiveId" clId="{03A913A9-9A94-40CE-A9A4-86D756D447E8}" dt="2022-03-02T20:54:37.034" v="376" actId="20577"/>
        <pc:sldMkLst>
          <pc:docMk/>
          <pc:sldMk cId="1678989598" sldId="329"/>
        </pc:sldMkLst>
        <pc:spChg chg="mod">
          <ac:chgData name="Gabriel Quintella" userId="0401f16030b3bbcc" providerId="LiveId" clId="{03A913A9-9A94-40CE-A9A4-86D756D447E8}" dt="2022-03-02T20:54:37.034" v="376" actId="20577"/>
          <ac:spMkLst>
            <pc:docMk/>
            <pc:sldMk cId="1678989598" sldId="329"/>
            <ac:spMk id="10" creationId="{306A00D9-9BA3-4ED3-A1D8-07189F2AC203}"/>
          </ac:spMkLst>
        </pc:spChg>
      </pc:sldChg>
      <pc:sldChg chg="addSp delSp add mod setBg delDesignElem">
        <pc:chgData name="Gabriel Quintella" userId="0401f16030b3bbcc" providerId="LiveId" clId="{03A913A9-9A94-40CE-A9A4-86D756D447E8}" dt="2022-03-02T20:54:59.625" v="379" actId="26606"/>
        <pc:sldMkLst>
          <pc:docMk/>
          <pc:sldMk cId="661588768" sldId="330"/>
        </pc:sldMkLst>
        <pc:spChg chg="add">
          <ac:chgData name="Gabriel Quintella" userId="0401f16030b3bbcc" providerId="LiveId" clId="{03A913A9-9A94-40CE-A9A4-86D756D447E8}" dt="2022-03-02T20:54:59.625" v="379" actId="26606"/>
          <ac:spMkLst>
            <pc:docMk/>
            <pc:sldMk cId="661588768" sldId="330"/>
            <ac:spMk id="71" creationId="{E49CC64F-7275-4E33-961B-0C5CDC439875}"/>
          </ac:spMkLst>
        </pc:spChg>
        <pc:spChg chg="del">
          <ac:chgData name="Gabriel Quintella" userId="0401f16030b3bbcc" providerId="LiveId" clId="{03A913A9-9A94-40CE-A9A4-86D756D447E8}" dt="2022-03-02T20:54:54.030" v="378"/>
          <ac:spMkLst>
            <pc:docMk/>
            <pc:sldMk cId="661588768" sldId="330"/>
            <ac:spMk id="5134" creationId="{E49CC64F-7275-4E33-961B-0C5CDC439875}"/>
          </ac:spMkLst>
        </pc:spChg>
      </pc:sldChg>
      <pc:sldChg chg="addSp delSp modSp add mod ord setBg modAnim delDesignElem">
        <pc:chgData name="Gabriel Quintella" userId="0401f16030b3bbcc" providerId="LiveId" clId="{03A913A9-9A94-40CE-A9A4-86D756D447E8}" dt="2022-03-02T21:03:48.811" v="655" actId="6549"/>
        <pc:sldMkLst>
          <pc:docMk/>
          <pc:sldMk cId="2791233026" sldId="331"/>
        </pc:sldMkLst>
        <pc:spChg chg="del">
          <ac:chgData name="Gabriel Quintella" userId="0401f16030b3bbcc" providerId="LiveId" clId="{03A913A9-9A94-40CE-A9A4-86D756D447E8}" dt="2022-03-02T21:00:58.855" v="386" actId="478"/>
          <ac:spMkLst>
            <pc:docMk/>
            <pc:sldMk cId="2791233026" sldId="331"/>
            <ac:spMk id="3" creationId="{6ECE45D1-F65A-44E4-88A0-371BF51EE333}"/>
          </ac:spMkLst>
        </pc:spChg>
        <pc:spChg chg="add mod">
          <ac:chgData name="Gabriel Quintella" userId="0401f16030b3bbcc" providerId="LiveId" clId="{03A913A9-9A94-40CE-A9A4-86D756D447E8}" dt="2022-03-02T21:01:14.533" v="387"/>
          <ac:spMkLst>
            <pc:docMk/>
            <pc:sldMk cId="2791233026" sldId="331"/>
            <ac:spMk id="5" creationId="{998F021A-1AD3-40B8-B61C-EABB58414673}"/>
          </ac:spMkLst>
        </pc:spChg>
        <pc:spChg chg="add mod">
          <ac:chgData name="Gabriel Quintella" userId="0401f16030b3bbcc" providerId="LiveId" clId="{03A913A9-9A94-40CE-A9A4-86D756D447E8}" dt="2022-03-02T21:01:14.533" v="387"/>
          <ac:spMkLst>
            <pc:docMk/>
            <pc:sldMk cId="2791233026" sldId="331"/>
            <ac:spMk id="6" creationId="{5DA75867-B1B0-4829-B09A-74105984B55A}"/>
          </ac:spMkLst>
        </pc:spChg>
        <pc:spChg chg="add mod">
          <ac:chgData name="Gabriel Quintella" userId="0401f16030b3bbcc" providerId="LiveId" clId="{03A913A9-9A94-40CE-A9A4-86D756D447E8}" dt="2022-03-02T21:01:14.533" v="387"/>
          <ac:spMkLst>
            <pc:docMk/>
            <pc:sldMk cId="2791233026" sldId="331"/>
            <ac:spMk id="7" creationId="{3BA4DD8D-6FCD-4952-82EB-3F6367493F3B}"/>
          </ac:spMkLst>
        </pc:spChg>
        <pc:spChg chg="add mod">
          <ac:chgData name="Gabriel Quintella" userId="0401f16030b3bbcc" providerId="LiveId" clId="{03A913A9-9A94-40CE-A9A4-86D756D447E8}" dt="2022-03-02T21:03:48.811" v="655" actId="6549"/>
          <ac:spMkLst>
            <pc:docMk/>
            <pc:sldMk cId="2791233026" sldId="331"/>
            <ac:spMk id="8" creationId="{5C7FE222-4B7A-44B6-97DE-FCB1D072711F}"/>
          </ac:spMkLst>
        </pc:spChg>
        <pc:spChg chg="del">
          <ac:chgData name="Gabriel Quintella" userId="0401f16030b3bbcc" providerId="LiveId" clId="{03A913A9-9A94-40CE-A9A4-86D756D447E8}" dt="2022-03-02T21:00:53.554" v="383"/>
          <ac:spMkLst>
            <pc:docMk/>
            <pc:sldMk cId="2791233026" sldId="331"/>
            <ac:spMk id="9" creationId="{E49CC64F-7275-4E33-961B-0C5CDC439875}"/>
          </ac:spMkLst>
        </pc:spChg>
        <pc:spChg chg="add mod">
          <ac:chgData name="Gabriel Quintella" userId="0401f16030b3bbcc" providerId="LiveId" clId="{03A913A9-9A94-40CE-A9A4-86D756D447E8}" dt="2022-03-02T21:01:14.533" v="387"/>
          <ac:spMkLst>
            <pc:docMk/>
            <pc:sldMk cId="2791233026" sldId="331"/>
            <ac:spMk id="10" creationId="{13CC0339-321D-4DB3-8885-544E030F75C1}"/>
          </ac:spMkLst>
        </pc:spChg>
        <pc:spChg chg="add mod">
          <ac:chgData name="Gabriel Quintella" userId="0401f16030b3bbcc" providerId="LiveId" clId="{03A913A9-9A94-40CE-A9A4-86D756D447E8}" dt="2022-03-02T21:01:14.533" v="387"/>
          <ac:spMkLst>
            <pc:docMk/>
            <pc:sldMk cId="2791233026" sldId="331"/>
            <ac:spMk id="11" creationId="{358F96C6-CFD3-4B0B-AB28-A76612338B16}"/>
          </ac:spMkLst>
        </pc:spChg>
        <pc:spChg chg="add mod">
          <ac:chgData name="Gabriel Quintella" userId="0401f16030b3bbcc" providerId="LiveId" clId="{03A913A9-9A94-40CE-A9A4-86D756D447E8}" dt="2022-03-02T21:01:14.533" v="387"/>
          <ac:spMkLst>
            <pc:docMk/>
            <pc:sldMk cId="2791233026" sldId="331"/>
            <ac:spMk id="12" creationId="{3267DBB0-C0C1-461A-9935-3A29E690A9C0}"/>
          </ac:spMkLst>
        </pc:spChg>
        <pc:picChg chg="del">
          <ac:chgData name="Gabriel Quintella" userId="0401f16030b3bbcc" providerId="LiveId" clId="{03A913A9-9A94-40CE-A9A4-86D756D447E8}" dt="2022-03-02T21:00:58.855" v="386" actId="478"/>
          <ac:picMkLst>
            <pc:docMk/>
            <pc:sldMk cId="2791233026" sldId="331"/>
            <ac:picMk id="4" creationId="{8FBED80D-7006-4868-BD2E-0119D360BC36}"/>
          </ac:picMkLst>
        </pc:picChg>
        <pc:picChg chg="add mod">
          <ac:chgData name="Gabriel Quintella" userId="0401f16030b3bbcc" providerId="LiveId" clId="{03A913A9-9A94-40CE-A9A4-86D756D447E8}" dt="2022-03-02T21:01:14.533" v="387"/>
          <ac:picMkLst>
            <pc:docMk/>
            <pc:sldMk cId="2791233026" sldId="331"/>
            <ac:picMk id="13" creationId="{92B0D276-53CA-4F7D-84A6-7DDE1554C45F}"/>
          </ac:picMkLst>
        </pc:picChg>
      </pc:sldChg>
    </pc:docChg>
  </pc:docChgLst>
  <pc:docChgLst>
    <pc:chgData name="Gabriel Quintella" userId="0401f16030b3bbcc" providerId="LiveId" clId="{28824774-CD3D-44F1-B0A1-C3876CE3DEE2}"/>
    <pc:docChg chg="undo redo custSel addSld delSld modSld sldOrd">
      <pc:chgData name="Gabriel Quintella" userId="0401f16030b3bbcc" providerId="LiveId" clId="{28824774-CD3D-44F1-B0A1-C3876CE3DEE2}" dt="2022-01-20T01:16:00.592" v="1760" actId="1076"/>
      <pc:docMkLst>
        <pc:docMk/>
      </pc:docMkLst>
      <pc:sldChg chg="del">
        <pc:chgData name="Gabriel Quintella" userId="0401f16030b3bbcc" providerId="LiveId" clId="{28824774-CD3D-44F1-B0A1-C3876CE3DEE2}" dt="2022-01-14T16:07:05.116" v="2" actId="2696"/>
        <pc:sldMkLst>
          <pc:docMk/>
          <pc:sldMk cId="3275838534" sldId="257"/>
        </pc:sldMkLst>
      </pc:sldChg>
      <pc:sldChg chg="del ord">
        <pc:chgData name="Gabriel Quintella" userId="0401f16030b3bbcc" providerId="LiveId" clId="{28824774-CD3D-44F1-B0A1-C3876CE3DEE2}" dt="2022-01-14T16:23:08.679" v="180" actId="2696"/>
        <pc:sldMkLst>
          <pc:docMk/>
          <pc:sldMk cId="1167946902" sldId="263"/>
        </pc:sldMkLst>
      </pc:sldChg>
      <pc:sldChg chg="addSp delSp modSp mod setBg">
        <pc:chgData name="Gabriel Quintella" userId="0401f16030b3bbcc" providerId="LiveId" clId="{28824774-CD3D-44F1-B0A1-C3876CE3DEE2}" dt="2022-01-14T16:24:37.857" v="264" actId="20577"/>
        <pc:sldMkLst>
          <pc:docMk/>
          <pc:sldMk cId="214360441" sldId="274"/>
        </pc:sldMkLst>
        <pc:spChg chg="mod ord">
          <ac:chgData name="Gabriel Quintella" userId="0401f16030b3bbcc" providerId="LiveId" clId="{28824774-CD3D-44F1-B0A1-C3876CE3DEE2}" dt="2022-01-14T16:24:37.857" v="264" actId="20577"/>
          <ac:spMkLst>
            <pc:docMk/>
            <pc:sldMk cId="214360441" sldId="274"/>
            <ac:spMk id="2" creationId="{A22A48B3-5314-4374-A82C-5EA1D94D2747}"/>
          </ac:spMkLst>
        </pc:spChg>
        <pc:spChg chg="add del">
          <ac:chgData name="Gabriel Quintella" userId="0401f16030b3bbcc" providerId="LiveId" clId="{28824774-CD3D-44F1-B0A1-C3876CE3DEE2}" dt="2022-01-14T16:24:22.656" v="246" actId="26606"/>
          <ac:spMkLst>
            <pc:docMk/>
            <pc:sldMk cId="214360441" sldId="274"/>
            <ac:spMk id="6" creationId="{E49CC64F-7275-4E33-961B-0C5CDC439875}"/>
          </ac:spMkLst>
        </pc:spChg>
        <pc:spChg chg="add del">
          <ac:chgData name="Gabriel Quintella" userId="0401f16030b3bbcc" providerId="LiveId" clId="{28824774-CD3D-44F1-B0A1-C3876CE3DEE2}" dt="2022-01-14T16:24:21.881" v="243" actId="26606"/>
          <ac:spMkLst>
            <pc:docMk/>
            <pc:sldMk cId="214360441" sldId="274"/>
            <ac:spMk id="11" creationId="{E49CC64F-7275-4E33-961B-0C5CDC439875}"/>
          </ac:spMkLst>
        </pc:spChg>
        <pc:spChg chg="add del">
          <ac:chgData name="Gabriel Quintella" userId="0401f16030b3bbcc" providerId="LiveId" clId="{28824774-CD3D-44F1-B0A1-C3876CE3DEE2}" dt="2022-01-14T16:24:22.651" v="245" actId="26606"/>
          <ac:spMkLst>
            <pc:docMk/>
            <pc:sldMk cId="214360441" sldId="274"/>
            <ac:spMk id="13" creationId="{58D818E7-E6E3-4781-BB38-A9FEAD3A471A}"/>
          </ac:spMkLst>
        </pc:spChg>
        <pc:spChg chg="add del">
          <ac:chgData name="Gabriel Quintella" userId="0401f16030b3bbcc" providerId="LiveId" clId="{28824774-CD3D-44F1-B0A1-C3876CE3DEE2}" dt="2022-01-14T16:24:22.651" v="245" actId="26606"/>
          <ac:spMkLst>
            <pc:docMk/>
            <pc:sldMk cId="214360441" sldId="274"/>
            <ac:spMk id="14" creationId="{0F41BE9E-54D9-43DC-8B31-58B59587026C}"/>
          </ac:spMkLst>
        </pc:spChg>
        <pc:spChg chg="add">
          <ac:chgData name="Gabriel Quintella" userId="0401f16030b3bbcc" providerId="LiveId" clId="{28824774-CD3D-44F1-B0A1-C3876CE3DEE2}" dt="2022-01-14T16:24:22.656" v="246" actId="26606"/>
          <ac:spMkLst>
            <pc:docMk/>
            <pc:sldMk cId="214360441" sldId="274"/>
            <ac:spMk id="16" creationId="{E49CC64F-7275-4E33-961B-0C5CDC439875}"/>
          </ac:spMkLst>
        </pc:spChg>
        <pc:picChg chg="mod">
          <ac:chgData name="Gabriel Quintella" userId="0401f16030b3bbcc" providerId="LiveId" clId="{28824774-CD3D-44F1-B0A1-C3876CE3DEE2}" dt="2022-01-14T16:24:22.651" v="245" actId="26606"/>
          <ac:picMkLst>
            <pc:docMk/>
            <pc:sldMk cId="214360441" sldId="274"/>
            <ac:picMk id="4" creationId="{8FBED80D-7006-4868-BD2E-0119D360BC36}"/>
          </ac:picMkLst>
        </pc:picChg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1385657931" sldId="276"/>
        </pc:sldMkLst>
      </pc:sldChg>
      <pc:sldChg chg="addSp delSp modSp add del mod setBg delDesignElem">
        <pc:chgData name="Gabriel Quintella" userId="0401f16030b3bbcc" providerId="LiveId" clId="{28824774-CD3D-44F1-B0A1-C3876CE3DEE2}" dt="2022-01-19T21:52:54.952" v="1040" actId="20577"/>
        <pc:sldMkLst>
          <pc:docMk/>
          <pc:sldMk cId="3184808388" sldId="277"/>
        </pc:sldMkLst>
        <pc:spChg chg="del mod">
          <ac:chgData name="Gabriel Quintella" userId="0401f16030b3bbcc" providerId="LiveId" clId="{28824774-CD3D-44F1-B0A1-C3876CE3DEE2}" dt="2022-01-19T21:50:59.413" v="934" actId="478"/>
          <ac:spMkLst>
            <pc:docMk/>
            <pc:sldMk cId="3184808388" sldId="277"/>
            <ac:spMk id="2" creationId="{A22A48B3-5314-4374-A82C-5EA1D94D2747}"/>
          </ac:spMkLst>
        </pc:spChg>
        <pc:spChg chg="add mod">
          <ac:chgData name="Gabriel Quintella" userId="0401f16030b3bbcc" providerId="LiveId" clId="{28824774-CD3D-44F1-B0A1-C3876CE3DEE2}" dt="2022-01-19T21:52:54.952" v="1040" actId="20577"/>
          <ac:spMkLst>
            <pc:docMk/>
            <pc:sldMk cId="3184808388" sldId="277"/>
            <ac:spMk id="5" creationId="{BEFE246F-4EA9-4DE2-9D95-12C248A1692E}"/>
          </ac:spMkLst>
        </pc:spChg>
        <pc:spChg chg="add del mod">
          <ac:chgData name="Gabriel Quintella" userId="0401f16030b3bbcc" providerId="LiveId" clId="{28824774-CD3D-44F1-B0A1-C3876CE3DEE2}" dt="2022-01-19T21:52:39.963" v="1027" actId="478"/>
          <ac:spMkLst>
            <pc:docMk/>
            <pc:sldMk cId="3184808388" sldId="277"/>
            <ac:spMk id="7" creationId="{BF0DD6FA-6B7A-4ED4-9BC3-C6DD111B7107}"/>
          </ac:spMkLst>
        </pc:spChg>
        <pc:spChg chg="del">
          <ac:chgData name="Gabriel Quintella" userId="0401f16030b3bbcc" providerId="LiveId" clId="{28824774-CD3D-44F1-B0A1-C3876CE3DEE2}" dt="2022-01-19T21:50:20.256" v="922"/>
          <ac:spMkLst>
            <pc:docMk/>
            <pc:sldMk cId="3184808388" sldId="277"/>
            <ac:spMk id="71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9T21:51:16.240" v="939" actId="26606"/>
          <ac:spMkLst>
            <pc:docMk/>
            <pc:sldMk cId="3184808388" sldId="277"/>
            <ac:spMk id="6148" creationId="{E49CC64F-7275-4E33-961B-0C5CDC439875}"/>
          </ac:spMkLst>
        </pc:spChg>
        <pc:picChg chg="ord">
          <ac:chgData name="Gabriel Quintella" userId="0401f16030b3bbcc" providerId="LiveId" clId="{28824774-CD3D-44F1-B0A1-C3876CE3DEE2}" dt="2022-01-19T21:51:16.240" v="939" actId="26606"/>
          <ac:picMkLst>
            <pc:docMk/>
            <pc:sldMk cId="3184808388" sldId="277"/>
            <ac:picMk id="6146" creationId="{6987B673-BF17-48AD-A787-FAD2F69356B1}"/>
          </ac:picMkLst>
        </pc:picChg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3440083160" sldId="279"/>
        </pc:sldMkLst>
      </pc:sldChg>
      <pc:sldChg chg="modSp mod ord">
        <pc:chgData name="Gabriel Quintella" userId="0401f16030b3bbcc" providerId="LiveId" clId="{28824774-CD3D-44F1-B0A1-C3876CE3DEE2}" dt="2022-01-20T00:53:23.017" v="1667"/>
        <pc:sldMkLst>
          <pc:docMk/>
          <pc:sldMk cId="1699139359" sldId="280"/>
        </pc:sldMkLst>
        <pc:spChg chg="mod">
          <ac:chgData name="Gabriel Quintella" userId="0401f16030b3bbcc" providerId="LiveId" clId="{28824774-CD3D-44F1-B0A1-C3876CE3DEE2}" dt="2022-01-14T16:30:05.629" v="497" actId="1076"/>
          <ac:spMkLst>
            <pc:docMk/>
            <pc:sldMk cId="1699139359" sldId="280"/>
            <ac:spMk id="3" creationId="{1C68C712-3EB5-4548-B017-0B4D8DE9FFB9}"/>
          </ac:spMkLst>
        </pc:spChg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1909856853" sldId="281"/>
        </pc:sldMkLst>
      </pc:sldChg>
      <pc:sldChg chg="del">
        <pc:chgData name="Gabriel Quintella" userId="0401f16030b3bbcc" providerId="LiveId" clId="{28824774-CD3D-44F1-B0A1-C3876CE3DEE2}" dt="2022-01-14T16:34:37.193" v="582" actId="2696"/>
        <pc:sldMkLst>
          <pc:docMk/>
          <pc:sldMk cId="777463436" sldId="282"/>
        </pc:sldMkLst>
      </pc:sldChg>
      <pc:sldChg chg="del">
        <pc:chgData name="Gabriel Quintella" userId="0401f16030b3bbcc" providerId="LiveId" clId="{28824774-CD3D-44F1-B0A1-C3876CE3DEE2}" dt="2022-01-14T16:34:37.193" v="582" actId="2696"/>
        <pc:sldMkLst>
          <pc:docMk/>
          <pc:sldMk cId="773420452" sldId="283"/>
        </pc:sldMkLst>
      </pc:sldChg>
      <pc:sldChg chg="del">
        <pc:chgData name="Gabriel Quintella" userId="0401f16030b3bbcc" providerId="LiveId" clId="{28824774-CD3D-44F1-B0A1-C3876CE3DEE2}" dt="2022-01-14T16:34:37.193" v="582" actId="2696"/>
        <pc:sldMkLst>
          <pc:docMk/>
          <pc:sldMk cId="687545986" sldId="285"/>
        </pc:sldMkLst>
      </pc:sldChg>
      <pc:sldChg chg="modSp mod">
        <pc:chgData name="Gabriel Quintella" userId="0401f16030b3bbcc" providerId="LiveId" clId="{28824774-CD3D-44F1-B0A1-C3876CE3DEE2}" dt="2022-01-19T22:01:36.682" v="1050" actId="20577"/>
        <pc:sldMkLst>
          <pc:docMk/>
          <pc:sldMk cId="1655760290" sldId="286"/>
        </pc:sldMkLst>
        <pc:spChg chg="mod">
          <ac:chgData name="Gabriel Quintella" userId="0401f16030b3bbcc" providerId="LiveId" clId="{28824774-CD3D-44F1-B0A1-C3876CE3DEE2}" dt="2022-01-19T22:01:36.682" v="1050" actId="20577"/>
          <ac:spMkLst>
            <pc:docMk/>
            <pc:sldMk cId="1655760290" sldId="286"/>
            <ac:spMk id="2" creationId="{A22A48B3-5314-4374-A82C-5EA1D94D2747}"/>
          </ac:spMkLst>
        </pc:spChg>
      </pc:sldChg>
      <pc:sldChg chg="modSp mod">
        <pc:chgData name="Gabriel Quintella" userId="0401f16030b3bbcc" providerId="LiveId" clId="{28824774-CD3D-44F1-B0A1-C3876CE3DEE2}" dt="2022-01-14T16:08:42.214" v="56" actId="1076"/>
        <pc:sldMkLst>
          <pc:docMk/>
          <pc:sldMk cId="2687159608" sldId="287"/>
        </pc:sldMkLst>
        <pc:spChg chg="mod">
          <ac:chgData name="Gabriel Quintella" userId="0401f16030b3bbcc" providerId="LiveId" clId="{28824774-CD3D-44F1-B0A1-C3876CE3DEE2}" dt="2022-01-14T16:08:42.214" v="56" actId="1076"/>
          <ac:spMkLst>
            <pc:docMk/>
            <pc:sldMk cId="2687159608" sldId="287"/>
            <ac:spMk id="2" creationId="{A22A48B3-5314-4374-A82C-5EA1D94D2747}"/>
          </ac:spMkLst>
        </pc:spChg>
      </pc:sldChg>
      <pc:sldChg chg="modSp mod">
        <pc:chgData name="Gabriel Quintella" userId="0401f16030b3bbcc" providerId="LiveId" clId="{28824774-CD3D-44F1-B0A1-C3876CE3DEE2}" dt="2022-01-19T22:29:13.356" v="1124" actId="1076"/>
        <pc:sldMkLst>
          <pc:docMk/>
          <pc:sldMk cId="1572128505" sldId="289"/>
        </pc:sldMkLst>
        <pc:spChg chg="mod">
          <ac:chgData name="Gabriel Quintella" userId="0401f16030b3bbcc" providerId="LiveId" clId="{28824774-CD3D-44F1-B0A1-C3876CE3DEE2}" dt="2022-01-19T22:29:13.356" v="1124" actId="1076"/>
          <ac:spMkLst>
            <pc:docMk/>
            <pc:sldMk cId="1572128505" sldId="289"/>
            <ac:spMk id="3" creationId="{6ECE45D1-F65A-44E4-88A0-371BF51EE333}"/>
          </ac:spMkLst>
        </pc:spChg>
      </pc:sldChg>
      <pc:sldChg chg="addSp delSp modSp mod">
        <pc:chgData name="Gabriel Quintella" userId="0401f16030b3bbcc" providerId="LiveId" clId="{28824774-CD3D-44F1-B0A1-C3876CE3DEE2}" dt="2022-01-19T22:34:14.848" v="1322" actId="20577"/>
        <pc:sldMkLst>
          <pc:docMk/>
          <pc:sldMk cId="3433790968" sldId="290"/>
        </pc:sldMkLst>
        <pc:spChg chg="add mod">
          <ac:chgData name="Gabriel Quintella" userId="0401f16030b3bbcc" providerId="LiveId" clId="{28824774-CD3D-44F1-B0A1-C3876CE3DEE2}" dt="2022-01-19T22:34:14.848" v="1322" actId="20577"/>
          <ac:spMkLst>
            <pc:docMk/>
            <pc:sldMk cId="3433790968" sldId="290"/>
            <ac:spMk id="2" creationId="{DB8D57CF-1EDB-492B-8EF0-BD0C262AA9D0}"/>
          </ac:spMkLst>
        </pc:spChg>
        <pc:spChg chg="mod">
          <ac:chgData name="Gabriel Quintella" userId="0401f16030b3bbcc" providerId="LiveId" clId="{28824774-CD3D-44F1-B0A1-C3876CE3DEE2}" dt="2022-01-14T16:10:32.733" v="138" actId="1076"/>
          <ac:spMkLst>
            <pc:docMk/>
            <pc:sldMk cId="3433790968" sldId="290"/>
            <ac:spMk id="3" creationId="{6ECE45D1-F65A-44E4-88A0-371BF51EE333}"/>
          </ac:spMkLst>
        </pc:spChg>
        <pc:spChg chg="del">
          <ac:chgData name="Gabriel Quintella" userId="0401f16030b3bbcc" providerId="LiveId" clId="{28824774-CD3D-44F1-B0A1-C3876CE3DEE2}" dt="2022-01-14T16:10:27.327" v="137" actId="26606"/>
          <ac:spMkLst>
            <pc:docMk/>
            <pc:sldMk cId="3433790968" sldId="290"/>
            <ac:spMk id="6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4T16:10:27.327" v="137" actId="26606"/>
          <ac:spMkLst>
            <pc:docMk/>
            <pc:sldMk cId="3433790968" sldId="290"/>
            <ac:spMk id="11" creationId="{E49CC64F-7275-4E33-961B-0C5CDC439875}"/>
          </ac:spMkLst>
        </pc:spChg>
        <pc:graphicFrameChg chg="del">
          <ac:chgData name="Gabriel Quintella" userId="0401f16030b3bbcc" providerId="LiveId" clId="{28824774-CD3D-44F1-B0A1-C3876CE3DEE2}" dt="2022-01-14T16:09:51.121" v="79" actId="478"/>
          <ac:graphicFrameMkLst>
            <pc:docMk/>
            <pc:sldMk cId="3433790968" sldId="290"/>
            <ac:graphicFrameMk id="8" creationId="{A52B6BAD-EE39-4CA9-B817-2F9BA249C869}"/>
          </ac:graphicFrameMkLst>
        </pc:graphicFrameChg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1904286443" sldId="291"/>
        </pc:sldMkLst>
      </pc:sldChg>
      <pc:sldChg chg="del">
        <pc:chgData name="Gabriel Quintella" userId="0401f16030b3bbcc" providerId="LiveId" clId="{28824774-CD3D-44F1-B0A1-C3876CE3DEE2}" dt="2022-01-14T16:34:37.193" v="582" actId="2696"/>
        <pc:sldMkLst>
          <pc:docMk/>
          <pc:sldMk cId="135026700" sldId="292"/>
        </pc:sldMkLst>
      </pc:sldChg>
      <pc:sldChg chg="del">
        <pc:chgData name="Gabriel Quintella" userId="0401f16030b3bbcc" providerId="LiveId" clId="{28824774-CD3D-44F1-B0A1-C3876CE3DEE2}" dt="2022-01-14T16:34:37.193" v="582" actId="2696"/>
        <pc:sldMkLst>
          <pc:docMk/>
          <pc:sldMk cId="4230135495" sldId="293"/>
        </pc:sldMkLst>
      </pc:sldChg>
      <pc:sldChg chg="del">
        <pc:chgData name="Gabriel Quintella" userId="0401f16030b3bbcc" providerId="LiveId" clId="{28824774-CD3D-44F1-B0A1-C3876CE3DEE2}" dt="2022-01-14T16:34:27.821" v="581" actId="2696"/>
        <pc:sldMkLst>
          <pc:docMk/>
          <pc:sldMk cId="2164335242" sldId="294"/>
        </pc:sldMkLst>
      </pc:sldChg>
      <pc:sldChg chg="del">
        <pc:chgData name="Gabriel Quintella" userId="0401f16030b3bbcc" providerId="LiveId" clId="{28824774-CD3D-44F1-B0A1-C3876CE3DEE2}" dt="2022-01-14T16:34:27.821" v="581" actId="2696"/>
        <pc:sldMkLst>
          <pc:docMk/>
          <pc:sldMk cId="1470431032" sldId="295"/>
        </pc:sldMkLst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2797249121" sldId="300"/>
        </pc:sldMkLst>
      </pc:sldChg>
      <pc:sldChg chg="addSp delSp modSp add mod setBg delDesignElem">
        <pc:chgData name="Gabriel Quintella" userId="0401f16030b3bbcc" providerId="LiveId" clId="{28824774-CD3D-44F1-B0A1-C3876CE3DEE2}" dt="2022-01-14T16:26:32.607" v="406" actId="27636"/>
        <pc:sldMkLst>
          <pc:docMk/>
          <pc:sldMk cId="3891244590" sldId="301"/>
        </pc:sldMkLst>
        <pc:spChg chg="mod">
          <ac:chgData name="Gabriel Quintella" userId="0401f16030b3bbcc" providerId="LiveId" clId="{28824774-CD3D-44F1-B0A1-C3876CE3DEE2}" dt="2022-01-14T16:26:32.607" v="406" actId="27636"/>
          <ac:spMkLst>
            <pc:docMk/>
            <pc:sldMk cId="3891244590" sldId="301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4T16:25:02.343" v="267" actId="26606"/>
          <ac:spMkLst>
            <pc:docMk/>
            <pc:sldMk cId="3891244590" sldId="301"/>
            <ac:spMk id="9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24:59.354" v="266"/>
          <ac:spMkLst>
            <pc:docMk/>
            <pc:sldMk cId="3891244590" sldId="301"/>
            <ac:spMk id="16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20T00:53:07.895" v="1665"/>
        <pc:sldMkLst>
          <pc:docMk/>
          <pc:sldMk cId="2816536328" sldId="302"/>
        </pc:sldMkLst>
        <pc:spChg chg="mod">
          <ac:chgData name="Gabriel Quintella" userId="0401f16030b3bbcc" providerId="LiveId" clId="{28824774-CD3D-44F1-B0A1-C3876CE3DEE2}" dt="2022-01-19T22:25:59.735" v="1055" actId="113"/>
          <ac:spMkLst>
            <pc:docMk/>
            <pc:sldMk cId="2816536328" sldId="302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4T16:27:25.965" v="416" actId="26606"/>
          <ac:spMkLst>
            <pc:docMk/>
            <pc:sldMk cId="2816536328" sldId="302"/>
            <ac:spMk id="6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26:59.094" v="408"/>
          <ac:spMkLst>
            <pc:docMk/>
            <pc:sldMk cId="2816536328" sldId="302"/>
            <ac:spMk id="9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20T00:19:28.482" v="1635"/>
        <pc:sldMkLst>
          <pc:docMk/>
          <pc:sldMk cId="1102497669" sldId="303"/>
        </pc:sldMkLst>
        <pc:spChg chg="mod">
          <ac:chgData name="Gabriel Quintella" userId="0401f16030b3bbcc" providerId="LiveId" clId="{28824774-CD3D-44F1-B0A1-C3876CE3DEE2}" dt="2022-01-14T16:31:43.744" v="511" actId="20577"/>
          <ac:spMkLst>
            <pc:docMk/>
            <pc:sldMk cId="1102497669" sldId="303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4T16:31:35.500" v="502" actId="26606"/>
          <ac:spMkLst>
            <pc:docMk/>
            <pc:sldMk cId="1102497669" sldId="303"/>
            <ac:spMk id="9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31:23.979" v="499"/>
          <ac:spMkLst>
            <pc:docMk/>
            <pc:sldMk cId="1102497669" sldId="303"/>
            <ac:spMk id="16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20T00:19:28.482" v="1635"/>
        <pc:sldMkLst>
          <pc:docMk/>
          <pc:sldMk cId="2191700779" sldId="304"/>
        </pc:sldMkLst>
        <pc:spChg chg="mod">
          <ac:chgData name="Gabriel Quintella" userId="0401f16030b3bbcc" providerId="LiveId" clId="{28824774-CD3D-44F1-B0A1-C3876CE3DEE2}" dt="2022-01-14T16:32:38.445" v="535" actId="1076"/>
          <ac:spMkLst>
            <pc:docMk/>
            <pc:sldMk cId="2191700779" sldId="304"/>
            <ac:spMk id="3" creationId="{1C68C712-3EB5-4548-B017-0B4D8DE9FFB9}"/>
          </ac:spMkLst>
        </pc:spChg>
        <pc:spChg chg="add">
          <ac:chgData name="Gabriel Quintella" userId="0401f16030b3bbcc" providerId="LiveId" clId="{28824774-CD3D-44F1-B0A1-C3876CE3DEE2}" dt="2022-01-14T16:32:16.267" v="518" actId="26606"/>
          <ac:spMkLst>
            <pc:docMk/>
            <pc:sldMk cId="2191700779" sldId="304"/>
            <ac:spMk id="9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32:00.356" v="513"/>
          <ac:spMkLst>
            <pc:docMk/>
            <pc:sldMk cId="2191700779" sldId="304"/>
            <ac:spMk id="11" creationId="{E49CC64F-7275-4E33-961B-0C5CDC439875}"/>
          </ac:spMkLst>
        </pc:spChg>
        <pc:picChg chg="mod">
          <ac:chgData name="Gabriel Quintella" userId="0401f16030b3bbcc" providerId="LiveId" clId="{28824774-CD3D-44F1-B0A1-C3876CE3DEE2}" dt="2022-01-14T16:32:18.631" v="521" actId="27614"/>
          <ac:picMkLst>
            <pc:docMk/>
            <pc:sldMk cId="2191700779" sldId="304"/>
            <ac:picMk id="4" creationId="{8FBED80D-7006-4868-BD2E-0119D360BC36}"/>
          </ac:picMkLst>
        </pc:picChg>
      </pc:sldChg>
      <pc:sldChg chg="addSp delSp add mod ord setBg delDesignElem">
        <pc:chgData name="Gabriel Quintella" userId="0401f16030b3bbcc" providerId="LiveId" clId="{28824774-CD3D-44F1-B0A1-C3876CE3DEE2}" dt="2022-01-20T00:19:28.482" v="1635"/>
        <pc:sldMkLst>
          <pc:docMk/>
          <pc:sldMk cId="4230785764" sldId="305"/>
        </pc:sldMkLst>
        <pc:spChg chg="add">
          <ac:chgData name="Gabriel Quintella" userId="0401f16030b3bbcc" providerId="LiveId" clId="{28824774-CD3D-44F1-B0A1-C3876CE3DEE2}" dt="2022-01-14T16:32:49.237" v="538" actId="26606"/>
          <ac:spMkLst>
            <pc:docMk/>
            <pc:sldMk cId="4230785764" sldId="305"/>
            <ac:spMk id="71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32:45.022" v="537"/>
          <ac:spMkLst>
            <pc:docMk/>
            <pc:sldMk cId="4230785764" sldId="305"/>
            <ac:spMk id="5134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20T00:20:58.394" v="1663"/>
        <pc:sldMkLst>
          <pc:docMk/>
          <pc:sldMk cId="2823281403" sldId="306"/>
        </pc:sldMkLst>
        <pc:spChg chg="mod">
          <ac:chgData name="Gabriel Quintella" userId="0401f16030b3bbcc" providerId="LiveId" clId="{28824774-CD3D-44F1-B0A1-C3876CE3DEE2}" dt="2022-01-14T16:33:16.741" v="554" actId="20577"/>
          <ac:spMkLst>
            <pc:docMk/>
            <pc:sldMk cId="2823281403" sldId="306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4T16:33:12.421" v="545" actId="26606"/>
          <ac:spMkLst>
            <pc:docMk/>
            <pc:sldMk cId="2823281403" sldId="306"/>
            <ac:spMk id="6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33:05.598" v="542"/>
          <ac:spMkLst>
            <pc:docMk/>
            <pc:sldMk cId="2823281403" sldId="306"/>
            <ac:spMk id="9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20T00:20:58.394" v="1663"/>
        <pc:sldMkLst>
          <pc:docMk/>
          <pc:sldMk cId="2401829172" sldId="307"/>
        </pc:sldMkLst>
        <pc:spChg chg="mod">
          <ac:chgData name="Gabriel Quintella" userId="0401f16030b3bbcc" providerId="LiveId" clId="{28824774-CD3D-44F1-B0A1-C3876CE3DEE2}" dt="2022-01-14T16:33:44.902" v="574" actId="1076"/>
          <ac:spMkLst>
            <pc:docMk/>
            <pc:sldMk cId="2401829172" sldId="307"/>
            <ac:spMk id="3" creationId="{1C68C712-3EB5-4548-B017-0B4D8DE9FFB9}"/>
          </ac:spMkLst>
        </pc:spChg>
        <pc:spChg chg="add">
          <ac:chgData name="Gabriel Quintella" userId="0401f16030b3bbcc" providerId="LiveId" clId="{28824774-CD3D-44F1-B0A1-C3876CE3DEE2}" dt="2022-01-14T16:33:33.671" v="561" actId="26606"/>
          <ac:spMkLst>
            <pc:docMk/>
            <pc:sldMk cId="2401829172" sldId="307"/>
            <ac:spMk id="6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33:21.919" v="556"/>
          <ac:spMkLst>
            <pc:docMk/>
            <pc:sldMk cId="2401829172" sldId="307"/>
            <ac:spMk id="9" creationId="{E49CC64F-7275-4E33-961B-0C5CDC439875}"/>
          </ac:spMkLst>
        </pc:spChg>
      </pc:sldChg>
      <pc:sldChg chg="addSp delSp add mod ord setBg delDesignElem">
        <pc:chgData name="Gabriel Quintella" userId="0401f16030b3bbcc" providerId="LiveId" clId="{28824774-CD3D-44F1-B0A1-C3876CE3DEE2}" dt="2022-01-20T00:20:58.394" v="1663"/>
        <pc:sldMkLst>
          <pc:docMk/>
          <pc:sldMk cId="3779134218" sldId="308"/>
        </pc:sldMkLst>
        <pc:spChg chg="del">
          <ac:chgData name="Gabriel Quintella" userId="0401f16030b3bbcc" providerId="LiveId" clId="{28824774-CD3D-44F1-B0A1-C3876CE3DEE2}" dt="2022-01-14T16:33:51.486" v="576"/>
          <ac:spMkLst>
            <pc:docMk/>
            <pc:sldMk cId="3779134218" sldId="308"/>
            <ac:spMk id="71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4T16:33:54.676" v="577" actId="26606"/>
          <ac:spMkLst>
            <pc:docMk/>
            <pc:sldMk cId="3779134218" sldId="308"/>
            <ac:spMk id="5124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19T22:38:57.164" v="1540" actId="1076"/>
        <pc:sldMkLst>
          <pc:docMk/>
          <pc:sldMk cId="902698773" sldId="309"/>
        </pc:sldMkLst>
        <pc:spChg chg="mod">
          <ac:chgData name="Gabriel Quintella" userId="0401f16030b3bbcc" providerId="LiveId" clId="{28824774-CD3D-44F1-B0A1-C3876CE3DEE2}" dt="2022-01-19T22:38:57.164" v="1540" actId="1076"/>
          <ac:spMkLst>
            <pc:docMk/>
            <pc:sldMk cId="902698773" sldId="309"/>
            <ac:spMk id="2" creationId="{A22A48B3-5314-4374-A82C-5EA1D94D2747}"/>
          </ac:spMkLst>
        </pc:spChg>
        <pc:spChg chg="del">
          <ac:chgData name="Gabriel Quintella" userId="0401f16030b3bbcc" providerId="LiveId" clId="{28824774-CD3D-44F1-B0A1-C3876CE3DEE2}" dt="2022-01-14T16:35:08.087" v="584"/>
          <ac:spMkLst>
            <pc:docMk/>
            <pc:sldMk cId="902698773" sldId="309"/>
            <ac:spMk id="6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4T16:35:11.727" v="585" actId="26606"/>
          <ac:spMkLst>
            <pc:docMk/>
            <pc:sldMk cId="902698773" sldId="309"/>
            <ac:spMk id="9" creationId="{E49CC64F-7275-4E33-961B-0C5CDC439875}"/>
          </ac:spMkLst>
        </pc:spChg>
        <pc:picChg chg="mod">
          <ac:chgData name="Gabriel Quintella" userId="0401f16030b3bbcc" providerId="LiveId" clId="{28824774-CD3D-44F1-B0A1-C3876CE3DEE2}" dt="2022-01-14T16:35:15.127" v="588" actId="27614"/>
          <ac:picMkLst>
            <pc:docMk/>
            <pc:sldMk cId="902698773" sldId="309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28824774-CD3D-44F1-B0A1-C3876CE3DEE2}" dt="2022-01-14T16:57:10.930" v="871" actId="27636"/>
        <pc:sldMkLst>
          <pc:docMk/>
          <pc:sldMk cId="2667689208" sldId="310"/>
        </pc:sldMkLst>
        <pc:spChg chg="mod">
          <ac:chgData name="Gabriel Quintella" userId="0401f16030b3bbcc" providerId="LiveId" clId="{28824774-CD3D-44F1-B0A1-C3876CE3DEE2}" dt="2022-01-14T16:57:10.930" v="871" actId="27636"/>
          <ac:spMkLst>
            <pc:docMk/>
            <pc:sldMk cId="2667689208" sldId="310"/>
            <ac:spMk id="3" creationId="{1C68C712-3EB5-4548-B017-0B4D8DE9FFB9}"/>
          </ac:spMkLst>
        </pc:spChg>
        <pc:spChg chg="add del">
          <ac:chgData name="Gabriel Quintella" userId="0401f16030b3bbcc" providerId="LiveId" clId="{28824774-CD3D-44F1-B0A1-C3876CE3DEE2}" dt="2022-01-14T16:54:33.206" v="655" actId="26606"/>
          <ac:spMkLst>
            <pc:docMk/>
            <pc:sldMk cId="2667689208" sldId="310"/>
            <ac:spMk id="9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54:15.298" v="636"/>
          <ac:spMkLst>
            <pc:docMk/>
            <pc:sldMk cId="2667689208" sldId="310"/>
            <ac:spMk id="11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28824774-CD3D-44F1-B0A1-C3876CE3DEE2}" dt="2022-01-14T16:56:07.889" v="742" actId="20577"/>
        <pc:sldMkLst>
          <pc:docMk/>
          <pc:sldMk cId="3583378861" sldId="311"/>
        </pc:sldMkLst>
        <pc:spChg chg="mod">
          <ac:chgData name="Gabriel Quintella" userId="0401f16030b3bbcc" providerId="LiveId" clId="{28824774-CD3D-44F1-B0A1-C3876CE3DEE2}" dt="2022-01-14T16:56:07.889" v="742" actId="20577"/>
          <ac:spMkLst>
            <pc:docMk/>
            <pc:sldMk cId="3583378861" sldId="311"/>
            <ac:spMk id="3" creationId="{1C68C712-3EB5-4548-B017-0B4D8DE9FFB9}"/>
          </ac:spMkLst>
        </pc:spChg>
        <pc:spChg chg="add">
          <ac:chgData name="Gabriel Quintella" userId="0401f16030b3bbcc" providerId="LiveId" clId="{28824774-CD3D-44F1-B0A1-C3876CE3DEE2}" dt="2022-01-14T16:55:44.441" v="716" actId="26606"/>
          <ac:spMkLst>
            <pc:docMk/>
            <pc:sldMk cId="3583378861" sldId="311"/>
            <ac:spMk id="6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55:40.013" v="715"/>
          <ac:spMkLst>
            <pc:docMk/>
            <pc:sldMk cId="3583378861" sldId="311"/>
            <ac:spMk id="9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20T00:20:58.394" v="1663"/>
        <pc:sldMkLst>
          <pc:docMk/>
          <pc:sldMk cId="3443867640" sldId="312"/>
        </pc:sldMkLst>
        <pc:spChg chg="mod">
          <ac:chgData name="Gabriel Quintella" userId="0401f16030b3bbcc" providerId="LiveId" clId="{28824774-CD3D-44F1-B0A1-C3876CE3DEE2}" dt="2022-01-14T16:59:20.515" v="920" actId="20577"/>
          <ac:spMkLst>
            <pc:docMk/>
            <pc:sldMk cId="3443867640" sldId="312"/>
            <ac:spMk id="3" creationId="{1C68C712-3EB5-4548-B017-0B4D8DE9FFB9}"/>
          </ac:spMkLst>
        </pc:spChg>
        <pc:spChg chg="add">
          <ac:chgData name="Gabriel Quintella" userId="0401f16030b3bbcc" providerId="LiveId" clId="{28824774-CD3D-44F1-B0A1-C3876CE3DEE2}" dt="2022-01-14T16:58:44.019" v="881" actId="26606"/>
          <ac:spMkLst>
            <pc:docMk/>
            <pc:sldMk cId="3443867640" sldId="312"/>
            <ac:spMk id="6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57:53.116" v="873"/>
          <ac:spMkLst>
            <pc:docMk/>
            <pc:sldMk cId="3443867640" sldId="312"/>
            <ac:spMk id="9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20T00:19:57.967" v="1659" actId="20577"/>
        <pc:sldMkLst>
          <pc:docMk/>
          <pc:sldMk cId="3734534418" sldId="313"/>
        </pc:sldMkLst>
        <pc:spChg chg="mod">
          <ac:chgData name="Gabriel Quintella" userId="0401f16030b3bbcc" providerId="LiveId" clId="{28824774-CD3D-44F1-B0A1-C3876CE3DEE2}" dt="2022-01-20T00:19:57.967" v="1659" actId="20577"/>
          <ac:spMkLst>
            <pc:docMk/>
            <pc:sldMk cId="3734534418" sldId="313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9T22:31:01.924" v="1127" actId="26606"/>
          <ac:spMkLst>
            <pc:docMk/>
            <pc:sldMk cId="3734534418" sldId="313"/>
            <ac:spMk id="9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9T22:30:56.437" v="1126"/>
          <ac:spMkLst>
            <pc:docMk/>
            <pc:sldMk cId="3734534418" sldId="313"/>
            <ac:spMk id="16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19T22:36:51.671" v="1433" actId="1076"/>
        <pc:sldMkLst>
          <pc:docMk/>
          <pc:sldMk cId="3996338847" sldId="314"/>
        </pc:sldMkLst>
        <pc:spChg chg="mod">
          <ac:chgData name="Gabriel Quintella" userId="0401f16030b3bbcc" providerId="LiveId" clId="{28824774-CD3D-44F1-B0A1-C3876CE3DEE2}" dt="2022-01-19T22:36:51.671" v="1433" actId="1076"/>
          <ac:spMkLst>
            <pc:docMk/>
            <pc:sldMk cId="3996338847" sldId="314"/>
            <ac:spMk id="2" creationId="{A22A48B3-5314-4374-A82C-5EA1D94D2747}"/>
          </ac:spMkLst>
        </pc:spChg>
        <pc:spChg chg="del">
          <ac:chgData name="Gabriel Quintella" userId="0401f16030b3bbcc" providerId="LiveId" clId="{28824774-CD3D-44F1-B0A1-C3876CE3DEE2}" dt="2022-01-19T22:35:54.819" v="1396"/>
          <ac:spMkLst>
            <pc:docMk/>
            <pc:sldMk cId="3996338847" sldId="314"/>
            <ac:spMk id="6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9T22:35:58.295" v="1397" actId="26606"/>
          <ac:spMkLst>
            <pc:docMk/>
            <pc:sldMk cId="3996338847" sldId="314"/>
            <ac:spMk id="9" creationId="{E49CC64F-7275-4E33-961B-0C5CDC439875}"/>
          </ac:spMkLst>
        </pc:spChg>
        <pc:picChg chg="mod">
          <ac:chgData name="Gabriel Quintella" userId="0401f16030b3bbcc" providerId="LiveId" clId="{28824774-CD3D-44F1-B0A1-C3876CE3DEE2}" dt="2022-01-19T22:36:03.332" v="1400" actId="27614"/>
          <ac:picMkLst>
            <pc:docMk/>
            <pc:sldMk cId="3996338847" sldId="314"/>
            <ac:picMk id="4" creationId="{8FBED80D-7006-4868-BD2E-0119D360BC36}"/>
          </ac:picMkLst>
        </pc:picChg>
      </pc:sldChg>
      <pc:sldChg chg="addSp delSp add mod ord setBg delDesignElem">
        <pc:chgData name="Gabriel Quintella" userId="0401f16030b3bbcc" providerId="LiveId" clId="{28824774-CD3D-44F1-B0A1-C3876CE3DEE2}" dt="2022-01-19T22:37:11.911" v="1438"/>
        <pc:sldMkLst>
          <pc:docMk/>
          <pc:sldMk cId="1186398136" sldId="315"/>
        </pc:sldMkLst>
        <pc:spChg chg="add">
          <ac:chgData name="Gabriel Quintella" userId="0401f16030b3bbcc" providerId="LiveId" clId="{28824774-CD3D-44F1-B0A1-C3876CE3DEE2}" dt="2022-01-19T22:37:05.774" v="1436" actId="26606"/>
          <ac:spMkLst>
            <pc:docMk/>
            <pc:sldMk cId="1186398136" sldId="315"/>
            <ac:spMk id="71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9T22:37:01.054" v="1435"/>
          <ac:spMkLst>
            <pc:docMk/>
            <pc:sldMk cId="1186398136" sldId="315"/>
            <ac:spMk id="5124" creationId="{E49CC64F-7275-4E33-961B-0C5CDC439875}"/>
          </ac:spMkLst>
        </pc:spChg>
      </pc:sldChg>
      <pc:sldChg chg="addSp delSp add mod ord setBg delDesignElem">
        <pc:chgData name="Gabriel Quintella" userId="0401f16030b3bbcc" providerId="LiveId" clId="{28824774-CD3D-44F1-B0A1-C3876CE3DEE2}" dt="2022-01-19T22:37:30.710" v="1443"/>
        <pc:sldMkLst>
          <pc:docMk/>
          <pc:sldMk cId="1164648403" sldId="316"/>
        </pc:sldMkLst>
        <pc:spChg chg="del">
          <ac:chgData name="Gabriel Quintella" userId="0401f16030b3bbcc" providerId="LiveId" clId="{28824774-CD3D-44F1-B0A1-C3876CE3DEE2}" dt="2022-01-19T22:37:25.086" v="1440"/>
          <ac:spMkLst>
            <pc:docMk/>
            <pc:sldMk cId="1164648403" sldId="316"/>
            <ac:spMk id="71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9T22:37:28.593" v="1441" actId="26606"/>
          <ac:spMkLst>
            <pc:docMk/>
            <pc:sldMk cId="1164648403" sldId="316"/>
            <ac:spMk id="5124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28824774-CD3D-44F1-B0A1-C3876CE3DEE2}" dt="2022-01-19T22:38:48.583" v="1539" actId="1076"/>
        <pc:sldMkLst>
          <pc:docMk/>
          <pc:sldMk cId="1292158101" sldId="317"/>
        </pc:sldMkLst>
        <pc:spChg chg="mod">
          <ac:chgData name="Gabriel Quintella" userId="0401f16030b3bbcc" providerId="LiveId" clId="{28824774-CD3D-44F1-B0A1-C3876CE3DEE2}" dt="2022-01-19T22:38:48.583" v="1539" actId="1076"/>
          <ac:spMkLst>
            <pc:docMk/>
            <pc:sldMk cId="1292158101" sldId="317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9T22:38:35.946" v="1533" actId="26606"/>
          <ac:spMkLst>
            <pc:docMk/>
            <pc:sldMk cId="1292158101" sldId="317"/>
            <ac:spMk id="6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9T22:37:38.237" v="1445"/>
          <ac:spMkLst>
            <pc:docMk/>
            <pc:sldMk cId="1292158101" sldId="317"/>
            <ac:spMk id="9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28824774-CD3D-44F1-B0A1-C3876CE3DEE2}" dt="2022-01-19T22:39:58.682" v="1590" actId="1076"/>
        <pc:sldMkLst>
          <pc:docMk/>
          <pc:sldMk cId="2309698943" sldId="318"/>
        </pc:sldMkLst>
        <pc:spChg chg="mod">
          <ac:chgData name="Gabriel Quintella" userId="0401f16030b3bbcc" providerId="LiveId" clId="{28824774-CD3D-44F1-B0A1-C3876CE3DEE2}" dt="2022-01-19T22:39:58.682" v="1590" actId="1076"/>
          <ac:spMkLst>
            <pc:docMk/>
            <pc:sldMk cId="2309698943" sldId="318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9T22:39:23.904" v="1544" actId="26606"/>
          <ac:spMkLst>
            <pc:docMk/>
            <pc:sldMk cId="2309698943" sldId="318"/>
            <ac:spMk id="6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9T22:39:20.211" v="1543"/>
          <ac:spMkLst>
            <pc:docMk/>
            <pc:sldMk cId="2309698943" sldId="318"/>
            <ac:spMk id="9" creationId="{E49CC64F-7275-4E33-961B-0C5CDC439875}"/>
          </ac:spMkLst>
        </pc:spChg>
      </pc:sldChg>
      <pc:sldChg chg="addSp delSp add mod setBg delDesignElem">
        <pc:chgData name="Gabriel Quintella" userId="0401f16030b3bbcc" providerId="LiveId" clId="{28824774-CD3D-44F1-B0A1-C3876CE3DEE2}" dt="2022-01-19T22:40:02.443" v="1591" actId="26606"/>
        <pc:sldMkLst>
          <pc:docMk/>
          <pc:sldMk cId="3111258859" sldId="319"/>
        </pc:sldMkLst>
        <pc:spChg chg="del">
          <ac:chgData name="Gabriel Quintella" userId="0401f16030b3bbcc" providerId="LiveId" clId="{28824774-CD3D-44F1-B0A1-C3876CE3DEE2}" dt="2022-01-19T22:39:20.211" v="1543"/>
          <ac:spMkLst>
            <pc:docMk/>
            <pc:sldMk cId="3111258859" sldId="319"/>
            <ac:spMk id="71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9T22:40:02.443" v="1591" actId="26606"/>
          <ac:spMkLst>
            <pc:docMk/>
            <pc:sldMk cId="3111258859" sldId="319"/>
            <ac:spMk id="5124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20T00:53:07.895" v="1665"/>
        <pc:sldMkLst>
          <pc:docMk/>
          <pc:sldMk cId="2820197190" sldId="320"/>
        </pc:sldMkLst>
        <pc:spChg chg="mod">
          <ac:chgData name="Gabriel Quintella" userId="0401f16030b3bbcc" providerId="LiveId" clId="{28824774-CD3D-44F1-B0A1-C3876CE3DEE2}" dt="2022-01-19T22:46:10.359" v="1633" actId="1076"/>
          <ac:spMkLst>
            <pc:docMk/>
            <pc:sldMk cId="2820197190" sldId="320"/>
            <ac:spMk id="2" creationId="{A22A48B3-5314-4374-A82C-5EA1D94D2747}"/>
          </ac:spMkLst>
        </pc:spChg>
        <pc:spChg chg="add mod">
          <ac:chgData name="Gabriel Quintella" userId="0401f16030b3bbcc" providerId="LiveId" clId="{28824774-CD3D-44F1-B0A1-C3876CE3DEE2}" dt="2022-01-19T22:46:06.700" v="1632" actId="1076"/>
          <ac:spMkLst>
            <pc:docMk/>
            <pc:sldMk cId="2820197190" sldId="320"/>
            <ac:spMk id="3" creationId="{1CD25072-2077-4F5C-B6B1-AFF7E65D33F8}"/>
          </ac:spMkLst>
        </pc:spChg>
        <pc:spChg chg="del">
          <ac:chgData name="Gabriel Quintella" userId="0401f16030b3bbcc" providerId="LiveId" clId="{28824774-CD3D-44F1-B0A1-C3876CE3DEE2}" dt="2022-01-19T22:40:49.405" v="1593"/>
          <ac:spMkLst>
            <pc:docMk/>
            <pc:sldMk cId="2820197190" sldId="320"/>
            <ac:spMk id="6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9T22:41:02.056" v="1597" actId="26606"/>
          <ac:spMkLst>
            <pc:docMk/>
            <pc:sldMk cId="2820197190" sldId="320"/>
            <ac:spMk id="9" creationId="{E49CC64F-7275-4E33-961B-0C5CDC439875}"/>
          </ac:spMkLst>
        </pc:spChg>
        <pc:picChg chg="mod">
          <ac:chgData name="Gabriel Quintella" userId="0401f16030b3bbcc" providerId="LiveId" clId="{28824774-CD3D-44F1-B0A1-C3876CE3DEE2}" dt="2022-01-19T22:41:36.073" v="1600" actId="27614"/>
          <ac:picMkLst>
            <pc:docMk/>
            <pc:sldMk cId="2820197190" sldId="320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28824774-CD3D-44F1-B0A1-C3876CE3DEE2}" dt="2022-01-20T01:16:00.592" v="1760" actId="1076"/>
        <pc:sldMkLst>
          <pc:docMk/>
          <pc:sldMk cId="1314579777" sldId="321"/>
        </pc:sldMkLst>
        <pc:spChg chg="del mod">
          <ac:chgData name="Gabriel Quintella" userId="0401f16030b3bbcc" providerId="LiveId" clId="{28824774-CD3D-44F1-B0A1-C3876CE3DEE2}" dt="2022-01-20T01:08:55.562" v="1673" actId="478"/>
          <ac:spMkLst>
            <pc:docMk/>
            <pc:sldMk cId="1314579777" sldId="321"/>
            <ac:spMk id="2" creationId="{A22A48B3-5314-4374-A82C-5EA1D94D2747}"/>
          </ac:spMkLst>
        </pc:spChg>
        <pc:spChg chg="del">
          <ac:chgData name="Gabriel Quintella" userId="0401f16030b3bbcc" providerId="LiveId" clId="{28824774-CD3D-44F1-B0A1-C3876CE3DEE2}" dt="2022-01-20T01:08:43.654" v="1669"/>
          <ac:spMkLst>
            <pc:docMk/>
            <pc:sldMk cId="1314579777" sldId="321"/>
            <ac:spMk id="6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20T01:08:53.297" v="1672" actId="26606"/>
          <ac:spMkLst>
            <pc:docMk/>
            <pc:sldMk cId="1314579777" sldId="321"/>
            <ac:spMk id="9" creationId="{E49CC64F-7275-4E33-961B-0C5CDC439875}"/>
          </ac:spMkLst>
        </pc:spChg>
        <pc:spChg chg="add mod">
          <ac:chgData name="Gabriel Quintella" userId="0401f16030b3bbcc" providerId="LiveId" clId="{28824774-CD3D-44F1-B0A1-C3876CE3DEE2}" dt="2022-01-20T01:15:06.528" v="1754" actId="1076"/>
          <ac:spMkLst>
            <pc:docMk/>
            <pc:sldMk cId="1314579777" sldId="321"/>
            <ac:spMk id="10" creationId="{3A45C644-8D61-44AC-A7A7-BD59AC8030E8}"/>
          </ac:spMkLst>
        </pc:spChg>
        <pc:picChg chg="add mod">
          <ac:chgData name="Gabriel Quintella" userId="0401f16030b3bbcc" providerId="LiveId" clId="{28824774-CD3D-44F1-B0A1-C3876CE3DEE2}" dt="2022-01-20T01:16:00.592" v="1760" actId="1076"/>
          <ac:picMkLst>
            <pc:docMk/>
            <pc:sldMk cId="1314579777" sldId="321"/>
            <ac:picMk id="5" creationId="{A44F9444-14C3-4C2C-8A6F-053A25B0F936}"/>
          </ac:picMkLst>
        </pc:picChg>
        <pc:picChg chg="add del mod">
          <ac:chgData name="Gabriel Quintella" userId="0401f16030b3bbcc" providerId="LiveId" clId="{28824774-CD3D-44F1-B0A1-C3876CE3DEE2}" dt="2022-01-20T01:13:46.099" v="1679" actId="478"/>
          <ac:picMkLst>
            <pc:docMk/>
            <pc:sldMk cId="1314579777" sldId="321"/>
            <ac:picMk id="1026" creationId="{721F7413-553B-4B74-8D89-8F103812FFE2}"/>
          </ac:picMkLst>
        </pc:picChg>
      </pc:sldChg>
    </pc:docChg>
  </pc:docChgLst>
  <pc:docChgLst>
    <pc:chgData name="Gabriel Quintella" userId="0401f16030b3bbcc" providerId="LiveId" clId="{CB3677FF-E306-489B-87C9-FEA619B8B391}"/>
    <pc:docChg chg="addSld delSld modSld">
      <pc:chgData name="Gabriel Quintella" userId="0401f16030b3bbcc" providerId="LiveId" clId="{CB3677FF-E306-489B-87C9-FEA619B8B391}" dt="2022-01-12T22:56:04.700" v="476" actId="20577"/>
      <pc:docMkLst>
        <pc:docMk/>
      </pc:docMkLst>
      <pc:sldChg chg="addSp modSp mod">
        <pc:chgData name="Gabriel Quintella" userId="0401f16030b3bbcc" providerId="LiveId" clId="{CB3677FF-E306-489B-87C9-FEA619B8B391}" dt="2022-01-12T22:51:02.060" v="56" actId="20577"/>
        <pc:sldMkLst>
          <pc:docMk/>
          <pc:sldMk cId="3184280581" sldId="256"/>
        </pc:sldMkLst>
        <pc:spChg chg="add mod">
          <ac:chgData name="Gabriel Quintella" userId="0401f16030b3bbcc" providerId="LiveId" clId="{CB3677FF-E306-489B-87C9-FEA619B8B391}" dt="2022-01-12T22:51:02.060" v="56" actId="20577"/>
          <ac:spMkLst>
            <pc:docMk/>
            <pc:sldMk cId="3184280581" sldId="256"/>
            <ac:spMk id="6" creationId="{9911EEA9-6152-4B2C-BFBC-8A082C515BC9}"/>
          </ac:spMkLst>
        </pc:spChg>
      </pc:sldChg>
      <pc:sldChg chg="addSp modSp add mod">
        <pc:chgData name="Gabriel Quintella" userId="0401f16030b3bbcc" providerId="LiveId" clId="{CB3677FF-E306-489B-87C9-FEA619B8B391}" dt="2022-01-12T22:52:18.436" v="104" actId="20577"/>
        <pc:sldMkLst>
          <pc:docMk/>
          <pc:sldMk cId="3275838534" sldId="257"/>
        </pc:sldMkLst>
        <pc:spChg chg="add mod">
          <ac:chgData name="Gabriel Quintella" userId="0401f16030b3bbcc" providerId="LiveId" clId="{CB3677FF-E306-489B-87C9-FEA619B8B391}" dt="2022-01-12T22:52:18.436" v="104" actId="20577"/>
          <ac:spMkLst>
            <pc:docMk/>
            <pc:sldMk cId="3275838534" sldId="257"/>
            <ac:spMk id="2" creationId="{A22A48B3-5314-4374-A82C-5EA1D94D2747}"/>
          </ac:spMkLst>
        </pc:spChg>
      </pc:sldChg>
      <pc:sldChg chg="addSp modSp add del mod">
        <pc:chgData name="Gabriel Quintella" userId="0401f16030b3bbcc" providerId="LiveId" clId="{CB3677FF-E306-489B-87C9-FEA619B8B391}" dt="2022-01-12T22:53:13.187" v="129" actId="47"/>
        <pc:sldMkLst>
          <pc:docMk/>
          <pc:sldMk cId="2136244821" sldId="258"/>
        </pc:sldMkLst>
        <pc:spChg chg="add mod">
          <ac:chgData name="Gabriel Quintella" userId="0401f16030b3bbcc" providerId="LiveId" clId="{CB3677FF-E306-489B-87C9-FEA619B8B391}" dt="2022-01-12T22:52:41.177" v="128" actId="20577"/>
          <ac:spMkLst>
            <pc:docMk/>
            <pc:sldMk cId="2136244821" sldId="258"/>
            <ac:spMk id="2" creationId="{ECE3A393-FD96-4D01-8C70-CBEE0338D1E6}"/>
          </ac:spMkLst>
        </pc:spChg>
      </pc:sldChg>
      <pc:sldChg chg="modSp add mod">
        <pc:chgData name="Gabriel Quintella" userId="0401f16030b3bbcc" providerId="LiveId" clId="{CB3677FF-E306-489B-87C9-FEA619B8B391}" dt="2022-01-12T22:53:37.050" v="155" actId="20577"/>
        <pc:sldMkLst>
          <pc:docMk/>
          <pc:sldMk cId="2607957497" sldId="258"/>
        </pc:sldMkLst>
        <pc:spChg chg="mod">
          <ac:chgData name="Gabriel Quintella" userId="0401f16030b3bbcc" providerId="LiveId" clId="{CB3677FF-E306-489B-87C9-FEA619B8B391}" dt="2022-01-12T22:53:37.050" v="155" actId="20577"/>
          <ac:spMkLst>
            <pc:docMk/>
            <pc:sldMk cId="2607957497" sldId="258"/>
            <ac:spMk id="2" creationId="{A22A48B3-5314-4374-A82C-5EA1D94D2747}"/>
          </ac:spMkLst>
        </pc:spChg>
      </pc:sldChg>
      <pc:sldChg chg="add del">
        <pc:chgData name="Gabriel Quintella" userId="0401f16030b3bbcc" providerId="LiveId" clId="{CB3677FF-E306-489B-87C9-FEA619B8B391}" dt="2022-01-12T22:53:13.187" v="129" actId="47"/>
        <pc:sldMkLst>
          <pc:docMk/>
          <pc:sldMk cId="35457936" sldId="259"/>
        </pc:sldMkLst>
      </pc:sldChg>
      <pc:sldChg chg="modSp add mod">
        <pc:chgData name="Gabriel Quintella" userId="0401f16030b3bbcc" providerId="LiveId" clId="{CB3677FF-E306-489B-87C9-FEA619B8B391}" dt="2022-01-12T22:54:19.081" v="234" actId="20577"/>
        <pc:sldMkLst>
          <pc:docMk/>
          <pc:sldMk cId="2475233853" sldId="259"/>
        </pc:sldMkLst>
        <pc:spChg chg="mod">
          <ac:chgData name="Gabriel Quintella" userId="0401f16030b3bbcc" providerId="LiveId" clId="{CB3677FF-E306-489B-87C9-FEA619B8B391}" dt="2022-01-12T22:54:19.081" v="234" actId="20577"/>
          <ac:spMkLst>
            <pc:docMk/>
            <pc:sldMk cId="2475233853" sldId="259"/>
            <ac:spMk id="2" creationId="{A22A48B3-5314-4374-A82C-5EA1D94D2747}"/>
          </ac:spMkLst>
        </pc:spChg>
      </pc:sldChg>
      <pc:sldChg chg="modSp add mod">
        <pc:chgData name="Gabriel Quintella" userId="0401f16030b3bbcc" providerId="LiveId" clId="{CB3677FF-E306-489B-87C9-FEA619B8B391}" dt="2022-01-12T22:55:04.176" v="350" actId="20577"/>
        <pc:sldMkLst>
          <pc:docMk/>
          <pc:sldMk cId="3389426090" sldId="260"/>
        </pc:sldMkLst>
        <pc:spChg chg="mod">
          <ac:chgData name="Gabriel Quintella" userId="0401f16030b3bbcc" providerId="LiveId" clId="{CB3677FF-E306-489B-87C9-FEA619B8B391}" dt="2022-01-12T22:55:04.176" v="350" actId="20577"/>
          <ac:spMkLst>
            <pc:docMk/>
            <pc:sldMk cId="3389426090" sldId="260"/>
            <ac:spMk id="2" creationId="{A22A48B3-5314-4374-A82C-5EA1D94D2747}"/>
          </ac:spMkLst>
        </pc:spChg>
      </pc:sldChg>
      <pc:sldChg chg="add del">
        <pc:chgData name="Gabriel Quintella" userId="0401f16030b3bbcc" providerId="LiveId" clId="{CB3677FF-E306-489B-87C9-FEA619B8B391}" dt="2022-01-12T22:53:13.187" v="129" actId="47"/>
        <pc:sldMkLst>
          <pc:docMk/>
          <pc:sldMk cId="4281161735" sldId="260"/>
        </pc:sldMkLst>
      </pc:sldChg>
      <pc:sldChg chg="modSp add mod">
        <pc:chgData name="Gabriel Quintella" userId="0401f16030b3bbcc" providerId="LiveId" clId="{CB3677FF-E306-489B-87C9-FEA619B8B391}" dt="2022-01-12T22:55:37.126" v="415" actId="20577"/>
        <pc:sldMkLst>
          <pc:docMk/>
          <pc:sldMk cId="3900410709" sldId="261"/>
        </pc:sldMkLst>
        <pc:spChg chg="mod">
          <ac:chgData name="Gabriel Quintella" userId="0401f16030b3bbcc" providerId="LiveId" clId="{CB3677FF-E306-489B-87C9-FEA619B8B391}" dt="2022-01-12T22:55:37.126" v="415" actId="20577"/>
          <ac:spMkLst>
            <pc:docMk/>
            <pc:sldMk cId="3900410709" sldId="261"/>
            <ac:spMk id="2" creationId="{A22A48B3-5314-4374-A82C-5EA1D94D2747}"/>
          </ac:spMkLst>
        </pc:spChg>
      </pc:sldChg>
      <pc:sldChg chg="modSp add mod">
        <pc:chgData name="Gabriel Quintella" userId="0401f16030b3bbcc" providerId="LiveId" clId="{CB3677FF-E306-489B-87C9-FEA619B8B391}" dt="2022-01-12T22:56:04.700" v="476" actId="20577"/>
        <pc:sldMkLst>
          <pc:docMk/>
          <pc:sldMk cId="3350158791" sldId="262"/>
        </pc:sldMkLst>
        <pc:spChg chg="mod">
          <ac:chgData name="Gabriel Quintella" userId="0401f16030b3bbcc" providerId="LiveId" clId="{CB3677FF-E306-489B-87C9-FEA619B8B391}" dt="2022-01-12T22:56:04.700" v="476" actId="20577"/>
          <ac:spMkLst>
            <pc:docMk/>
            <pc:sldMk cId="3350158791" sldId="262"/>
            <ac:spMk id="2" creationId="{A22A48B3-5314-4374-A82C-5EA1D94D27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6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10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37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2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73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0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05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03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61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27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D8F6C-9C68-4FD9-AAE5-EF89F826A633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516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0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O </a:t>
            </a:r>
            <a:r>
              <a:rPr lang="en-US" sz="4600" dirty="0" err="1">
                <a:latin typeface="+mj-lt"/>
                <a:ea typeface="+mj-ea"/>
                <a:cs typeface="+mj-cs"/>
              </a:rPr>
              <a:t>comando</a:t>
            </a:r>
            <a:r>
              <a:rPr lang="en-US" sz="4600" dirty="0">
                <a:latin typeface="+mj-lt"/>
                <a:ea typeface="+mj-ea"/>
                <a:cs typeface="+mj-cs"/>
              </a:rPr>
              <a:t> INSERT </a:t>
            </a:r>
            <a:r>
              <a:rPr lang="en-US" sz="4600" dirty="0" err="1">
                <a:latin typeface="+mj-lt"/>
                <a:ea typeface="+mj-ea"/>
                <a:cs typeface="+mj-cs"/>
              </a:rPr>
              <a:t>possui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uma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única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utilidade</a:t>
            </a:r>
            <a:r>
              <a:rPr lang="en-US" sz="4600" dirty="0">
                <a:latin typeface="+mj-lt"/>
                <a:ea typeface="+mj-ea"/>
                <a:cs typeface="+mj-cs"/>
              </a:rPr>
              <a:t>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6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INSERIR </a:t>
            </a:r>
            <a:r>
              <a:rPr lang="en-US" sz="4600" dirty="0" err="1">
                <a:latin typeface="+mj-lt"/>
                <a:ea typeface="+mj-ea"/>
                <a:cs typeface="+mj-cs"/>
              </a:rPr>
              <a:t>registros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em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uma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tabela</a:t>
            </a:r>
            <a:r>
              <a:rPr lang="en-US" sz="4600" dirty="0"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249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Hands On!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ocê é hands-on? | Robert Half">
            <a:extLst>
              <a:ext uri="{FF2B5EF4-FFF2-40B4-BE49-F238E27FC236}">
                <a16:creationId xmlns:a16="http://schemas.microsoft.com/office/drawing/2014/main" id="{785272BA-B1FD-40E4-AF67-60C22563F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29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78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DML - UPDATE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0922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O </a:t>
            </a:r>
            <a:r>
              <a:rPr lang="en-US" sz="4600" dirty="0" err="1">
                <a:latin typeface="+mj-lt"/>
                <a:ea typeface="+mj-ea"/>
                <a:cs typeface="+mj-cs"/>
              </a:rPr>
              <a:t>comando</a:t>
            </a:r>
            <a:r>
              <a:rPr lang="en-US" sz="4600" dirty="0">
                <a:latin typeface="+mj-lt"/>
                <a:ea typeface="+mj-ea"/>
                <a:cs typeface="+mj-cs"/>
              </a:rPr>
              <a:t> UPDATE </a:t>
            </a:r>
            <a:r>
              <a:rPr lang="en-US" sz="4600" dirty="0" err="1">
                <a:latin typeface="+mj-lt"/>
                <a:ea typeface="+mj-ea"/>
                <a:cs typeface="+mj-cs"/>
              </a:rPr>
              <a:t>possui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uma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única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utilidade</a:t>
            </a:r>
            <a:r>
              <a:rPr lang="en-US" sz="4600" dirty="0">
                <a:latin typeface="+mj-lt"/>
                <a:ea typeface="+mj-ea"/>
                <a:cs typeface="+mj-cs"/>
              </a:rPr>
              <a:t>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6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ATUALIZAR </a:t>
            </a:r>
            <a:r>
              <a:rPr lang="en-US" sz="4600" dirty="0" err="1">
                <a:latin typeface="+mj-lt"/>
                <a:ea typeface="+mj-ea"/>
                <a:cs typeface="+mj-cs"/>
              </a:rPr>
              <a:t>registros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em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uma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tabela</a:t>
            </a:r>
            <a:r>
              <a:rPr lang="en-US" sz="4600" dirty="0"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3281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Hands On!</a:t>
            </a:r>
          </a:p>
        </p:txBody>
      </p:sp>
      <p:sp>
        <p:nvSpPr>
          <p:cNvPr id="5124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ocê é hands-on? | Robert Half">
            <a:extLst>
              <a:ext uri="{FF2B5EF4-FFF2-40B4-BE49-F238E27FC236}">
                <a16:creationId xmlns:a16="http://schemas.microsoft.com/office/drawing/2014/main" id="{785272BA-B1FD-40E4-AF67-60C22563F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29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13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DML - DELETE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2084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O </a:t>
            </a:r>
            <a:r>
              <a:rPr lang="en-US" sz="4600" dirty="0" err="1">
                <a:latin typeface="+mj-lt"/>
                <a:ea typeface="+mj-ea"/>
                <a:cs typeface="+mj-cs"/>
              </a:rPr>
              <a:t>comando</a:t>
            </a:r>
            <a:r>
              <a:rPr lang="en-US" sz="4600" dirty="0">
                <a:latin typeface="+mj-lt"/>
                <a:ea typeface="+mj-ea"/>
                <a:cs typeface="+mj-cs"/>
              </a:rPr>
              <a:t> DELETE </a:t>
            </a:r>
            <a:r>
              <a:rPr lang="en-US" sz="4600" dirty="0" err="1">
                <a:latin typeface="+mj-lt"/>
                <a:ea typeface="+mj-ea"/>
                <a:cs typeface="+mj-cs"/>
              </a:rPr>
              <a:t>possui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uma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única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utilidade</a:t>
            </a:r>
            <a:r>
              <a:rPr lang="en-US" sz="4600" dirty="0">
                <a:latin typeface="+mj-lt"/>
                <a:ea typeface="+mj-ea"/>
                <a:cs typeface="+mj-cs"/>
              </a:rPr>
              <a:t>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6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ELIMINAR </a:t>
            </a:r>
            <a:r>
              <a:rPr lang="en-US" sz="4600" dirty="0" err="1">
                <a:latin typeface="+mj-lt"/>
                <a:ea typeface="+mj-ea"/>
                <a:cs typeface="+mj-cs"/>
              </a:rPr>
              <a:t>registros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em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uma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tabela</a:t>
            </a:r>
            <a:r>
              <a:rPr lang="en-US" sz="4600" dirty="0"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360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13814" y="381878"/>
            <a:ext cx="4524186" cy="56734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No Microsoft SQL Server, </a:t>
            </a:r>
            <a:r>
              <a:rPr lang="en-US" sz="4600" dirty="0" err="1">
                <a:latin typeface="+mj-lt"/>
                <a:ea typeface="+mj-ea"/>
                <a:cs typeface="+mj-cs"/>
              </a:rPr>
              <a:t>existem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duas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formas</a:t>
            </a:r>
            <a:r>
              <a:rPr lang="en-US" sz="4600" dirty="0">
                <a:latin typeface="+mj-lt"/>
                <a:ea typeface="+mj-ea"/>
                <a:cs typeface="+mj-cs"/>
              </a:rPr>
              <a:t>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600" dirty="0">
              <a:latin typeface="+mj-lt"/>
              <a:ea typeface="+mj-ea"/>
              <a:cs typeface="+mj-cs"/>
            </a:endParaRPr>
          </a:p>
          <a:p>
            <a:pPr marL="685800" indent="-6858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600" dirty="0">
                <a:latin typeface="+mj-lt"/>
                <a:ea typeface="+mj-ea"/>
                <a:cs typeface="+mj-cs"/>
              </a:rPr>
              <a:t>Delete (DML)</a:t>
            </a:r>
          </a:p>
          <a:p>
            <a:pPr marL="685800" indent="-6858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600" dirty="0">
                <a:latin typeface="+mj-lt"/>
                <a:ea typeface="+mj-ea"/>
                <a:cs typeface="+mj-cs"/>
              </a:rPr>
              <a:t>Truncate (DDL)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6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Bora </a:t>
            </a:r>
            <a:r>
              <a:rPr lang="en-US" sz="4600" dirty="0" err="1">
                <a:latin typeface="+mj-lt"/>
                <a:ea typeface="+mj-ea"/>
                <a:cs typeface="+mj-cs"/>
              </a:rPr>
              <a:t>ver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como</a:t>
            </a:r>
            <a:r>
              <a:rPr lang="en-US" sz="4600" dirty="0">
                <a:latin typeface="+mj-lt"/>
                <a:ea typeface="+mj-ea"/>
                <a:cs typeface="+mj-cs"/>
              </a:rPr>
              <a:t> que é </a:t>
            </a:r>
            <a:r>
              <a:rPr lang="en-US" sz="4600" dirty="0" err="1">
                <a:latin typeface="+mj-lt"/>
                <a:ea typeface="+mj-ea"/>
                <a:cs typeface="+mj-cs"/>
              </a:rPr>
              <a:t>fácil</a:t>
            </a:r>
            <a:r>
              <a:rPr lang="en-US" sz="46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1244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8"/>
            <a:ext cx="4727386" cy="3123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Qual a </a:t>
            </a:r>
            <a:r>
              <a:rPr lang="en-US" sz="5400" b="1" dirty="0" err="1">
                <a:latin typeface="+mj-lt"/>
                <a:ea typeface="+mj-ea"/>
                <a:cs typeface="+mj-cs"/>
              </a:rPr>
              <a:t>diferença</a:t>
            </a:r>
            <a:r>
              <a:rPr lang="en-US" sz="5400" b="1" dirty="0">
                <a:latin typeface="+mj-lt"/>
                <a:ea typeface="+mj-ea"/>
                <a:cs typeface="+mj-cs"/>
              </a:rPr>
              <a:t>?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dirty="0">
              <a:latin typeface="+mj-lt"/>
              <a:ea typeface="+mj-ea"/>
              <a:cs typeface="+mj-cs"/>
            </a:endParaRPr>
          </a:p>
          <a:p>
            <a:pPr marL="685800" indent="-6858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b="1" dirty="0">
                <a:latin typeface="+mj-lt"/>
                <a:ea typeface="+mj-ea"/>
                <a:cs typeface="+mj-cs"/>
              </a:rPr>
              <a:t>Delete (DML)</a:t>
            </a:r>
          </a:p>
          <a:p>
            <a:pPr marL="685800" indent="-6858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b="1" dirty="0">
                <a:latin typeface="+mj-lt"/>
                <a:ea typeface="+mj-ea"/>
                <a:cs typeface="+mj-cs"/>
              </a:rPr>
              <a:t>Truncate (DDL)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6536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188052" y="463858"/>
            <a:ext cx="4894457" cy="5930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A instrução </a:t>
            </a:r>
            <a:r>
              <a:rPr lang="pt-BR" b="0" i="1" dirty="0">
                <a:effectLst/>
                <a:latin typeface="+mj-lt"/>
              </a:rPr>
              <a:t>DELETE</a:t>
            </a:r>
            <a:r>
              <a:rPr lang="pt-BR" b="0" i="0" dirty="0">
                <a:effectLst/>
                <a:latin typeface="+mj-lt"/>
              </a:rPr>
              <a:t> é usada para excluir linhas de uma tabela, mas não libera o espaço ocupado por essas linhas;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Em comparação, o comando </a:t>
            </a:r>
            <a:r>
              <a:rPr lang="pt-BR" b="0" i="1" dirty="0">
                <a:effectLst/>
                <a:latin typeface="+mj-lt"/>
              </a:rPr>
              <a:t>TRUNCATE</a:t>
            </a:r>
            <a:r>
              <a:rPr lang="pt-BR" b="0" i="0" dirty="0">
                <a:effectLst/>
                <a:latin typeface="+mj-lt"/>
              </a:rPr>
              <a:t> é usado para excluir as linhas de uma tabela e liberar o espaço ocupado por essas linhas;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b="0" i="1" dirty="0">
                <a:effectLst/>
                <a:latin typeface="+mj-lt"/>
              </a:rPr>
              <a:t>TRUNCATE</a:t>
            </a:r>
            <a:r>
              <a:rPr lang="pt-BR" b="0" i="0" dirty="0">
                <a:effectLst/>
                <a:latin typeface="+mj-lt"/>
              </a:rPr>
              <a:t> redefine os valores de colunas </a:t>
            </a:r>
            <a:r>
              <a:rPr lang="pt-BR" b="0" i="1" dirty="0">
                <a:effectLst/>
                <a:latin typeface="+mj-lt"/>
              </a:rPr>
              <a:t>IDENTITY</a:t>
            </a:r>
            <a:r>
              <a:rPr lang="pt-BR" b="0" i="0" dirty="0">
                <a:effectLst/>
                <a:latin typeface="+mj-lt"/>
              </a:rPr>
              <a:t>, enquanto a </a:t>
            </a:r>
            <a:r>
              <a:rPr lang="pt-BR" b="0" i="1" dirty="0">
                <a:effectLst/>
                <a:latin typeface="+mj-lt"/>
              </a:rPr>
              <a:t>DELETE</a:t>
            </a:r>
            <a:r>
              <a:rPr lang="pt-BR" b="0" i="0" dirty="0">
                <a:effectLst/>
                <a:latin typeface="+mj-lt"/>
              </a:rPr>
              <a:t> não;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b="0" i="1" dirty="0">
                <a:effectLst/>
                <a:latin typeface="+mj-lt"/>
              </a:rPr>
              <a:t>TRUNCATE</a:t>
            </a:r>
            <a:r>
              <a:rPr lang="pt-BR" b="0" i="0" dirty="0">
                <a:effectLst/>
                <a:latin typeface="+mj-lt"/>
              </a:rPr>
              <a:t> remove todos os registros e não aciona gatilhos (</a:t>
            </a:r>
            <a:r>
              <a:rPr lang="pt-BR" b="0" i="1" dirty="0">
                <a:effectLst/>
                <a:latin typeface="+mj-lt"/>
              </a:rPr>
              <a:t>TRIGGERS</a:t>
            </a:r>
            <a:r>
              <a:rPr lang="pt-BR" b="0" i="0" dirty="0">
                <a:effectLst/>
                <a:latin typeface="+mj-lt"/>
              </a:rPr>
              <a:t>);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b="0" i="1" dirty="0">
                <a:effectLst/>
                <a:latin typeface="+mj-lt"/>
              </a:rPr>
              <a:t>TRUNCATE</a:t>
            </a:r>
            <a:r>
              <a:rPr lang="pt-BR" b="0" i="0" dirty="0">
                <a:effectLst/>
                <a:latin typeface="+mj-lt"/>
              </a:rPr>
              <a:t> é mais rápido comparado a </a:t>
            </a:r>
            <a:r>
              <a:rPr lang="pt-BR" b="0" i="1" dirty="0">
                <a:effectLst/>
                <a:latin typeface="+mj-lt"/>
              </a:rPr>
              <a:t>DELETE</a:t>
            </a:r>
            <a:r>
              <a:rPr lang="pt-BR" b="0" i="0" dirty="0">
                <a:effectLst/>
                <a:latin typeface="+mj-lt"/>
              </a:rPr>
              <a:t>, pois faz menos uso do log de transação, o comando </a:t>
            </a:r>
            <a:r>
              <a:rPr lang="pt-BR" b="0" i="1" dirty="0">
                <a:effectLst/>
                <a:latin typeface="+mj-lt"/>
              </a:rPr>
              <a:t>TRUNCATE</a:t>
            </a:r>
            <a:r>
              <a:rPr lang="pt-BR" b="0" i="0" dirty="0">
                <a:effectLst/>
                <a:latin typeface="+mj-lt"/>
              </a:rPr>
              <a:t> grava no log de transação apenas a linha </a:t>
            </a:r>
            <a:r>
              <a:rPr lang="pt-BR" b="0" i="1" dirty="0">
                <a:effectLst/>
                <a:latin typeface="+mj-lt"/>
              </a:rPr>
              <a:t>TRUNCATE TABLE [SCHEMA].[NOME TABELA]</a:t>
            </a:r>
            <a:r>
              <a:rPr lang="pt-BR" b="0" i="0" dirty="0">
                <a:effectLst/>
                <a:latin typeface="+mj-lt"/>
              </a:rPr>
              <a:t> enquanto o </a:t>
            </a:r>
            <a:r>
              <a:rPr lang="pt-BR" b="0" i="1" dirty="0">
                <a:effectLst/>
                <a:latin typeface="+mj-lt"/>
              </a:rPr>
              <a:t>DELETE</a:t>
            </a:r>
            <a:r>
              <a:rPr lang="pt-BR" b="0" i="0" dirty="0">
                <a:effectLst/>
                <a:latin typeface="+mj-lt"/>
              </a:rPr>
              <a:t> grava cada linha excluída para uma passível recuperação;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b="0" i="1" dirty="0">
                <a:effectLst/>
                <a:latin typeface="+mj-lt"/>
              </a:rPr>
              <a:t>TRUNCATE</a:t>
            </a:r>
            <a:r>
              <a:rPr lang="pt-BR" b="0" i="0" dirty="0">
                <a:effectLst/>
                <a:latin typeface="+mj-lt"/>
              </a:rPr>
              <a:t> não é possível quando uma tabela é referenciada por uma Chave Estrangeira (FK) ou tabelas são usadas na replicação ou com visualizações indexadas (</a:t>
            </a:r>
            <a:r>
              <a:rPr lang="pt-BR" b="0" i="1" dirty="0" err="1">
                <a:effectLst/>
                <a:latin typeface="+mj-lt"/>
              </a:rPr>
              <a:t>View</a:t>
            </a:r>
            <a:r>
              <a:rPr lang="pt-BR" b="0" i="1" dirty="0">
                <a:effectLst/>
                <a:latin typeface="+mj-lt"/>
              </a:rPr>
              <a:t> </a:t>
            </a:r>
            <a:r>
              <a:rPr lang="pt-BR" b="0" i="0" dirty="0">
                <a:effectLst/>
                <a:latin typeface="+mj-lt"/>
              </a:rPr>
              <a:t>Materializada);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CD25072-2077-4F5C-B6B1-AFF7E65D33F8}"/>
              </a:ext>
            </a:extLst>
          </p:cNvPr>
          <p:cNvSpPr txBox="1"/>
          <p:nvPr/>
        </p:nvSpPr>
        <p:spPr>
          <a:xfrm>
            <a:off x="7188052" y="221634"/>
            <a:ext cx="4640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i="0" dirty="0">
                <a:effectLst/>
                <a:latin typeface="+mj-lt"/>
              </a:rPr>
              <a:t>Diferenças entre DELETE e TRUNCATE TABLE</a:t>
            </a:r>
            <a:endParaRPr lang="pt-BR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019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0A0F398-111E-5E44-E55A-A72D942D859E}"/>
              </a:ext>
            </a:extLst>
          </p:cNvPr>
          <p:cNvSpPr txBox="1"/>
          <p:nvPr/>
        </p:nvSpPr>
        <p:spPr>
          <a:xfrm>
            <a:off x="1" y="1073436"/>
            <a:ext cx="12192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>
                <a:solidFill>
                  <a:srgbClr val="007DA9"/>
                </a:solidFill>
                <a:latin typeface="Impact" panose="020B0806030902050204" pitchFamily="34" charset="0"/>
              </a:rPr>
              <a:t>DIA 6</a:t>
            </a:r>
            <a:endParaRPr lang="pt-BR" sz="28700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21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Hands On!</a:t>
            </a:r>
          </a:p>
        </p:txBody>
      </p:sp>
      <p:sp>
        <p:nvSpPr>
          <p:cNvPr id="5134" name="Freeform: Shape 8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ocê é hands-on? | Robert Half">
            <a:extLst>
              <a:ext uri="{FF2B5EF4-FFF2-40B4-BE49-F238E27FC236}">
                <a16:creationId xmlns:a16="http://schemas.microsoft.com/office/drawing/2014/main" id="{785272BA-B1FD-40E4-AF67-60C22563F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29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89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CLÁUSULA WHERE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8989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C68C712-3EB5-4548-B017-0B4D8DE9FFB9}"/>
              </a:ext>
            </a:extLst>
          </p:cNvPr>
          <p:cNvSpPr txBox="1"/>
          <p:nvPr/>
        </p:nvSpPr>
        <p:spPr>
          <a:xfrm>
            <a:off x="7464614" y="995680"/>
            <a:ext cx="4087306" cy="51511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É </a:t>
            </a:r>
            <a:r>
              <a:rPr lang="en-US" sz="5400" dirty="0" err="1">
                <a:latin typeface="+mj-lt"/>
                <a:ea typeface="+mj-ea"/>
                <a:cs typeface="+mj-cs"/>
              </a:rPr>
              <a:t>possível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selecionar</a:t>
            </a:r>
            <a:r>
              <a:rPr lang="en-US" sz="5400" dirty="0">
                <a:latin typeface="+mj-lt"/>
                <a:ea typeface="+mj-ea"/>
                <a:cs typeface="+mj-cs"/>
              </a:rPr>
              <a:t> um </a:t>
            </a:r>
            <a:r>
              <a:rPr lang="en-US" sz="5400" dirty="0" err="1">
                <a:latin typeface="+mj-lt"/>
                <a:ea typeface="+mj-ea"/>
                <a:cs typeface="+mj-cs"/>
              </a:rPr>
              <a:t>grupo</a:t>
            </a:r>
            <a:r>
              <a:rPr lang="en-US" sz="5400" dirty="0">
                <a:latin typeface="+mj-lt"/>
                <a:ea typeface="+mj-ea"/>
                <a:cs typeface="+mj-cs"/>
              </a:rPr>
              <a:t> de </a:t>
            </a:r>
            <a:r>
              <a:rPr lang="en-US" sz="5400" dirty="0" err="1">
                <a:latin typeface="+mj-lt"/>
                <a:ea typeface="+mj-ea"/>
                <a:cs typeface="+mj-cs"/>
              </a:rPr>
              <a:t>registros</a:t>
            </a:r>
            <a:r>
              <a:rPr lang="en-US" sz="5400" dirty="0">
                <a:latin typeface="+mj-lt"/>
                <a:ea typeface="+mj-ea"/>
                <a:cs typeface="+mj-cs"/>
              </a:rPr>
              <a:t> para </a:t>
            </a:r>
            <a:r>
              <a:rPr lang="en-US" sz="5400" dirty="0" err="1">
                <a:latin typeface="+mj-lt"/>
                <a:ea typeface="+mj-ea"/>
                <a:cs typeface="+mj-cs"/>
              </a:rPr>
              <a:t>serem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atualizados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ou</a:t>
            </a:r>
            <a:r>
              <a:rPr lang="en-US" sz="5400" dirty="0">
                <a:latin typeface="+mj-lt"/>
                <a:ea typeface="+mj-ea"/>
                <a:cs typeface="+mj-cs"/>
              </a:rPr>
              <a:t>  </a:t>
            </a:r>
            <a:r>
              <a:rPr lang="en-US" sz="5400" dirty="0" err="1">
                <a:latin typeface="+mj-lt"/>
                <a:ea typeface="+mj-ea"/>
                <a:cs typeface="+mj-cs"/>
              </a:rPr>
              <a:t>eliminados</a:t>
            </a:r>
            <a:r>
              <a:rPr lang="en-US" sz="5400" dirty="0">
                <a:latin typeface="+mj-lt"/>
                <a:ea typeface="+mj-ea"/>
                <a:cs typeface="+mj-cs"/>
              </a:rPr>
              <a:t>?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latin typeface="+mj-lt"/>
                <a:ea typeface="+mj-ea"/>
                <a:cs typeface="+mj-cs"/>
              </a:rPr>
              <a:t>Combinando</a:t>
            </a:r>
            <a:r>
              <a:rPr lang="en-US" sz="5400" dirty="0">
                <a:latin typeface="+mj-lt"/>
                <a:ea typeface="+mj-ea"/>
                <a:cs typeface="+mj-cs"/>
              </a:rPr>
              <a:t> o </a:t>
            </a:r>
            <a:r>
              <a:rPr lang="en-US" sz="5400" dirty="0" err="1">
                <a:latin typeface="+mj-lt"/>
                <a:ea typeface="+mj-ea"/>
                <a:cs typeface="+mj-cs"/>
              </a:rPr>
              <a:t>comando</a:t>
            </a:r>
            <a:r>
              <a:rPr lang="en-US" sz="5400" dirty="0">
                <a:latin typeface="+mj-lt"/>
                <a:ea typeface="+mj-ea"/>
                <a:cs typeface="+mj-cs"/>
              </a:rPr>
              <a:t> UPDATE/DELETE com a </a:t>
            </a:r>
            <a:r>
              <a:rPr lang="en-US" sz="5400" dirty="0" err="1">
                <a:latin typeface="+mj-lt"/>
                <a:ea typeface="+mj-ea"/>
                <a:cs typeface="+mj-cs"/>
              </a:rPr>
              <a:t>cláusula</a:t>
            </a:r>
            <a:r>
              <a:rPr lang="en-US" sz="5400" dirty="0">
                <a:latin typeface="+mj-lt"/>
                <a:ea typeface="+mj-ea"/>
                <a:cs typeface="+mj-cs"/>
              </a:rPr>
              <a:t> WHERE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7689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C68C712-3EB5-4548-B017-0B4D8DE9FFB9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É </a:t>
            </a:r>
            <a:r>
              <a:rPr lang="en-US" sz="4600" dirty="0" err="1">
                <a:latin typeface="+mj-lt"/>
                <a:ea typeface="+mj-ea"/>
                <a:cs typeface="+mj-cs"/>
              </a:rPr>
              <a:t>possível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combinando</a:t>
            </a:r>
            <a:r>
              <a:rPr lang="en-US" sz="4600" dirty="0">
                <a:latin typeface="+mj-lt"/>
                <a:ea typeface="+mj-ea"/>
                <a:cs typeface="+mj-cs"/>
              </a:rPr>
              <a:t> o </a:t>
            </a:r>
            <a:r>
              <a:rPr lang="en-US" sz="4600" dirty="0" err="1">
                <a:latin typeface="+mj-lt"/>
                <a:ea typeface="+mj-ea"/>
                <a:cs typeface="+mj-cs"/>
              </a:rPr>
              <a:t>comando</a:t>
            </a:r>
            <a:r>
              <a:rPr lang="en-US" sz="4600" dirty="0">
                <a:latin typeface="+mj-lt"/>
                <a:ea typeface="+mj-ea"/>
                <a:cs typeface="+mj-cs"/>
              </a:rPr>
              <a:t> TRUNCATE com a clausula WHERE?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3378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Hands On!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ocê é hands-on? | Robert Half">
            <a:extLst>
              <a:ext uri="{FF2B5EF4-FFF2-40B4-BE49-F238E27FC236}">
                <a16:creationId xmlns:a16="http://schemas.microsoft.com/office/drawing/2014/main" id="{785272BA-B1FD-40E4-AF67-60C22563F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29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588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DML – BULK INSERT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819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546020" y="1055990"/>
            <a:ext cx="4057095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E o que é o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Bulk Insert?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6338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Hands On!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ocê é hands-on? | Robert Half">
            <a:extLst>
              <a:ext uri="{FF2B5EF4-FFF2-40B4-BE49-F238E27FC236}">
                <a16:creationId xmlns:a16="http://schemas.microsoft.com/office/drawing/2014/main" id="{785272BA-B1FD-40E4-AF67-60C22563F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29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398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DML - MERGE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8589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373174" y="172299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E o </a:t>
            </a:r>
            <a:r>
              <a:rPr lang="en-US" sz="5400" dirty="0" err="1">
                <a:latin typeface="+mj-lt"/>
                <a:ea typeface="+mj-ea"/>
                <a:cs typeface="+mj-cs"/>
              </a:rPr>
              <a:t>comando</a:t>
            </a:r>
            <a:r>
              <a:rPr lang="en-US" sz="5400" dirty="0">
                <a:latin typeface="+mj-lt"/>
                <a:ea typeface="+mj-ea"/>
                <a:cs typeface="+mj-cs"/>
              </a:rPr>
              <a:t> MERGE, para que serve, </a:t>
            </a:r>
            <a:r>
              <a:rPr lang="en-US" sz="5400" dirty="0" err="1">
                <a:latin typeface="+mj-lt"/>
                <a:ea typeface="+mj-ea"/>
                <a:cs typeface="+mj-cs"/>
              </a:rPr>
              <a:t>como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uso</a:t>
            </a:r>
            <a:r>
              <a:rPr lang="en-US" sz="54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969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19FF47-FE0D-B7B4-B69B-041B5B40F464}"/>
              </a:ext>
            </a:extLst>
          </p:cNvPr>
          <p:cNvSpPr txBox="1"/>
          <p:nvPr/>
        </p:nvSpPr>
        <p:spPr>
          <a:xfrm>
            <a:off x="6456216" y="5513354"/>
            <a:ext cx="6465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SQL </a:t>
            </a:r>
            <a:r>
              <a:rPr lang="pt-BR" sz="7200" dirty="0" err="1">
                <a:latin typeface="Impact" panose="020B0806030902050204" pitchFamily="34" charset="0"/>
              </a:rPr>
              <a:t>Engines</a:t>
            </a:r>
            <a:endParaRPr lang="pt-BR" sz="7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70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44F9444-14C3-4C2C-8A6F-053A25B0F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496" y="2448560"/>
            <a:ext cx="5055810" cy="28956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A45C644-8D61-44AC-A7A7-BD59AC8030E8}"/>
              </a:ext>
            </a:extLst>
          </p:cNvPr>
          <p:cNvSpPr txBox="1"/>
          <p:nvPr/>
        </p:nvSpPr>
        <p:spPr>
          <a:xfrm>
            <a:off x="7501861" y="284480"/>
            <a:ext cx="4690139" cy="1487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latin typeface="+mj-lt"/>
                <a:ea typeface="+mj-ea"/>
                <a:cs typeface="+mj-cs"/>
              </a:rPr>
              <a:t>Lógica</a:t>
            </a:r>
            <a:r>
              <a:rPr lang="en-US" sz="5400" dirty="0">
                <a:latin typeface="+mj-lt"/>
                <a:ea typeface="+mj-ea"/>
                <a:cs typeface="+mj-cs"/>
              </a:rPr>
              <a:t> do </a:t>
            </a:r>
            <a:r>
              <a:rPr lang="en-US" sz="5400" dirty="0" err="1">
                <a:latin typeface="+mj-lt"/>
                <a:ea typeface="+mj-ea"/>
                <a:cs typeface="+mj-cs"/>
              </a:rPr>
              <a:t>comando</a:t>
            </a:r>
            <a:r>
              <a:rPr lang="en-US" sz="5400" dirty="0">
                <a:latin typeface="+mj-lt"/>
                <a:ea typeface="+mj-ea"/>
                <a:cs typeface="+mj-cs"/>
              </a:rPr>
              <a:t> Merge</a:t>
            </a:r>
          </a:p>
        </p:txBody>
      </p:sp>
    </p:spTree>
    <p:extLst>
      <p:ext uri="{BB962C8B-B14F-4D97-AF65-F5344CB8AC3E}">
        <p14:creationId xmlns:p14="http://schemas.microsoft.com/office/powerpoint/2010/main" val="1314579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Hands On!</a:t>
            </a:r>
          </a:p>
        </p:txBody>
      </p:sp>
      <p:sp>
        <p:nvSpPr>
          <p:cNvPr id="5124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ocê é hands-on? | Robert Half">
            <a:extLst>
              <a:ext uri="{FF2B5EF4-FFF2-40B4-BE49-F238E27FC236}">
                <a16:creationId xmlns:a16="http://schemas.microsoft.com/office/drawing/2014/main" id="{785272BA-B1FD-40E4-AF67-60C22563F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29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258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DML –TABELA TEMPORÁRIA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8511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500125" y="1233543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 err="1">
                <a:latin typeface="+mj-lt"/>
                <a:ea typeface="+mj-ea"/>
                <a:cs typeface="+mj-cs"/>
              </a:rPr>
              <a:t>Você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já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ouviu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falar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em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tabelas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temporárias</a:t>
            </a:r>
            <a:r>
              <a:rPr lang="en-US" sz="46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2698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82370" y="1207363"/>
            <a:ext cx="4087306" cy="4181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Como que as </a:t>
            </a:r>
            <a:r>
              <a:rPr lang="en-US" sz="5400" dirty="0" err="1">
                <a:latin typeface="+mj-lt"/>
                <a:ea typeface="+mj-ea"/>
                <a:cs typeface="+mj-cs"/>
              </a:rPr>
              <a:t>tabelas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temporárias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podem</a:t>
            </a:r>
            <a:r>
              <a:rPr lang="en-US" sz="5400" dirty="0">
                <a:latin typeface="+mj-lt"/>
                <a:ea typeface="+mj-ea"/>
                <a:cs typeface="+mj-cs"/>
              </a:rPr>
              <a:t> auxiliar no meu </a:t>
            </a:r>
            <a:r>
              <a:rPr lang="en-US" sz="5400" dirty="0" err="1">
                <a:latin typeface="+mj-lt"/>
                <a:ea typeface="+mj-ea"/>
                <a:cs typeface="+mj-cs"/>
              </a:rPr>
              <a:t>trabalho</a:t>
            </a:r>
            <a:r>
              <a:rPr lang="en-US" sz="5400" dirty="0">
                <a:latin typeface="+mj-lt"/>
                <a:ea typeface="+mj-ea"/>
                <a:cs typeface="+mj-cs"/>
              </a:rPr>
              <a:t>?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O que </a:t>
            </a:r>
            <a:r>
              <a:rPr lang="en-US" sz="5400" dirty="0" err="1">
                <a:latin typeface="+mj-lt"/>
                <a:ea typeface="+mj-ea"/>
                <a:cs typeface="+mj-cs"/>
              </a:rPr>
              <a:t>ganho</a:t>
            </a:r>
            <a:r>
              <a:rPr lang="en-US" sz="5400" dirty="0">
                <a:latin typeface="+mj-lt"/>
                <a:ea typeface="+mj-ea"/>
                <a:cs typeface="+mj-cs"/>
              </a:rPr>
              <a:t> com </a:t>
            </a:r>
            <a:r>
              <a:rPr lang="en-US" sz="5400" dirty="0" err="1">
                <a:latin typeface="+mj-lt"/>
                <a:ea typeface="+mj-ea"/>
                <a:cs typeface="+mj-cs"/>
              </a:rPr>
              <a:t>isso</a:t>
            </a:r>
            <a:r>
              <a:rPr lang="en-US" sz="54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2158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Hands On!</a:t>
            </a:r>
          </a:p>
        </p:txBody>
      </p:sp>
      <p:sp>
        <p:nvSpPr>
          <p:cNvPr id="5124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ocê é hands-on? | Robert Half">
            <a:extLst>
              <a:ext uri="{FF2B5EF4-FFF2-40B4-BE49-F238E27FC236}">
                <a16:creationId xmlns:a16="http://schemas.microsoft.com/office/drawing/2014/main" id="{785272BA-B1FD-40E4-AF67-60C22563F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29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648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EFE246F-4EA9-4DE2-9D95-12C248A1692E}"/>
              </a:ext>
            </a:extLst>
          </p:cNvPr>
          <p:cNvSpPr txBox="1"/>
          <p:nvPr/>
        </p:nvSpPr>
        <p:spPr>
          <a:xfrm>
            <a:off x="7500126" y="1677882"/>
            <a:ext cx="4087306" cy="3048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US" dirty="0" err="1"/>
              <a:t>Desafio</a:t>
            </a:r>
            <a:r>
              <a:rPr lang="en-US" dirty="0"/>
              <a:t> 2</a:t>
            </a:r>
          </a:p>
          <a:p>
            <a:endParaRPr lang="en-US" dirty="0"/>
          </a:p>
          <a:p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ajudar</a:t>
            </a:r>
            <a:r>
              <a:rPr lang="en-US" dirty="0"/>
              <a:t> Dona Clotilde </a:t>
            </a:r>
            <a:r>
              <a:rPr lang="en-US" dirty="0" err="1"/>
              <a:t>cadastrar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?</a:t>
            </a:r>
          </a:p>
        </p:txBody>
      </p:sp>
      <p:sp>
        <p:nvSpPr>
          <p:cNvPr id="6148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Desafio - ícones de networking grátis">
            <a:extLst>
              <a:ext uri="{FF2B5EF4-FFF2-40B4-BE49-F238E27FC236}">
                <a16:creationId xmlns:a16="http://schemas.microsoft.com/office/drawing/2014/main" id="{6987B673-BF17-48AD-A787-FAD2F6935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808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Dúvidas?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Dom Alberto | Dúvidas? Entramos em Contato com Você - Dom Alberto">
            <a:extLst>
              <a:ext uri="{FF2B5EF4-FFF2-40B4-BE49-F238E27FC236}">
                <a16:creationId xmlns:a16="http://schemas.microsoft.com/office/drawing/2014/main" id="{4EEBC5B8-F597-4BCF-910A-26A62D506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" r="-1" b="17957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64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DML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180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279491" y="1198880"/>
            <a:ext cx="4810908" cy="3007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000" dirty="0"/>
              <a:t>Você já ouviu falar em comandos DML (Data </a:t>
            </a:r>
            <a:r>
              <a:rPr lang="pt-BR" sz="4000" dirty="0" err="1"/>
              <a:t>Manipulation</a:t>
            </a:r>
            <a:r>
              <a:rPr lang="pt-BR" sz="4000" dirty="0"/>
              <a:t> </a:t>
            </a:r>
            <a:r>
              <a:rPr lang="pt-BR" sz="4000" dirty="0" err="1"/>
              <a:t>Language</a:t>
            </a:r>
            <a:r>
              <a:rPr lang="pt-BR" sz="4000" dirty="0"/>
              <a:t>)?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715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ECE45D1-F65A-44E4-88A0-371BF51EE333}"/>
              </a:ext>
            </a:extLst>
          </p:cNvPr>
          <p:cNvSpPr txBox="1"/>
          <p:nvPr/>
        </p:nvSpPr>
        <p:spPr>
          <a:xfrm>
            <a:off x="7358082" y="703555"/>
            <a:ext cx="4615626" cy="54508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/>
              <a:t>E o que é DML?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000" dirty="0"/>
              <a:t>É um conjunto de instruções que são usadas em dois momentos principais: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4000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000" dirty="0"/>
              <a:t>Consultas e;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000" dirty="0"/>
              <a:t>Modificações.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4000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000" dirty="0"/>
              <a:t>Nos dados armazenados em tabelas do banco de dados.</a:t>
            </a:r>
            <a:endParaRPr lang="en-US" sz="4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212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ECE45D1-F65A-44E4-88A0-371BF51EE333}"/>
              </a:ext>
            </a:extLst>
          </p:cNvPr>
          <p:cNvSpPr txBox="1"/>
          <p:nvPr/>
        </p:nvSpPr>
        <p:spPr>
          <a:xfrm>
            <a:off x="7586534" y="34123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 err="1">
                <a:latin typeface="+mj-lt"/>
                <a:ea typeface="+mj-ea"/>
                <a:cs typeface="+mj-cs"/>
              </a:rPr>
              <a:t>Vamos</a:t>
            </a:r>
            <a:r>
              <a:rPr lang="en-US" sz="5000" dirty="0">
                <a:latin typeface="+mj-lt"/>
                <a:ea typeface="+mj-ea"/>
                <a:cs typeface="+mj-cs"/>
              </a:rPr>
              <a:t> </a:t>
            </a:r>
            <a:r>
              <a:rPr lang="en-US" sz="5000" dirty="0" err="1">
                <a:latin typeface="+mj-lt"/>
                <a:ea typeface="+mj-ea"/>
                <a:cs typeface="+mj-cs"/>
              </a:rPr>
              <a:t>abordar</a:t>
            </a:r>
            <a:r>
              <a:rPr lang="en-US" sz="5000" dirty="0">
                <a:latin typeface="+mj-lt"/>
                <a:ea typeface="+mj-ea"/>
                <a:cs typeface="+mj-cs"/>
              </a:rPr>
              <a:t> </a:t>
            </a:r>
            <a:r>
              <a:rPr lang="en-US" sz="5000" dirty="0" err="1">
                <a:latin typeface="+mj-lt"/>
                <a:ea typeface="+mj-ea"/>
                <a:cs typeface="+mj-cs"/>
              </a:rPr>
              <a:t>os</a:t>
            </a:r>
            <a:r>
              <a:rPr lang="en-US" sz="5000" dirty="0">
                <a:latin typeface="+mj-lt"/>
                <a:ea typeface="+mj-ea"/>
                <a:cs typeface="+mj-cs"/>
              </a:rPr>
              <a:t> </a:t>
            </a:r>
            <a:r>
              <a:rPr lang="en-US" sz="5000" dirty="0" err="1">
                <a:latin typeface="+mj-lt"/>
                <a:ea typeface="+mj-ea"/>
                <a:cs typeface="+mj-cs"/>
              </a:rPr>
              <a:t>seguintes</a:t>
            </a:r>
            <a:r>
              <a:rPr lang="en-US" sz="5000" dirty="0">
                <a:latin typeface="+mj-lt"/>
                <a:ea typeface="+mj-ea"/>
                <a:cs typeface="+mj-cs"/>
              </a:rPr>
              <a:t> </a:t>
            </a:r>
            <a:r>
              <a:rPr lang="en-US" sz="5000" dirty="0" err="1">
                <a:latin typeface="+mj-lt"/>
                <a:ea typeface="+mj-ea"/>
                <a:cs typeface="+mj-cs"/>
              </a:rPr>
              <a:t>comandos</a:t>
            </a:r>
            <a:r>
              <a:rPr lang="en-US" sz="5000" dirty="0">
                <a:latin typeface="+mj-lt"/>
                <a:ea typeface="+mj-ea"/>
                <a:cs typeface="+mj-cs"/>
              </a:rPr>
              <a:t> DML: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B8D57CF-1EDB-492B-8EF0-BD0C262AA9D0}"/>
              </a:ext>
            </a:extLst>
          </p:cNvPr>
          <p:cNvSpPr txBox="1"/>
          <p:nvPr/>
        </p:nvSpPr>
        <p:spPr>
          <a:xfrm>
            <a:off x="7586534" y="3429000"/>
            <a:ext cx="24942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  <a:ea typeface="+mj-ea"/>
                <a:cs typeface="+mj-cs"/>
              </a:rPr>
              <a:t>SELECT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  <a:ea typeface="+mj-ea"/>
                <a:cs typeface="+mj-cs"/>
              </a:rPr>
              <a:t>INSERT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  <a:ea typeface="+mj-ea"/>
                <a:cs typeface="+mj-cs"/>
              </a:rPr>
              <a:t>UPDATE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  <a:ea typeface="+mj-ea"/>
                <a:cs typeface="+mj-cs"/>
              </a:rPr>
              <a:t>DELETE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  <a:ea typeface="+mj-ea"/>
                <a:cs typeface="+mj-cs"/>
              </a:rPr>
              <a:t>MERGE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  <a:ea typeface="+mj-ea"/>
                <a:cs typeface="+mj-cs"/>
              </a:rPr>
              <a:t>BULK INSERT</a:t>
            </a:r>
          </a:p>
        </p:txBody>
      </p:sp>
    </p:spTree>
    <p:extLst>
      <p:ext uri="{BB962C8B-B14F-4D97-AF65-F5344CB8AC3E}">
        <p14:creationId xmlns:p14="http://schemas.microsoft.com/office/powerpoint/2010/main" val="343379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288666" y="810087"/>
            <a:ext cx="4903334" cy="52378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 err="1">
                <a:latin typeface="+mj-lt"/>
                <a:ea typeface="+mj-ea"/>
                <a:cs typeface="+mj-cs"/>
              </a:rPr>
              <a:t>Iremos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iniciar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na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seguinte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ordem</a:t>
            </a:r>
            <a:r>
              <a:rPr lang="en-US" sz="4600" dirty="0">
                <a:latin typeface="+mj-lt"/>
                <a:ea typeface="+mj-ea"/>
                <a:cs typeface="+mj-cs"/>
              </a:rPr>
              <a:t>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6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1 – INSERT;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2 – UPDATE;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3 – DELETE;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4 – </a:t>
            </a:r>
            <a:r>
              <a:rPr lang="en-US" sz="4600" dirty="0" err="1">
                <a:latin typeface="+mj-lt"/>
                <a:ea typeface="+mj-ea"/>
                <a:cs typeface="+mj-cs"/>
              </a:rPr>
              <a:t>Comparação</a:t>
            </a:r>
            <a:r>
              <a:rPr lang="en-US" sz="4600" dirty="0">
                <a:latin typeface="+mj-lt"/>
                <a:ea typeface="+mj-ea"/>
                <a:cs typeface="+mj-cs"/>
              </a:rPr>
              <a:t> da </a:t>
            </a:r>
            <a:r>
              <a:rPr lang="en-US" sz="4600" dirty="0" err="1">
                <a:latin typeface="+mj-lt"/>
                <a:ea typeface="+mj-ea"/>
                <a:cs typeface="+mj-cs"/>
              </a:rPr>
              <a:t>instrução</a:t>
            </a:r>
            <a:r>
              <a:rPr lang="en-US" sz="4600" dirty="0">
                <a:latin typeface="+mj-lt"/>
                <a:ea typeface="+mj-ea"/>
                <a:cs typeface="+mj-cs"/>
              </a:rPr>
              <a:t> DELETE com TRUNCATE TABLE;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5 – BULK INSERT;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6 – MERGE;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7 – TABELAS TEMPORÁRIAS;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8 – SELECT.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6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453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DML - INSERT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254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</TotalTime>
  <Words>482</Words>
  <Application>Microsoft Office PowerPoint</Application>
  <PresentationFormat>Widescreen</PresentationFormat>
  <Paragraphs>85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Impact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Gabriel Quintella</cp:lastModifiedBy>
  <cp:revision>4</cp:revision>
  <dcterms:created xsi:type="dcterms:W3CDTF">2022-01-12T22:44:22Z</dcterms:created>
  <dcterms:modified xsi:type="dcterms:W3CDTF">2024-10-10T00:21:41Z</dcterms:modified>
</cp:coreProperties>
</file>