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32" r:id="rId2"/>
    <p:sldId id="333" r:id="rId3"/>
    <p:sldId id="334" r:id="rId4"/>
    <p:sldId id="322" r:id="rId5"/>
    <p:sldId id="287" r:id="rId6"/>
    <p:sldId id="323" r:id="rId7"/>
    <p:sldId id="274" r:id="rId8"/>
    <p:sldId id="310" r:id="rId9"/>
    <p:sldId id="325" r:id="rId10"/>
    <p:sldId id="311" r:id="rId11"/>
    <p:sldId id="312" r:id="rId12"/>
    <p:sldId id="313" r:id="rId13"/>
    <p:sldId id="314" r:id="rId14"/>
    <p:sldId id="315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F75EA-06D7-468D-97F5-8B3C9030AB74}" v="5" dt="2022-03-02T21:27:4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3DF75EA-06D7-468D-97F5-8B3C9030AB74}"/>
    <pc:docChg chg="undo custSel addSld delSld modSld sldOrd">
      <pc:chgData name="Gabriel Quintella" userId="0401f16030b3bbcc" providerId="LiveId" clId="{03DF75EA-06D7-468D-97F5-8B3C9030AB74}" dt="2022-03-02T21:28:24.454" v="909" actId="113"/>
      <pc:docMkLst>
        <pc:docMk/>
      </pc:docMkLst>
      <pc:sldChg chg="modSp mod">
        <pc:chgData name="Gabriel Quintella" userId="0401f16030b3bbcc" providerId="LiveId" clId="{03DF75EA-06D7-468D-97F5-8B3C9030AB74}" dt="2022-03-02T21:22:23.607" v="600" actId="27636"/>
        <pc:sldMkLst>
          <pc:docMk/>
          <pc:sldMk cId="214360441" sldId="274"/>
        </pc:sldMkLst>
        <pc:spChg chg="mod">
          <ac:chgData name="Gabriel Quintella" userId="0401f16030b3bbcc" providerId="LiveId" clId="{03DF75EA-06D7-468D-97F5-8B3C9030AB74}" dt="2022-03-02T21:22:23.607" v="600" actId="27636"/>
          <ac:spMkLst>
            <pc:docMk/>
            <pc:sldMk cId="214360441" sldId="274"/>
            <ac:spMk id="2" creationId="{A22A48B3-5314-4374-A82C-5EA1D94D2747}"/>
          </ac:spMkLst>
        </pc:spChg>
      </pc:sldChg>
      <pc:sldChg chg="del">
        <pc:chgData name="Gabriel Quintella" userId="0401f16030b3bbcc" providerId="LiveId" clId="{03DF75EA-06D7-468D-97F5-8B3C9030AB74}" dt="2022-03-02T21:12:21.102" v="47" actId="47"/>
        <pc:sldMkLst>
          <pc:docMk/>
          <pc:sldMk cId="1699139359" sldId="280"/>
        </pc:sldMkLst>
      </pc:sldChg>
      <pc:sldChg chg="modSp mod">
        <pc:chgData name="Gabriel Quintella" userId="0401f16030b3bbcc" providerId="LiveId" clId="{03DF75EA-06D7-468D-97F5-8B3C9030AB74}" dt="2022-03-02T00:45:20.956" v="2" actId="27636"/>
        <pc:sldMkLst>
          <pc:docMk/>
          <pc:sldMk cId="1655760290" sldId="286"/>
        </pc:sldMkLst>
        <pc:spChg chg="mod">
          <ac:chgData name="Gabriel Quintella" userId="0401f16030b3bbcc" providerId="LiveId" clId="{03DF75EA-06D7-468D-97F5-8B3C9030AB74}" dt="2022-03-02T00:45:20.956" v="2" actId="27636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DF75EA-06D7-468D-97F5-8B3C9030AB74}" dt="2022-03-02T21:11:51.636" v="46" actId="1037"/>
        <pc:sldMkLst>
          <pc:docMk/>
          <pc:sldMk cId="2687159608" sldId="287"/>
        </pc:sldMkLst>
        <pc:spChg chg="mod">
          <ac:chgData name="Gabriel Quintella" userId="0401f16030b3bbcc" providerId="LiveId" clId="{03DF75EA-06D7-468D-97F5-8B3C9030AB74}" dt="2022-03-02T21:11:51.636" v="46" actId="1037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DF75EA-06D7-468D-97F5-8B3C9030AB74}" dt="2022-03-02T21:25:25.703" v="771" actId="20577"/>
        <pc:sldMkLst>
          <pc:docMk/>
          <pc:sldMk cId="1400697358" sldId="311"/>
        </pc:sldMkLst>
        <pc:spChg chg="mod">
          <ac:chgData name="Gabriel Quintella" userId="0401f16030b3bbcc" providerId="LiveId" clId="{03DF75EA-06D7-468D-97F5-8B3C9030AB74}" dt="2022-03-02T21:25:25.703" v="771" actId="20577"/>
          <ac:spMkLst>
            <pc:docMk/>
            <pc:sldMk cId="1400697358" sldId="311"/>
            <ac:spMk id="3" creationId="{1C68C712-3EB5-4548-B017-0B4D8DE9FFB9}"/>
          </ac:spMkLst>
        </pc:spChg>
      </pc:sldChg>
      <pc:sldChg chg="addSp modSp mod modAnim">
        <pc:chgData name="Gabriel Quintella" userId="0401f16030b3bbcc" providerId="LiveId" clId="{03DF75EA-06D7-468D-97F5-8B3C9030AB74}" dt="2022-03-02T21:27:41.501" v="906"/>
        <pc:sldMkLst>
          <pc:docMk/>
          <pc:sldMk cId="3638034034" sldId="312"/>
        </pc:sldMkLst>
        <pc:spChg chg="mod">
          <ac:chgData name="Gabriel Quintella" userId="0401f16030b3bbcc" providerId="LiveId" clId="{03DF75EA-06D7-468D-97F5-8B3C9030AB74}" dt="2022-03-02T21:27:26.655" v="905" actId="1037"/>
          <ac:spMkLst>
            <pc:docMk/>
            <pc:sldMk cId="3638034034" sldId="312"/>
            <ac:spMk id="3" creationId="{1C68C712-3EB5-4548-B017-0B4D8DE9FFB9}"/>
          </ac:spMkLst>
        </pc:spChg>
        <pc:spChg chg="add mod">
          <ac:chgData name="Gabriel Quintella" userId="0401f16030b3bbcc" providerId="LiveId" clId="{03DF75EA-06D7-468D-97F5-8B3C9030AB74}" dt="2022-03-02T21:27:04.593" v="873" actId="1582"/>
          <ac:spMkLst>
            <pc:docMk/>
            <pc:sldMk cId="3638034034" sldId="312"/>
            <ac:spMk id="5" creationId="{65723EA3-CF7B-44F4-819C-F1FCFD821B53}"/>
          </ac:spMkLst>
        </pc:spChg>
        <pc:picChg chg="mod">
          <ac:chgData name="Gabriel Quintella" userId="0401f16030b3bbcc" providerId="LiveId" clId="{03DF75EA-06D7-468D-97F5-8B3C9030AB74}" dt="2022-03-02T21:16:13.539" v="317" actId="1076"/>
          <ac:picMkLst>
            <pc:docMk/>
            <pc:sldMk cId="3638034034" sldId="312"/>
            <ac:picMk id="4" creationId="{8FBED80D-7006-4868-BD2E-0119D360BC36}"/>
          </ac:picMkLst>
        </pc:picChg>
        <pc:cxnChg chg="add mod">
          <ac:chgData name="Gabriel Quintella" userId="0401f16030b3bbcc" providerId="LiveId" clId="{03DF75EA-06D7-468D-97F5-8B3C9030AB74}" dt="2022-03-02T21:27:26.655" v="905" actId="1037"/>
          <ac:cxnSpMkLst>
            <pc:docMk/>
            <pc:sldMk cId="3638034034" sldId="312"/>
            <ac:cxnSpMk id="6" creationId="{AEC078AD-FE35-4F65-A3C2-3D9F93A7EBA5}"/>
          </ac:cxnSpMkLst>
        </pc:cxnChg>
      </pc:sldChg>
      <pc:sldChg chg="modSp mod">
        <pc:chgData name="Gabriel Quintella" userId="0401f16030b3bbcc" providerId="LiveId" clId="{03DF75EA-06D7-468D-97F5-8B3C9030AB74}" dt="2022-03-02T21:27:57.895" v="907" actId="113"/>
        <pc:sldMkLst>
          <pc:docMk/>
          <pc:sldMk cId="2599921827" sldId="313"/>
        </pc:sldMkLst>
        <pc:spChg chg="mod">
          <ac:chgData name="Gabriel Quintella" userId="0401f16030b3bbcc" providerId="LiveId" clId="{03DF75EA-06D7-468D-97F5-8B3C9030AB74}" dt="2022-03-02T21:27:57.895" v="907" actId="113"/>
          <ac:spMkLst>
            <pc:docMk/>
            <pc:sldMk cId="2599921827" sldId="313"/>
            <ac:spMk id="3" creationId="{1C68C712-3EB5-4548-B017-0B4D8DE9FFB9}"/>
          </ac:spMkLst>
        </pc:spChg>
      </pc:sldChg>
      <pc:sldChg chg="modSp mod">
        <pc:chgData name="Gabriel Quintella" userId="0401f16030b3bbcc" providerId="LiveId" clId="{03DF75EA-06D7-468D-97F5-8B3C9030AB74}" dt="2022-03-02T21:28:11.799" v="908" actId="113"/>
        <pc:sldMkLst>
          <pc:docMk/>
          <pc:sldMk cId="2702106009" sldId="314"/>
        </pc:sldMkLst>
        <pc:spChg chg="mod">
          <ac:chgData name="Gabriel Quintella" userId="0401f16030b3bbcc" providerId="LiveId" clId="{03DF75EA-06D7-468D-97F5-8B3C9030AB74}" dt="2022-03-02T21:28:11.799" v="908" actId="113"/>
          <ac:spMkLst>
            <pc:docMk/>
            <pc:sldMk cId="2702106009" sldId="314"/>
            <ac:spMk id="5" creationId="{D5A76DA4-1513-472B-B935-BB182C02E367}"/>
          </ac:spMkLst>
        </pc:spChg>
      </pc:sldChg>
      <pc:sldChg chg="modSp mod">
        <pc:chgData name="Gabriel Quintella" userId="0401f16030b3bbcc" providerId="LiveId" clId="{03DF75EA-06D7-468D-97F5-8B3C9030AB74}" dt="2022-03-02T21:28:24.454" v="909" actId="113"/>
        <pc:sldMkLst>
          <pc:docMk/>
          <pc:sldMk cId="1025678899" sldId="315"/>
        </pc:sldMkLst>
        <pc:spChg chg="mod">
          <ac:chgData name="Gabriel Quintella" userId="0401f16030b3bbcc" providerId="LiveId" clId="{03DF75EA-06D7-468D-97F5-8B3C9030AB74}" dt="2022-03-02T21:28:24.454" v="909" actId="113"/>
          <ac:spMkLst>
            <pc:docMk/>
            <pc:sldMk cId="1025678899" sldId="315"/>
            <ac:spMk id="3" creationId="{1C68C712-3EB5-4548-B017-0B4D8DE9FFB9}"/>
          </ac:spMkLst>
        </pc:spChg>
      </pc:sldChg>
      <pc:sldChg chg="addSp delSp mod">
        <pc:chgData name="Gabriel Quintella" userId="0401f16030b3bbcc" providerId="LiveId" clId="{03DF75EA-06D7-468D-97F5-8B3C9030AB74}" dt="2022-03-02T21:23:39.054" v="602" actId="22"/>
        <pc:sldMkLst>
          <pc:docMk/>
          <pc:sldMk cId="1915725337" sldId="323"/>
        </pc:sldMkLst>
        <pc:spChg chg="add del">
          <ac:chgData name="Gabriel Quintella" userId="0401f16030b3bbcc" providerId="LiveId" clId="{03DF75EA-06D7-468D-97F5-8B3C9030AB74}" dt="2022-03-02T21:23:39.054" v="602" actId="22"/>
          <ac:spMkLst>
            <pc:docMk/>
            <pc:sldMk cId="1915725337" sldId="323"/>
            <ac:spMk id="11" creationId="{1C17915A-7DBE-4044-B8BE-3B33CB9B7E2F}"/>
          </ac:spMkLst>
        </pc:spChg>
      </pc:sldChg>
      <pc:sldChg chg="addSp delSp modSp add mod ord setBg modAnim delDesignElem">
        <pc:chgData name="Gabriel Quintella" userId="0401f16030b3bbcc" providerId="LiveId" clId="{03DF75EA-06D7-468D-97F5-8B3C9030AB74}" dt="2022-03-02T21:20:34.492" v="559" actId="20577"/>
        <pc:sldMkLst>
          <pc:docMk/>
          <pc:sldMk cId="419201705" sldId="324"/>
        </pc:sldMkLst>
        <pc:spChg chg="del">
          <ac:chgData name="Gabriel Quintella" userId="0401f16030b3bbcc" providerId="LiveId" clId="{03DF75EA-06D7-468D-97F5-8B3C9030AB74}" dt="2022-03-02T21:18:23.467" v="372" actId="478"/>
          <ac:spMkLst>
            <pc:docMk/>
            <pc:sldMk cId="419201705" sldId="324"/>
            <ac:spMk id="3" creationId="{6ECE45D1-F65A-44E4-88A0-371BF51EE333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5" creationId="{AAA57D89-2E27-4B2F-B67C-1CEFFA6AC916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6" creationId="{2712F0FF-AE77-4BF9-ABDB-3CC5CE6AAE08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7" creationId="{FC1B090B-D2F4-44AA-9910-6CDF0B29E522}"/>
          </ac:spMkLst>
        </pc:spChg>
        <pc:spChg chg="add mod">
          <ac:chgData name="Gabriel Quintella" userId="0401f16030b3bbcc" providerId="LiveId" clId="{03DF75EA-06D7-468D-97F5-8B3C9030AB74}" dt="2022-03-02T21:20:34.492" v="559" actId="20577"/>
          <ac:spMkLst>
            <pc:docMk/>
            <pc:sldMk cId="419201705" sldId="324"/>
            <ac:spMk id="8" creationId="{6BA35A9F-A5EB-44E1-B044-D422AA82186D}"/>
          </ac:spMkLst>
        </pc:spChg>
        <pc:spChg chg="del">
          <ac:chgData name="Gabriel Quintella" userId="0401f16030b3bbcc" providerId="LiveId" clId="{03DF75EA-06D7-468D-97F5-8B3C9030AB74}" dt="2022-03-02T21:18:18.354" v="369"/>
          <ac:spMkLst>
            <pc:docMk/>
            <pc:sldMk cId="419201705" sldId="324"/>
            <ac:spMk id="9" creationId="{E49CC64F-7275-4E33-961B-0C5CDC439875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0" creationId="{AE0CBA9D-7010-4D9B-9058-9340265A6E1E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1" creationId="{F111B9BE-D675-48BD-9959-7B7C36B34E2D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2" creationId="{5CE7F189-1E34-4E45-A440-020C6E30A014}"/>
          </ac:spMkLst>
        </pc:spChg>
        <pc:picChg chg="del">
          <ac:chgData name="Gabriel Quintella" userId="0401f16030b3bbcc" providerId="LiveId" clId="{03DF75EA-06D7-468D-97F5-8B3C9030AB74}" dt="2022-03-02T21:18:23.467" v="372" actId="478"/>
          <ac:picMkLst>
            <pc:docMk/>
            <pc:sldMk cId="419201705" sldId="324"/>
            <ac:picMk id="4" creationId="{8FBED80D-7006-4868-BD2E-0119D360BC36}"/>
          </ac:picMkLst>
        </pc:picChg>
        <pc:picChg chg="add mod">
          <ac:chgData name="Gabriel Quintella" userId="0401f16030b3bbcc" providerId="LiveId" clId="{03DF75EA-06D7-468D-97F5-8B3C9030AB74}" dt="2022-03-02T21:18:30.880" v="373"/>
          <ac:picMkLst>
            <pc:docMk/>
            <pc:sldMk cId="419201705" sldId="324"/>
            <ac:picMk id="13" creationId="{6C0777D1-F2DC-43A7-A1B9-69D1BEE5878A}"/>
          </ac:picMkLst>
        </pc:picChg>
      </pc:sldChg>
      <pc:sldChg chg="modSp add mod ord">
        <pc:chgData name="Gabriel Quintella" userId="0401f16030b3bbcc" providerId="LiveId" clId="{03DF75EA-06D7-468D-97F5-8B3C9030AB74}" dt="2022-03-02T21:24:31.672" v="669" actId="20577"/>
        <pc:sldMkLst>
          <pc:docMk/>
          <pc:sldMk cId="136717296" sldId="325"/>
        </pc:sldMkLst>
        <pc:spChg chg="mod">
          <ac:chgData name="Gabriel Quintella" userId="0401f16030b3bbcc" providerId="LiveId" clId="{03DF75EA-06D7-468D-97F5-8B3C9030AB74}" dt="2022-03-02T21:24:31.672" v="669" actId="20577"/>
          <ac:spMkLst>
            <pc:docMk/>
            <pc:sldMk cId="136717296" sldId="325"/>
            <ac:spMk id="10" creationId="{306A00D9-9BA3-4ED3-A1D8-07189F2AC203}"/>
          </ac:spMkLst>
        </pc:spChg>
      </pc:sldChg>
    </pc:docChg>
  </pc:docChgLst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00F80BDB-5708-402F-AAFB-08B74D6F2EC8}"/>
    <pc:docChg chg="addSld modSld sldOrd">
      <pc:chgData name="Gabriel Quintella" userId="0401f16030b3bbcc" providerId="LiveId" clId="{00F80BDB-5708-402F-AAFB-08B74D6F2EC8}" dt="2022-02-28T23:05:34.048" v="35" actId="6549"/>
      <pc:docMkLst>
        <pc:docMk/>
      </pc:docMkLst>
      <pc:sldChg chg="modSp mod">
        <pc:chgData name="Gabriel Quintella" userId="0401f16030b3bbcc" providerId="LiveId" clId="{00F80BDB-5708-402F-AAFB-08B74D6F2EC8}" dt="2022-02-28T23:05:34.048" v="35" actId="6549"/>
        <pc:sldMkLst>
          <pc:docMk/>
          <pc:sldMk cId="1400697358" sldId="311"/>
        </pc:sldMkLst>
        <pc:spChg chg="mod">
          <ac:chgData name="Gabriel Quintella" userId="0401f16030b3bbcc" providerId="LiveId" clId="{00F80BDB-5708-402F-AAFB-08B74D6F2EC8}" dt="2022-02-28T23:05:34.048" v="35" actId="6549"/>
          <ac:spMkLst>
            <pc:docMk/>
            <pc:sldMk cId="1400697358" sldId="311"/>
            <ac:spMk id="3" creationId="{1C68C712-3EB5-4548-B017-0B4D8DE9FFB9}"/>
          </ac:spMkLst>
        </pc:spChg>
      </pc:sldChg>
      <pc:sldChg chg="modSp add mod ord">
        <pc:chgData name="Gabriel Quintella" userId="0401f16030b3bbcc" providerId="LiveId" clId="{00F80BDB-5708-402F-AAFB-08B74D6F2EC8}" dt="2022-02-28T23:04:34.324" v="20" actId="20577"/>
        <pc:sldMkLst>
          <pc:docMk/>
          <pc:sldMk cId="1521800393" sldId="322"/>
        </pc:sldMkLst>
        <pc:spChg chg="mod">
          <ac:chgData name="Gabriel Quintella" userId="0401f16030b3bbcc" providerId="LiveId" clId="{00F80BDB-5708-402F-AAFB-08B74D6F2EC8}" dt="2022-02-28T23:04:34.324" v="20" actId="20577"/>
          <ac:spMkLst>
            <pc:docMk/>
            <pc:sldMk cId="1521800393" sldId="322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0F80BDB-5708-402F-AAFB-08B74D6F2EC8}" dt="2022-02-28T23:04:50.072" v="33" actId="20577"/>
        <pc:sldMkLst>
          <pc:docMk/>
          <pc:sldMk cId="1915725337" sldId="323"/>
        </pc:sldMkLst>
        <pc:spChg chg="mod">
          <ac:chgData name="Gabriel Quintella" userId="0401f16030b3bbcc" providerId="LiveId" clId="{00F80BDB-5708-402F-AAFB-08B74D6F2EC8}" dt="2022-02-28T23:04:50.072" v="33" actId="20577"/>
          <ac:spMkLst>
            <pc:docMk/>
            <pc:sldMk cId="1915725337" sldId="323"/>
            <ac:spMk id="10" creationId="{306A00D9-9BA3-4ED3-A1D8-07189F2AC203}"/>
          </ac:spMkLst>
        </pc:spChg>
        <pc:picChg chg="mod">
          <ac:chgData name="Gabriel Quintella" userId="0401f16030b3bbcc" providerId="LiveId" clId="{00F80BDB-5708-402F-AAFB-08B74D6F2EC8}" dt="2022-02-28T23:04:43.990" v="24" actId="1076"/>
          <ac:picMkLst>
            <pc:docMk/>
            <pc:sldMk cId="1915725337" sldId="323"/>
            <ac:picMk id="7" creationId="{DA93DFC2-F728-40FC-BB00-B28F57142335}"/>
          </ac:picMkLst>
        </pc:picChg>
      </pc:sldChg>
    </pc:docChg>
  </pc:docChgLst>
  <pc:docChgLst>
    <pc:chgData name="Gabriel Quintella" userId="0401f16030b3bbcc" providerId="LiveId" clId="{28824774-CD3D-44F1-B0A1-C3876CE3DEE2}"/>
    <pc:docChg chg="undo custSel addSld delSld modSld sldOrd">
      <pc:chgData name="Gabriel Quintella" userId="0401f16030b3bbcc" providerId="LiveId" clId="{28824774-CD3D-44F1-B0A1-C3876CE3DEE2}" dt="2022-01-14T16:35:28.648" v="634" actId="20577"/>
      <pc:docMkLst>
        <pc:docMk/>
      </pc:docMkLst>
      <pc:sldChg chg="del">
        <pc:chgData name="Gabriel Quintella" userId="0401f16030b3bbcc" providerId="LiveId" clId="{28824774-CD3D-44F1-B0A1-C3876CE3DEE2}" dt="2022-01-14T16:07:05.116" v="2" actId="2696"/>
        <pc:sldMkLst>
          <pc:docMk/>
          <pc:sldMk cId="3275838534" sldId="257"/>
        </pc:sldMkLst>
      </pc:sldChg>
      <pc:sldChg chg="del ord">
        <pc:chgData name="Gabriel Quintella" userId="0401f16030b3bbcc" providerId="LiveId" clId="{28824774-CD3D-44F1-B0A1-C3876CE3DEE2}" dt="2022-01-14T16:23:08.679" v="180" actId="2696"/>
        <pc:sldMkLst>
          <pc:docMk/>
          <pc:sldMk cId="1167946902" sldId="263"/>
        </pc:sldMkLst>
      </pc:sldChg>
      <pc:sldChg chg="addSp delSp modSp mod setBg">
        <pc:chgData name="Gabriel Quintella" userId="0401f16030b3bbcc" providerId="LiveId" clId="{28824774-CD3D-44F1-B0A1-C3876CE3DEE2}" dt="2022-01-14T16:24:37.857" v="264" actId="20577"/>
        <pc:sldMkLst>
          <pc:docMk/>
          <pc:sldMk cId="214360441" sldId="274"/>
        </pc:sldMkLst>
        <pc:spChg chg="mod ord">
          <ac:chgData name="Gabriel Quintella" userId="0401f16030b3bbcc" providerId="LiveId" clId="{28824774-CD3D-44F1-B0A1-C3876CE3DEE2}" dt="2022-01-14T16:24:37.857" v="26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6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1.881" v="243" actId="26606"/>
          <ac:spMkLst>
            <pc:docMk/>
            <pc:sldMk cId="214360441" sldId="274"/>
            <ac:spMk id="11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3" creationId="{58D818E7-E6E3-4781-BB38-A9FEAD3A471A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4" creationId="{0F41BE9E-54D9-43DC-8B31-58B59587026C}"/>
          </ac:spMkLst>
        </pc:spChg>
        <pc:spChg chg="add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16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24:22.651" v="245" actId="26606"/>
          <ac:picMkLst>
            <pc:docMk/>
            <pc:sldMk cId="214360441" sldId="274"/>
            <ac:picMk id="4" creationId="{8FBED80D-7006-4868-BD2E-0119D360BC36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385657931" sldId="276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184808388" sldId="277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440083160" sldId="279"/>
        </pc:sldMkLst>
      </pc:sldChg>
      <pc:sldChg chg="modSp mod ord">
        <pc:chgData name="Gabriel Quintella" userId="0401f16030b3bbcc" providerId="LiveId" clId="{28824774-CD3D-44F1-B0A1-C3876CE3DEE2}" dt="2022-01-14T16:30:05.629" v="497" actId="1076"/>
        <pc:sldMkLst>
          <pc:docMk/>
          <pc:sldMk cId="1699139359" sldId="280"/>
        </pc:sldMkLst>
        <pc:spChg chg="mod">
          <ac:chgData name="Gabriel Quintella" userId="0401f16030b3bbcc" providerId="LiveId" clId="{28824774-CD3D-44F1-B0A1-C3876CE3DEE2}" dt="2022-01-14T16:30:05.629" v="497" actId="1076"/>
          <ac:spMkLst>
            <pc:docMk/>
            <pc:sldMk cId="1699139359" sldId="280"/>
            <ac:spMk id="3" creationId="{1C68C712-3EB5-4548-B017-0B4D8DE9FFB9}"/>
          </ac:spMkLst>
        </pc:sp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9856853" sldId="28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7463436" sldId="28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3420452" sldId="283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687545986" sldId="285"/>
        </pc:sldMkLst>
      </pc:sldChg>
      <pc:sldChg chg="modSp mod">
        <pc:chgData name="Gabriel Quintella" userId="0401f16030b3bbcc" providerId="LiveId" clId="{28824774-CD3D-44F1-B0A1-C3876CE3DEE2}" dt="2022-01-14T16:05:53.106" v="1" actId="20577"/>
        <pc:sldMkLst>
          <pc:docMk/>
          <pc:sldMk cId="1655760290" sldId="286"/>
        </pc:sldMkLst>
        <pc:spChg chg="mod">
          <ac:chgData name="Gabriel Quintella" userId="0401f16030b3bbcc" providerId="LiveId" clId="{28824774-CD3D-44F1-B0A1-C3876CE3DEE2}" dt="2022-01-14T16:05:53.106" v="1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08:42.214" v="56" actId="1076"/>
        <pc:sldMkLst>
          <pc:docMk/>
          <pc:sldMk cId="2687159608" sldId="287"/>
        </pc:sldMkLst>
        <pc:spChg chg="mod">
          <ac:chgData name="Gabriel Quintella" userId="0401f16030b3bbcc" providerId="LiveId" clId="{28824774-CD3D-44F1-B0A1-C3876CE3DEE2}" dt="2022-01-14T16:08:42.214" v="5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14:00.285" v="177" actId="1076"/>
        <pc:sldMkLst>
          <pc:docMk/>
          <pc:sldMk cId="1572128505" sldId="289"/>
        </pc:sldMkLst>
        <pc:spChg chg="mod">
          <ac:chgData name="Gabriel Quintella" userId="0401f16030b3bbcc" providerId="LiveId" clId="{28824774-CD3D-44F1-B0A1-C3876CE3DEE2}" dt="2022-01-14T16:14:00.285" v="177" actId="1076"/>
          <ac:spMkLst>
            <pc:docMk/>
            <pc:sldMk cId="1572128505" sldId="289"/>
            <ac:spMk id="3" creationId="{6ECE45D1-F65A-44E4-88A0-371BF51EE333}"/>
          </ac:spMkLst>
        </pc:spChg>
      </pc:sldChg>
      <pc:sldChg chg="addSp delSp modSp mod">
        <pc:chgData name="Gabriel Quintella" userId="0401f16030b3bbcc" providerId="LiveId" clId="{28824774-CD3D-44F1-B0A1-C3876CE3DEE2}" dt="2022-01-14T16:12:22.741" v="169" actId="1076"/>
        <pc:sldMkLst>
          <pc:docMk/>
          <pc:sldMk cId="3433790968" sldId="290"/>
        </pc:sldMkLst>
        <pc:spChg chg="add mod">
          <ac:chgData name="Gabriel Quintella" userId="0401f16030b3bbcc" providerId="LiveId" clId="{28824774-CD3D-44F1-B0A1-C3876CE3DEE2}" dt="2022-01-14T16:12:22.741" v="169" actId="1076"/>
          <ac:spMkLst>
            <pc:docMk/>
            <pc:sldMk cId="3433790968" sldId="290"/>
            <ac:spMk id="2" creationId="{DB8D57CF-1EDB-492B-8EF0-BD0C262AA9D0}"/>
          </ac:spMkLst>
        </pc:spChg>
        <pc:spChg chg="mod">
          <ac:chgData name="Gabriel Quintella" userId="0401f16030b3bbcc" providerId="LiveId" clId="{28824774-CD3D-44F1-B0A1-C3876CE3DEE2}" dt="2022-01-14T16:10:32.733" v="138" actId="1076"/>
          <ac:spMkLst>
            <pc:docMk/>
            <pc:sldMk cId="3433790968" sldId="290"/>
            <ac:spMk id="3" creationId="{6ECE45D1-F65A-44E4-88A0-371BF51EE333}"/>
          </ac:spMkLst>
        </pc:spChg>
        <pc:spChg chg="del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11" creationId="{E49CC64F-7275-4E33-961B-0C5CDC439875}"/>
          </ac:spMkLst>
        </pc:spChg>
        <pc:graphicFrameChg chg="del">
          <ac:chgData name="Gabriel Quintella" userId="0401f16030b3bbcc" providerId="LiveId" clId="{28824774-CD3D-44F1-B0A1-C3876CE3DEE2}" dt="2022-01-14T16:09:51.121" v="79" actId="478"/>
          <ac:graphicFrameMkLst>
            <pc:docMk/>
            <pc:sldMk cId="3433790968" sldId="290"/>
            <ac:graphicFrameMk id="8" creationId="{A52B6BAD-EE39-4CA9-B817-2F9BA249C869}"/>
          </ac:graphicFrameMkLst>
        </pc:graphicFrame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4286443" sldId="29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135026700" sldId="29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4230135495" sldId="293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2164335242" sldId="294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1470431032" sldId="295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2797249121" sldId="300"/>
        </pc:sldMkLst>
      </pc:sldChg>
      <pc:sldChg chg="addSp delSp modSp add mod setBg delDesignElem">
        <pc:chgData name="Gabriel Quintella" userId="0401f16030b3bbcc" providerId="LiveId" clId="{28824774-CD3D-44F1-B0A1-C3876CE3DEE2}" dt="2022-01-14T16:26:32.607" v="406" actId="27636"/>
        <pc:sldMkLst>
          <pc:docMk/>
          <pc:sldMk cId="3891244590" sldId="301"/>
        </pc:sldMkLst>
        <pc:spChg chg="mod">
          <ac:chgData name="Gabriel Quintella" userId="0401f16030b3bbcc" providerId="LiveId" clId="{28824774-CD3D-44F1-B0A1-C3876CE3DEE2}" dt="2022-01-14T16:26:32.607" v="406" actId="27636"/>
          <ac:spMkLst>
            <pc:docMk/>
            <pc:sldMk cId="3891244590" sldId="301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5:02.343" v="267" actId="26606"/>
          <ac:spMkLst>
            <pc:docMk/>
            <pc:sldMk cId="3891244590" sldId="301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4:59.354" v="266"/>
          <ac:spMkLst>
            <pc:docMk/>
            <pc:sldMk cId="3891244590" sldId="301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4T16:27:55.912" v="446" actId="12"/>
        <pc:sldMkLst>
          <pc:docMk/>
          <pc:sldMk cId="2816536328" sldId="302"/>
        </pc:sldMkLst>
        <pc:spChg chg="mod">
          <ac:chgData name="Gabriel Quintella" userId="0401f16030b3bbcc" providerId="LiveId" clId="{28824774-CD3D-44F1-B0A1-C3876CE3DEE2}" dt="2022-01-14T16:27:55.912" v="446" actId="12"/>
          <ac:spMkLst>
            <pc:docMk/>
            <pc:sldMk cId="2816536328" sldId="302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7:25.965" v="416" actId="26606"/>
          <ac:spMkLst>
            <pc:docMk/>
            <pc:sldMk cId="2816536328" sldId="30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6:59.094" v="408"/>
          <ac:spMkLst>
            <pc:docMk/>
            <pc:sldMk cId="2816536328" sldId="30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1:43.744" v="511" actId="20577"/>
        <pc:sldMkLst>
          <pc:docMk/>
          <pc:sldMk cId="1102497669" sldId="303"/>
        </pc:sldMkLst>
        <pc:spChg chg="mod">
          <ac:chgData name="Gabriel Quintella" userId="0401f16030b3bbcc" providerId="LiveId" clId="{28824774-CD3D-44F1-B0A1-C3876CE3DEE2}" dt="2022-01-14T16:31:43.744" v="511" actId="20577"/>
          <ac:spMkLst>
            <pc:docMk/>
            <pc:sldMk cId="1102497669" sldId="30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1:35.500" v="502" actId="26606"/>
          <ac:spMkLst>
            <pc:docMk/>
            <pc:sldMk cId="1102497669" sldId="30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1:23.979" v="499"/>
          <ac:spMkLst>
            <pc:docMk/>
            <pc:sldMk cId="1102497669" sldId="30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2:38.445" v="535" actId="1076"/>
        <pc:sldMkLst>
          <pc:docMk/>
          <pc:sldMk cId="2191700779" sldId="304"/>
        </pc:sldMkLst>
        <pc:spChg chg="mod">
          <ac:chgData name="Gabriel Quintella" userId="0401f16030b3bbcc" providerId="LiveId" clId="{28824774-CD3D-44F1-B0A1-C3876CE3DEE2}" dt="2022-01-14T16:32:38.445" v="535" actId="1076"/>
          <ac:spMkLst>
            <pc:docMk/>
            <pc:sldMk cId="2191700779" sldId="304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2:16.267" v="518" actId="26606"/>
          <ac:spMkLst>
            <pc:docMk/>
            <pc:sldMk cId="2191700779" sldId="304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00.356" v="513"/>
          <ac:spMkLst>
            <pc:docMk/>
            <pc:sldMk cId="2191700779" sldId="304"/>
            <ac:spMk id="11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2:18.631" v="521" actId="27614"/>
          <ac:picMkLst>
            <pc:docMk/>
            <pc:sldMk cId="2191700779" sldId="30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14T16:32:53.032" v="540"/>
        <pc:sldMkLst>
          <pc:docMk/>
          <pc:sldMk cId="4230785764" sldId="305"/>
        </pc:sldMkLst>
        <pc:spChg chg="add">
          <ac:chgData name="Gabriel Quintella" userId="0401f16030b3bbcc" providerId="LiveId" clId="{28824774-CD3D-44F1-B0A1-C3876CE3DEE2}" dt="2022-01-14T16:32:49.237" v="538" actId="26606"/>
          <ac:spMkLst>
            <pc:docMk/>
            <pc:sldMk cId="4230785764" sldId="30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45.022" v="537"/>
          <ac:spMkLst>
            <pc:docMk/>
            <pc:sldMk cId="4230785764" sldId="305"/>
            <ac:spMk id="513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3:16.741" v="554" actId="20577"/>
        <pc:sldMkLst>
          <pc:docMk/>
          <pc:sldMk cId="2823281403" sldId="306"/>
        </pc:sldMkLst>
        <pc:spChg chg="mod">
          <ac:chgData name="Gabriel Quintella" userId="0401f16030b3bbcc" providerId="LiveId" clId="{28824774-CD3D-44F1-B0A1-C3876CE3DEE2}" dt="2022-01-14T16:33:16.741" v="554" actId="20577"/>
          <ac:spMkLst>
            <pc:docMk/>
            <pc:sldMk cId="2823281403" sldId="306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3:12.421" v="545" actId="26606"/>
          <ac:spMkLst>
            <pc:docMk/>
            <pc:sldMk cId="2823281403" sldId="306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05.598" v="542"/>
          <ac:spMkLst>
            <pc:docMk/>
            <pc:sldMk cId="2823281403" sldId="306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3:44.902" v="574" actId="1076"/>
        <pc:sldMkLst>
          <pc:docMk/>
          <pc:sldMk cId="2401829172" sldId="307"/>
        </pc:sldMkLst>
        <pc:spChg chg="mod">
          <ac:chgData name="Gabriel Quintella" userId="0401f16030b3bbcc" providerId="LiveId" clId="{28824774-CD3D-44F1-B0A1-C3876CE3DEE2}" dt="2022-01-14T16:33:44.902" v="574" actId="1076"/>
          <ac:spMkLst>
            <pc:docMk/>
            <pc:sldMk cId="2401829172" sldId="307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3:33.671" v="561" actId="26606"/>
          <ac:spMkLst>
            <pc:docMk/>
            <pc:sldMk cId="2401829172" sldId="30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21.919" v="556"/>
          <ac:spMkLst>
            <pc:docMk/>
            <pc:sldMk cId="2401829172" sldId="307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14T16:33:57.774" v="579"/>
        <pc:sldMkLst>
          <pc:docMk/>
          <pc:sldMk cId="3779134218" sldId="308"/>
        </pc:sldMkLst>
        <pc:spChg chg="del">
          <ac:chgData name="Gabriel Quintella" userId="0401f16030b3bbcc" providerId="LiveId" clId="{28824774-CD3D-44F1-B0A1-C3876CE3DEE2}" dt="2022-01-14T16:33:51.486" v="576"/>
          <ac:spMkLst>
            <pc:docMk/>
            <pc:sldMk cId="3779134218" sldId="308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3:54.676" v="577" actId="26606"/>
          <ac:spMkLst>
            <pc:docMk/>
            <pc:sldMk cId="3779134218" sldId="308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5:28.648" v="634" actId="20577"/>
        <pc:sldMkLst>
          <pc:docMk/>
          <pc:sldMk cId="902698773" sldId="309"/>
        </pc:sldMkLst>
        <pc:spChg chg="mod">
          <ac:chgData name="Gabriel Quintella" userId="0401f16030b3bbcc" providerId="LiveId" clId="{28824774-CD3D-44F1-B0A1-C3876CE3DEE2}" dt="2022-01-14T16:35:28.648" v="634" actId="20577"/>
          <ac:spMkLst>
            <pc:docMk/>
            <pc:sldMk cId="902698773" sldId="309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4T16:35:08.087" v="584"/>
          <ac:spMkLst>
            <pc:docMk/>
            <pc:sldMk cId="902698773" sldId="309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5:11.727" v="585" actId="26606"/>
          <ac:spMkLst>
            <pc:docMk/>
            <pc:sldMk cId="902698773" sldId="309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5:15.127" v="588" actId="27614"/>
          <ac:picMkLst>
            <pc:docMk/>
            <pc:sldMk cId="902698773" sldId="309"/>
            <ac:picMk id="4" creationId="{8FBED80D-7006-4868-BD2E-0119D360BC36}"/>
          </ac:picMkLst>
        </pc:pic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  <pc:docChgLst>
    <pc:chgData name="Gabriel Quintella" userId="0401f16030b3bbcc" providerId="LiveId" clId="{F9A94F46-7D1B-4D3B-8786-1B00C1AAC17F}"/>
    <pc:docChg chg="undo custSel addSld delSld modSld sldOrd">
      <pc:chgData name="Gabriel Quintella" userId="0401f16030b3bbcc" providerId="LiveId" clId="{F9A94F46-7D1B-4D3B-8786-1B00C1AAC17F}" dt="2022-01-20T01:58:26.562" v="817" actId="114"/>
      <pc:docMkLst>
        <pc:docMk/>
      </pc:docMkLst>
      <pc:sldChg chg="addSp delSp modSp mod ord">
        <pc:chgData name="Gabriel Quintella" userId="0401f16030b3bbcc" providerId="LiveId" clId="{F9A94F46-7D1B-4D3B-8786-1B00C1AAC17F}" dt="2022-01-14T16:59:49.627" v="129" actId="22"/>
        <pc:sldMkLst>
          <pc:docMk/>
          <pc:sldMk cId="214360441" sldId="274"/>
        </pc:sldMkLst>
        <pc:spChg chg="mod">
          <ac:chgData name="Gabriel Quintella" userId="0401f16030b3bbcc" providerId="LiveId" clId="{F9A94F46-7D1B-4D3B-8786-1B00C1AAC17F}" dt="2022-01-14T16:51:49.548" v="11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F9A94F46-7D1B-4D3B-8786-1B00C1AAC17F}" dt="2022-01-14T16:59:49.627" v="129" actId="22"/>
          <ac:spMkLst>
            <pc:docMk/>
            <pc:sldMk cId="214360441" sldId="274"/>
            <ac:spMk id="6" creationId="{D32F64E6-021C-4AB9-A512-237870D4CB22}"/>
          </ac:spMkLst>
        </pc:spChg>
      </pc:sldChg>
      <pc:sldChg chg="modSp mod">
        <pc:chgData name="Gabriel Quintella" userId="0401f16030b3bbcc" providerId="LiveId" clId="{F9A94F46-7D1B-4D3B-8786-1B00C1AAC17F}" dt="2022-01-14T16:52:27.897" v="127" actId="20577"/>
        <pc:sldMkLst>
          <pc:docMk/>
          <pc:sldMk cId="1699139359" sldId="280"/>
        </pc:sldMkLst>
        <pc:spChg chg="mod">
          <ac:chgData name="Gabriel Quintella" userId="0401f16030b3bbcc" providerId="LiveId" clId="{F9A94F46-7D1B-4D3B-8786-1B00C1AAC17F}" dt="2022-01-14T16:52:27.897" v="127" actId="20577"/>
          <ac:spMkLst>
            <pc:docMk/>
            <pc:sldMk cId="1699139359" sldId="280"/>
            <ac:spMk id="3" creationId="{1C68C712-3EB5-4548-B017-0B4D8DE9FFB9}"/>
          </ac:spMkLst>
        </pc:spChg>
      </pc:sldChg>
      <pc:sldChg chg="modSp mod">
        <pc:chgData name="Gabriel Quintella" userId="0401f16030b3bbcc" providerId="LiveId" clId="{F9A94F46-7D1B-4D3B-8786-1B00C1AAC17F}" dt="2022-01-19T22:01:18.222" v="775" actId="20577"/>
        <pc:sldMkLst>
          <pc:docMk/>
          <pc:sldMk cId="1655760290" sldId="286"/>
        </pc:sldMkLst>
        <pc:spChg chg="mod">
          <ac:chgData name="Gabriel Quintella" userId="0401f16030b3bbcc" providerId="LiveId" clId="{F9A94F46-7D1B-4D3B-8786-1B00C1AAC17F}" dt="2022-01-19T22:01:18.222" v="775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F9A94F46-7D1B-4D3B-8786-1B00C1AAC17F}" dt="2022-01-20T01:57:54.069" v="816" actId="1076"/>
        <pc:sldMkLst>
          <pc:docMk/>
          <pc:sldMk cId="2687159608" sldId="287"/>
        </pc:sldMkLst>
        <pc:spChg chg="mod">
          <ac:chgData name="Gabriel Quintella" userId="0401f16030b3bbcc" providerId="LiveId" clId="{F9A94F46-7D1B-4D3B-8786-1B00C1AAC17F}" dt="2022-01-20T01:57:54.069" v="81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1572128505" sldId="289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3433790968" sldId="290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3891244590" sldId="301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2816536328" sldId="302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1102497669" sldId="303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191700779" sldId="304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4230785764" sldId="305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823281403" sldId="306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401829172" sldId="307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3779134218" sldId="308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902698773" sldId="309"/>
        </pc:sldMkLst>
      </pc:sldChg>
      <pc:sldChg chg="addSp delSp modSp add mod setBg delDesignElem">
        <pc:chgData name="Gabriel Quintella" userId="0401f16030b3bbcc" providerId="LiveId" clId="{F9A94F46-7D1B-4D3B-8786-1B00C1AAC17F}" dt="2022-01-14T17:30:04.941" v="593" actId="20577"/>
        <pc:sldMkLst>
          <pc:docMk/>
          <pc:sldMk cId="3602483249" sldId="310"/>
        </pc:sldMkLst>
        <pc:spChg chg="mod">
          <ac:chgData name="Gabriel Quintella" userId="0401f16030b3bbcc" providerId="LiveId" clId="{F9A94F46-7D1B-4D3B-8786-1B00C1AAC17F}" dt="2022-01-14T17:30:04.941" v="593" actId="20577"/>
          <ac:spMkLst>
            <pc:docMk/>
            <pc:sldMk cId="3602483249" sldId="310"/>
            <ac:spMk id="2" creationId="{A22A48B3-5314-4374-A82C-5EA1D94D2747}"/>
          </ac:spMkLst>
        </pc:spChg>
        <pc:spChg chg="add">
          <ac:chgData name="Gabriel Quintella" userId="0401f16030b3bbcc" providerId="LiveId" clId="{F9A94F46-7D1B-4D3B-8786-1B00C1AAC17F}" dt="2022-01-14T17:00:16.756" v="134" actId="26606"/>
          <ac:spMkLst>
            <pc:docMk/>
            <pc:sldMk cId="3602483249" sldId="310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6:59:52.682" v="131"/>
          <ac:spMkLst>
            <pc:docMk/>
            <pc:sldMk cId="3602483249" sldId="310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F9A94F46-7D1B-4D3B-8786-1B00C1AAC17F}" dt="2022-01-14T17:31:54.130" v="660" actId="20577"/>
        <pc:sldMkLst>
          <pc:docMk/>
          <pc:sldMk cId="1400697358" sldId="311"/>
        </pc:sldMkLst>
        <pc:spChg chg="mod">
          <ac:chgData name="Gabriel Quintella" userId="0401f16030b3bbcc" providerId="LiveId" clId="{F9A94F46-7D1B-4D3B-8786-1B00C1AAC17F}" dt="2022-01-14T17:31:54.130" v="660" actId="20577"/>
          <ac:spMkLst>
            <pc:docMk/>
            <pc:sldMk cId="1400697358" sldId="311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19:51.944" v="168" actId="26606"/>
          <ac:spMkLst>
            <pc:docMk/>
            <pc:sldMk cId="1400697358" sldId="311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7:19:34.267" v="164"/>
          <ac:spMkLst>
            <pc:docMk/>
            <pc:sldMk cId="1400697358" sldId="311"/>
            <ac:spMk id="11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F9A94F46-7D1B-4D3B-8786-1B00C1AAC17F}" dt="2022-01-14T17:22:25.389" v="462" actId="1076"/>
        <pc:sldMkLst>
          <pc:docMk/>
          <pc:sldMk cId="3638034034" sldId="312"/>
        </pc:sldMkLst>
        <pc:spChg chg="mod">
          <ac:chgData name="Gabriel Quintella" userId="0401f16030b3bbcc" providerId="LiveId" clId="{F9A94F46-7D1B-4D3B-8786-1B00C1AAC17F}" dt="2022-01-14T17:22:25.389" v="462" actId="1076"/>
          <ac:spMkLst>
            <pc:docMk/>
            <pc:sldMk cId="3638034034" sldId="312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1:32.601" v="393" actId="26606"/>
          <ac:spMkLst>
            <pc:docMk/>
            <pc:sldMk cId="3638034034" sldId="312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7:21:11.166" v="385"/>
          <ac:spMkLst>
            <pc:docMk/>
            <pc:sldMk cId="3638034034" sldId="312"/>
            <ac:spMk id="11" creationId="{E49CC64F-7275-4E33-961B-0C5CDC439875}"/>
          </ac:spMkLst>
        </pc:spChg>
      </pc:sldChg>
      <pc:sldChg chg="addSp modSp add mod setBg">
        <pc:chgData name="Gabriel Quintella" userId="0401f16030b3bbcc" providerId="LiveId" clId="{F9A94F46-7D1B-4D3B-8786-1B00C1AAC17F}" dt="2022-01-20T01:56:21.076" v="806" actId="20577"/>
        <pc:sldMkLst>
          <pc:docMk/>
          <pc:sldMk cId="2599921827" sldId="313"/>
        </pc:sldMkLst>
        <pc:spChg chg="add mod">
          <ac:chgData name="Gabriel Quintella" userId="0401f16030b3bbcc" providerId="LiveId" clId="{F9A94F46-7D1B-4D3B-8786-1B00C1AAC17F}" dt="2022-01-20T01:48:21.884" v="776" actId="108"/>
          <ac:spMkLst>
            <pc:docMk/>
            <pc:sldMk cId="2599921827" sldId="313"/>
            <ac:spMk id="2" creationId="{F3C0FA09-5987-42FD-B871-AAB1BECEDA2F}"/>
          </ac:spMkLst>
        </pc:spChg>
        <pc:spChg chg="mod">
          <ac:chgData name="Gabriel Quintella" userId="0401f16030b3bbcc" providerId="LiveId" clId="{F9A94F46-7D1B-4D3B-8786-1B00C1AAC17F}" dt="2022-01-20T01:56:21.076" v="806" actId="20577"/>
          <ac:spMkLst>
            <pc:docMk/>
            <pc:sldMk cId="2599921827" sldId="313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2:55.734" v="467" actId="26606"/>
          <ac:spMkLst>
            <pc:docMk/>
            <pc:sldMk cId="2599921827" sldId="313"/>
            <ac:spMk id="9" creationId="{E49CC64F-7275-4E33-961B-0C5CDC439875}"/>
          </ac:spMkLst>
        </pc:spChg>
      </pc:sldChg>
      <pc:sldChg chg="addSp delSp modSp add mod setBg">
        <pc:chgData name="Gabriel Quintella" userId="0401f16030b3bbcc" providerId="LiveId" clId="{F9A94F46-7D1B-4D3B-8786-1B00C1AAC17F}" dt="2022-01-20T01:56:15.731" v="802" actId="20577"/>
        <pc:sldMkLst>
          <pc:docMk/>
          <pc:sldMk cId="2702106009" sldId="314"/>
        </pc:sldMkLst>
        <pc:spChg chg="del mod">
          <ac:chgData name="Gabriel Quintella" userId="0401f16030b3bbcc" providerId="LiveId" clId="{F9A94F46-7D1B-4D3B-8786-1B00C1AAC17F}" dt="2022-01-14T17:25:42.880" v="557" actId="478"/>
          <ac:spMkLst>
            <pc:docMk/>
            <pc:sldMk cId="2702106009" sldId="314"/>
            <ac:spMk id="3" creationId="{1C68C712-3EB5-4548-B017-0B4D8DE9FFB9}"/>
          </ac:spMkLst>
        </pc:spChg>
        <pc:spChg chg="add mod">
          <ac:chgData name="Gabriel Quintella" userId="0401f16030b3bbcc" providerId="LiveId" clId="{F9A94F46-7D1B-4D3B-8786-1B00C1AAC17F}" dt="2022-01-20T01:56:15.731" v="802" actId="20577"/>
          <ac:spMkLst>
            <pc:docMk/>
            <pc:sldMk cId="2702106009" sldId="314"/>
            <ac:spMk id="5" creationId="{D5A76DA4-1513-472B-B935-BB182C02E367}"/>
          </ac:spMkLst>
        </pc:spChg>
        <pc:spChg chg="add mod">
          <ac:chgData name="Gabriel Quintella" userId="0401f16030b3bbcc" providerId="LiveId" clId="{F9A94F46-7D1B-4D3B-8786-1B00C1AAC17F}" dt="2022-01-15T17:06:59.882" v="743" actId="1076"/>
          <ac:spMkLst>
            <pc:docMk/>
            <pc:sldMk cId="2702106009" sldId="314"/>
            <ac:spMk id="6" creationId="{74EC10F0-C70F-424D-ACCC-49F3D9F71DE7}"/>
          </ac:spMkLst>
        </pc:spChg>
        <pc:spChg chg="add">
          <ac:chgData name="Gabriel Quintella" userId="0401f16030b3bbcc" providerId="LiveId" clId="{F9A94F46-7D1B-4D3B-8786-1B00C1AAC17F}" dt="2022-01-14T17:25:33.006" v="556" actId="26606"/>
          <ac:spMkLst>
            <pc:docMk/>
            <pc:sldMk cId="2702106009" sldId="314"/>
            <ac:spMk id="9" creationId="{E49CC64F-7275-4E33-961B-0C5CDC439875}"/>
          </ac:spMkLst>
        </pc:spChg>
      </pc:sldChg>
      <pc:sldChg chg="addSp modSp add mod setBg">
        <pc:chgData name="Gabriel Quintella" userId="0401f16030b3bbcc" providerId="LiveId" clId="{F9A94F46-7D1B-4D3B-8786-1B00C1AAC17F}" dt="2022-01-20T01:58:26.562" v="817" actId="114"/>
        <pc:sldMkLst>
          <pc:docMk/>
          <pc:sldMk cId="1025678899" sldId="315"/>
        </pc:sldMkLst>
        <pc:spChg chg="mod">
          <ac:chgData name="Gabriel Quintella" userId="0401f16030b3bbcc" providerId="LiveId" clId="{F9A94F46-7D1B-4D3B-8786-1B00C1AAC17F}" dt="2022-01-20T01:58:26.562" v="817" actId="114"/>
          <ac:spMkLst>
            <pc:docMk/>
            <pc:sldMk cId="1025678899" sldId="315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7:02.549" v="572" actId="26606"/>
          <ac:spMkLst>
            <pc:docMk/>
            <pc:sldMk cId="1025678899" sldId="315"/>
            <ac:spMk id="9" creationId="{E49CC64F-7275-4E33-961B-0C5CDC439875}"/>
          </ac:spMkLst>
        </pc:spChg>
        <pc:picChg chg="mod">
          <ac:chgData name="Gabriel Quintella" userId="0401f16030b3bbcc" providerId="LiveId" clId="{F9A94F46-7D1B-4D3B-8786-1B00C1AAC17F}" dt="2022-01-14T17:27:24.041" v="575" actId="27614"/>
          <ac:picMkLst>
            <pc:docMk/>
            <pc:sldMk cId="1025678899" sldId="315"/>
            <ac:picMk id="4" creationId="{8FBED80D-7006-4868-BD2E-0119D360BC36}"/>
          </ac:picMkLst>
        </pc:picChg>
      </pc:sldChg>
      <pc:sldChg chg="delSp add del setBg delDesignElem">
        <pc:chgData name="Gabriel Quintella" userId="0401f16030b3bbcc" providerId="LiveId" clId="{F9A94F46-7D1B-4D3B-8786-1B00C1AAC17F}" dt="2022-01-14T17:25:21.205" v="552" actId="2696"/>
        <pc:sldMkLst>
          <pc:docMk/>
          <pc:sldMk cId="2958620260" sldId="315"/>
        </pc:sldMkLst>
        <pc:spChg chg="del">
          <ac:chgData name="Gabriel Quintella" userId="0401f16030b3bbcc" providerId="LiveId" clId="{F9A94F46-7D1B-4D3B-8786-1B00C1AAC17F}" dt="2022-01-14T17:25:15.031" v="551"/>
          <ac:spMkLst>
            <pc:docMk/>
            <pc:sldMk cId="2958620260" sldId="315"/>
            <ac:spMk id="9" creationId="{E49CC64F-7275-4E33-961B-0C5CDC4398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29103" y="1944210"/>
            <a:ext cx="4493608" cy="3515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já</a:t>
            </a:r>
            <a:r>
              <a:rPr lang="en-US" sz="4800" dirty="0">
                <a:latin typeface="+mj-lt"/>
                <a:ea typeface="+mj-ea"/>
                <a:cs typeface="+mj-cs"/>
              </a:rPr>
              <a:t> para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pensar</a:t>
            </a:r>
            <a:r>
              <a:rPr lang="en-US" sz="4800" dirty="0">
                <a:latin typeface="+mj-lt"/>
                <a:ea typeface="+mj-ea"/>
                <a:cs typeface="+mj-cs"/>
              </a:rPr>
              <a:t> Nessa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pergunta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48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Ela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influência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bastante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na</a:t>
            </a:r>
            <a:r>
              <a:rPr lang="en-US" sz="4800" dirty="0">
                <a:latin typeface="+mj-lt"/>
                <a:ea typeface="+mj-ea"/>
                <a:cs typeface="+mj-cs"/>
              </a:rPr>
              <a:t> performance!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069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643672" y="259130"/>
            <a:ext cx="4793942" cy="3881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Para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falar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isso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vou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dividir</a:t>
            </a:r>
            <a:r>
              <a:rPr lang="en-US" sz="5400" dirty="0">
                <a:latin typeface="+mj-lt"/>
                <a:ea typeface="+mj-ea"/>
                <a:cs typeface="+mj-cs"/>
              </a:rPr>
              <a:t> as </a:t>
            </a:r>
            <a:r>
              <a:rPr lang="en-US" sz="5400" dirty="0" err="1">
                <a:latin typeface="+mj-lt"/>
                <a:ea typeface="+mj-ea"/>
                <a:cs typeface="+mj-cs"/>
              </a:rPr>
              <a:t>querys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em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três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54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</a:t>
            </a:r>
            <a:r>
              <a:rPr lang="en-US" sz="54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5400" dirty="0">
                <a:latin typeface="+mj-lt"/>
                <a:ea typeface="+mj-ea"/>
                <a:cs typeface="+mj-cs"/>
              </a:rPr>
              <a:t>; 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Intermediária</a:t>
            </a:r>
            <a:r>
              <a:rPr lang="en-US" sz="5400" dirty="0">
                <a:latin typeface="+mj-lt"/>
                <a:ea typeface="+mj-ea"/>
                <a:cs typeface="+mj-cs"/>
              </a:rPr>
              <a:t>;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Jedi.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723EA3-CF7B-44F4-819C-F1FCFD821B53}"/>
              </a:ext>
            </a:extLst>
          </p:cNvPr>
          <p:cNvSpPr txBox="1"/>
          <p:nvPr/>
        </p:nvSpPr>
        <p:spPr>
          <a:xfrm>
            <a:off x="7371326" y="5211192"/>
            <a:ext cx="4793942" cy="13186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latin typeface="+mj-lt"/>
                <a:ea typeface="+mj-ea"/>
                <a:cs typeface="+mj-cs"/>
              </a:rPr>
              <a:t>Tudo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parte</a:t>
            </a:r>
            <a:r>
              <a:rPr lang="en-US" sz="3800" dirty="0">
                <a:latin typeface="+mj-lt"/>
                <a:ea typeface="+mj-ea"/>
                <a:cs typeface="+mj-cs"/>
              </a:rPr>
              <a:t> do FROM, NUNCA </a:t>
            </a:r>
            <a:r>
              <a:rPr lang="en-US" sz="3800" dirty="0" err="1">
                <a:latin typeface="+mj-lt"/>
                <a:ea typeface="+mj-ea"/>
                <a:cs typeface="+mj-cs"/>
              </a:rPr>
              <a:t>esqueça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disso</a:t>
            </a:r>
            <a:r>
              <a:rPr lang="en-US" sz="3800" dirty="0"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AEC078AD-FE35-4F65-A3C2-3D9F93A7EBA5}"/>
              </a:ext>
            </a:extLst>
          </p:cNvPr>
          <p:cNvCxnSpPr>
            <a:stCxn id="3" idx="1"/>
            <a:endCxn id="5" idx="1"/>
          </p:cNvCxnSpPr>
          <p:nvPr/>
        </p:nvCxnSpPr>
        <p:spPr>
          <a:xfrm rot="10800000" flipV="1">
            <a:off x="7371326" y="2199689"/>
            <a:ext cx="272346" cy="3670817"/>
          </a:xfrm>
          <a:prstGeom prst="bentConnector3">
            <a:avLst>
              <a:gd name="adj1" fmla="val 1839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20226" y="248122"/>
            <a:ext cx="468891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Query </a:t>
            </a:r>
            <a:r>
              <a:rPr lang="en-US" sz="28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2800" dirty="0">
                <a:latin typeface="+mj-lt"/>
                <a:ea typeface="+mj-ea"/>
                <a:cs typeface="+mj-cs"/>
              </a:rPr>
              <a:t>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i="1" dirty="0">
                <a:latin typeface="+mj-lt"/>
                <a:ea typeface="+mj-ea"/>
                <a:cs typeface="+mj-cs"/>
              </a:rPr>
              <a:t>SELECT </a:t>
            </a:r>
            <a:r>
              <a:rPr lang="pt-BR" sz="2800" b="1" i="1" dirty="0" err="1">
                <a:latin typeface="+mj-lt"/>
                <a:ea typeface="+mj-ea"/>
                <a:cs typeface="+mj-cs"/>
              </a:rPr>
              <a:t>nome,dataNascimento</a:t>
            </a:r>
            <a:r>
              <a:rPr lang="pt-BR" sz="28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2800" b="1" i="1" dirty="0" err="1">
                <a:latin typeface="+mj-lt"/>
                <a:ea typeface="+mj-ea"/>
                <a:cs typeface="+mj-cs"/>
              </a:rPr>
              <a:t>dbo.Cliente</a:t>
            </a:r>
            <a:r>
              <a:rPr lang="pt-BR" sz="28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C0FA09-5987-42FD-B871-AAB1BECEDA2F}"/>
              </a:ext>
            </a:extLst>
          </p:cNvPr>
          <p:cNvSpPr txBox="1"/>
          <p:nvPr/>
        </p:nvSpPr>
        <p:spPr>
          <a:xfrm>
            <a:off x="7420226" y="3308131"/>
            <a:ext cx="48415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Partindo desse principio, teremos a seguinte ordem:</a:t>
            </a:r>
          </a:p>
          <a:p>
            <a:pPr rtl="0" fontAlgn="base"/>
            <a:endParaRPr lang="pt-BR" sz="28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1° – FROM (origem dos dados);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2° – SELECT (dados que pretendemos retornar).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9992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A76DA4-1513-472B-B935-BB182C02E367}"/>
              </a:ext>
            </a:extLst>
          </p:cNvPr>
          <p:cNvSpPr txBox="1"/>
          <p:nvPr/>
        </p:nvSpPr>
        <p:spPr>
          <a:xfrm>
            <a:off x="7350440" y="86409"/>
            <a:ext cx="4494721" cy="2661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Query </a:t>
            </a:r>
            <a:r>
              <a:rPr lang="en-US" sz="4000" dirty="0" err="1">
                <a:latin typeface="+mj-lt"/>
                <a:ea typeface="+mj-ea"/>
                <a:cs typeface="+mj-cs"/>
              </a:rPr>
              <a:t>Intermediária</a:t>
            </a:r>
            <a:r>
              <a:rPr lang="en-US" sz="4000" dirty="0">
                <a:latin typeface="+mj-lt"/>
                <a:ea typeface="+mj-ea"/>
                <a:cs typeface="+mj-cs"/>
              </a:rPr>
              <a:t>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SELECT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nome,dataNascimento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dbo.Cliente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WHERE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codigoCliente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= 1</a:t>
            </a:r>
            <a:endParaRPr lang="en-US" sz="36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EC10F0-C70F-424D-ACCC-49F3D9F71DE7}"/>
              </a:ext>
            </a:extLst>
          </p:cNvPr>
          <p:cNvSpPr txBox="1"/>
          <p:nvPr/>
        </p:nvSpPr>
        <p:spPr>
          <a:xfrm>
            <a:off x="7350441" y="3318570"/>
            <a:ext cx="4841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Partindo desse principio, teremos a seguinte ordem:</a:t>
            </a:r>
          </a:p>
          <a:p>
            <a:pPr rtl="0" fontAlgn="base"/>
            <a:endParaRPr lang="pt-BR" sz="28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1° – FROM (origem dos dados);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2° – WHERE (condições);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3° – SELECT (dados que pretendemos retornar)</a:t>
            </a:r>
          </a:p>
          <a:p>
            <a:pPr rtl="0" fontAlgn="base"/>
            <a:r>
              <a:rPr lang="pt-BR" sz="1200" b="0" i="0" dirty="0">
                <a:solidFill>
                  <a:srgbClr val="1C1C1C"/>
                </a:solidFill>
                <a:effectLst/>
                <a:latin typeface="var(--ricos-custom-p-font-family, unset)"/>
              </a:rPr>
              <a:t>).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0210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383362" y="319595"/>
            <a:ext cx="4938844" cy="598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Query Jedi!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SELECT UF   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3100" b="1" i="1" dirty="0" err="1">
                <a:latin typeface="+mj-lt"/>
                <a:ea typeface="+mj-ea"/>
                <a:cs typeface="+mj-cs"/>
              </a:rPr>
              <a:t>dbo.Cliente</a:t>
            </a:r>
            <a:endParaRPr lang="pt-BR" sz="3100" b="1" i="1" dirty="0">
              <a:latin typeface="+mj-lt"/>
              <a:ea typeface="+mj-ea"/>
              <a:cs typeface="+mj-cs"/>
            </a:endParaRP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GROUP BY UF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HAVING COUNT(1) &gt; 4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ORDER BY UF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A lógica de processamento da </a:t>
            </a:r>
            <a:r>
              <a:rPr lang="pt-BR" sz="3200" dirty="0" err="1">
                <a:latin typeface="+mj-lt"/>
                <a:ea typeface="+mj-ea"/>
                <a:cs typeface="+mj-cs"/>
              </a:rPr>
              <a:t>engine</a:t>
            </a:r>
            <a:r>
              <a:rPr lang="pt-BR" sz="3200" dirty="0">
                <a:latin typeface="+mj-lt"/>
                <a:ea typeface="+mj-ea"/>
                <a:cs typeface="+mj-cs"/>
              </a:rPr>
              <a:t> segue a seguinte ordem.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1° – FROM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2° – WHERE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3° – GROUP BY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4° – HAVING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5° – SELECT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6° – ORDER BY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6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1" y="1073436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6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SQL </a:t>
            </a:r>
            <a:r>
              <a:rPr lang="pt-BR" sz="7200" dirty="0" err="1">
                <a:latin typeface="Impact" panose="020B0806030902050204" pitchFamily="34" charset="0"/>
              </a:rPr>
              <a:t>Engines</a:t>
            </a:r>
            <a:endParaRPr lang="pt-BR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CONTINUAÇÃO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8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41627" y="959182"/>
            <a:ext cx="4810908" cy="47757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pt-BR" sz="4000" dirty="0"/>
              <a:t>Comandos DML abordados:</a:t>
            </a:r>
          </a:p>
          <a:p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DELETE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UPDATE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BULK INSERT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r>
              <a:rPr lang="pt-BR" sz="4000" dirty="0"/>
              <a:t>Iremos abordar agora o comando DML:</a:t>
            </a:r>
          </a:p>
          <a:p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SELECT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1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SELECT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572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A principal do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SELECT é CONSULTAR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6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091953"/>
            <a:ext cx="4087306" cy="4625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É </a:t>
            </a:r>
            <a:r>
              <a:rPr lang="pt-BR" sz="4600" dirty="0">
                <a:latin typeface="+mj-lt"/>
                <a:ea typeface="+mj-ea"/>
                <a:cs typeface="+mj-cs"/>
              </a:rPr>
              <a:t>possível selecionar um grupo de registros para serem analisados?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600" dirty="0">
                <a:latin typeface="+mj-lt"/>
                <a:ea typeface="+mj-ea"/>
                <a:cs typeface="+mj-cs"/>
              </a:rPr>
              <a:t>Combinando o comando SELECT com a cláusula WHERE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24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COMO QUE A QUERY É INTERPRETADA?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7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265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var(--ricos-custom-p-font-family, unset)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3</cp:revision>
  <dcterms:created xsi:type="dcterms:W3CDTF">2022-01-12T22:44:22Z</dcterms:created>
  <dcterms:modified xsi:type="dcterms:W3CDTF">2024-10-09T00:19:07Z</dcterms:modified>
</cp:coreProperties>
</file>