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23" r:id="rId2"/>
    <p:sldId id="324" r:id="rId3"/>
    <p:sldId id="302" r:id="rId4"/>
    <p:sldId id="257" r:id="rId5"/>
    <p:sldId id="287" r:id="rId6"/>
    <p:sldId id="301" r:id="rId7"/>
    <p:sldId id="303" r:id="rId8"/>
    <p:sldId id="289" r:id="rId9"/>
    <p:sldId id="290" r:id="rId10"/>
    <p:sldId id="263" r:id="rId11"/>
    <p:sldId id="264" r:id="rId12"/>
    <p:sldId id="277" r:id="rId13"/>
    <p:sldId id="29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2B10-EF3A-4D5D-BE6F-6382A3D29E14}" v="185" dt="2022-03-02T14:40:1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04320BE1-0268-461A-BD54-84577F135FDA}"/>
    <pc:docChg chg="undo custSel addSld delSld modSld">
      <pc:chgData name="Gabriel Quintella" userId="0401f16030b3bbcc" providerId="LiveId" clId="{04320BE1-0268-461A-BD54-84577F135FDA}" dt="2022-01-19T21:49:03.035" v="455" actId="1076"/>
      <pc:docMkLst>
        <pc:docMk/>
      </pc:docMkLst>
      <pc:sldChg chg="addSp delSp modSp mod modAnim">
        <pc:chgData name="Gabriel Quintella" userId="0401f16030b3bbcc" providerId="LiveId" clId="{04320BE1-0268-461A-BD54-84577F135FDA}" dt="2022-01-19T14:43:50.422" v="109"/>
        <pc:sldMkLst>
          <pc:docMk/>
          <pc:sldMk cId="3275838534" sldId="257"/>
        </pc:sldMkLst>
        <pc:spChg chg="del">
          <ac:chgData name="Gabriel Quintella" userId="0401f16030b3bbcc" providerId="LiveId" clId="{04320BE1-0268-461A-BD54-84577F135FDA}" dt="2022-01-19T14:40:51.956" v="0" actId="478"/>
          <ac:spMkLst>
            <pc:docMk/>
            <pc:sldMk cId="3275838534" sldId="257"/>
            <ac:spMk id="2" creationId="{A22A48B3-5314-4374-A82C-5EA1D94D2747}"/>
          </ac:spMkLst>
        </pc:spChg>
        <pc:spChg chg="add mod">
          <ac:chgData name="Gabriel Quintella" userId="0401f16030b3bbcc" providerId="LiveId" clId="{04320BE1-0268-461A-BD54-84577F135FDA}" dt="2022-01-19T14:43:01.933" v="105" actId="1076"/>
          <ac:spMkLst>
            <pc:docMk/>
            <pc:sldMk cId="3275838534" sldId="257"/>
            <ac:spMk id="7" creationId="{A22A48B3-5314-4374-A82C-5EA1D94D2747}"/>
          </ac:spMkLst>
        </pc:spChg>
        <pc:picChg chg="add mod">
          <ac:chgData name="Gabriel Quintella" userId="0401f16030b3bbcc" providerId="LiveId" clId="{04320BE1-0268-461A-BD54-84577F135FDA}" dt="2022-01-19T14:43:09.149" v="108" actId="1076"/>
          <ac:picMkLst>
            <pc:docMk/>
            <pc:sldMk cId="3275838534" sldId="257"/>
            <ac:picMk id="1026" creationId="{4DA692BE-0F7E-4B38-92A0-0BA1AFF807DC}"/>
          </ac:picMkLst>
        </pc:picChg>
      </pc:sldChg>
      <pc:sldChg chg="modSp mod">
        <pc:chgData name="Gabriel Quintella" userId="0401f16030b3bbcc" providerId="LiveId" clId="{04320BE1-0268-461A-BD54-84577F135FDA}" dt="2022-01-19T14:46:52.924" v="281" actId="1076"/>
        <pc:sldMkLst>
          <pc:docMk/>
          <pc:sldMk cId="1167946902" sldId="263"/>
        </pc:sldMkLst>
        <pc:spChg chg="mod">
          <ac:chgData name="Gabriel Quintella" userId="0401f16030b3bbcc" providerId="LiveId" clId="{04320BE1-0268-461A-BD54-84577F135FDA}" dt="2022-01-19T14:46:52.924" v="281" actId="1076"/>
          <ac:spMkLst>
            <pc:docMk/>
            <pc:sldMk cId="1167946902" sldId="263"/>
            <ac:spMk id="2" creationId="{A22A48B3-5314-4374-A82C-5EA1D94D2747}"/>
          </ac:spMkLst>
        </pc:spChg>
      </pc:sldChg>
      <pc:sldChg chg="del">
        <pc:chgData name="Gabriel Quintella" userId="0401f16030b3bbcc" providerId="LiveId" clId="{04320BE1-0268-461A-BD54-84577F135FDA}" dt="2022-01-19T14:55:55.868" v="311" actId="2696"/>
        <pc:sldMkLst>
          <pc:docMk/>
          <pc:sldMk cId="214360441" sldId="274"/>
        </pc:sldMkLst>
      </pc:sldChg>
      <pc:sldChg chg="addSp delSp modSp del mod setBg">
        <pc:chgData name="Gabriel Quintella" userId="0401f16030b3bbcc" providerId="LiveId" clId="{04320BE1-0268-461A-BD54-84577F135FDA}" dt="2022-01-19T15:01:10.327" v="353" actId="2696"/>
        <pc:sldMkLst>
          <pc:docMk/>
          <pc:sldMk cId="1385657931" sldId="276"/>
        </pc:sldMkLst>
        <pc:spChg chg="mod ord">
          <ac:chgData name="Gabriel Quintella" userId="0401f16030b3bbcc" providerId="LiveId" clId="{04320BE1-0268-461A-BD54-84577F135FDA}" dt="2022-01-19T15:00:00.939" v="347" actId="26606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04320BE1-0268-461A-BD54-84577F135FDA}" dt="2022-01-19T14:58:33.980" v="337" actId="26606"/>
          <ac:spMkLst>
            <pc:docMk/>
            <pc:sldMk cId="1385657931" sldId="276"/>
            <ac:spMk id="23" creationId="{60B21A5C-062F-46C2-8389-53D40F46AA26}"/>
          </ac:spMkLst>
        </pc:spChg>
        <pc:spChg chg="del">
          <ac:chgData name="Gabriel Quintella" userId="0401f16030b3bbcc" providerId="LiveId" clId="{04320BE1-0268-461A-BD54-84577F135FDA}" dt="2022-01-19T14:58:33.980" v="337" actId="26606"/>
          <ac:spMkLst>
            <pc:docMk/>
            <pc:sldMk cId="1385657931" sldId="276"/>
            <ac:spMk id="24" creationId="{8A177BCC-4208-4795-8572-4D623BA1E2A0}"/>
          </ac:spMkLst>
        </pc:spChg>
        <pc:spChg chg="add del">
          <ac:chgData name="Gabriel Quintella" userId="0401f16030b3bbcc" providerId="LiveId" clId="{04320BE1-0268-461A-BD54-84577F135FDA}" dt="2022-01-19T15:00:00.939" v="347" actId="26606"/>
          <ac:spMkLst>
            <pc:docMk/>
            <pc:sldMk cId="1385657931" sldId="276"/>
            <ac:spMk id="71" creationId="{60B21A5C-062F-46C2-8389-53D40F46AA26}"/>
          </ac:spMkLst>
        </pc:spChg>
        <pc:spChg chg="add del">
          <ac:chgData name="Gabriel Quintella" userId="0401f16030b3bbcc" providerId="LiveId" clId="{04320BE1-0268-461A-BD54-84577F135FDA}" dt="2022-01-19T15:00:00.939" v="347" actId="26606"/>
          <ac:spMkLst>
            <pc:docMk/>
            <pc:sldMk cId="1385657931" sldId="276"/>
            <ac:spMk id="73" creationId="{8A177BCC-4208-4795-8572-4D623BA1E2A0}"/>
          </ac:spMkLst>
        </pc:spChg>
        <pc:spChg chg="add del">
          <ac:chgData name="Gabriel Quintella" userId="0401f16030b3bbcc" providerId="LiveId" clId="{04320BE1-0268-461A-BD54-84577F135FDA}" dt="2022-01-19T14:59:33.923" v="341" actId="26606"/>
          <ac:spMkLst>
            <pc:docMk/>
            <pc:sldMk cId="1385657931" sldId="276"/>
            <ac:spMk id="135" creationId="{2A0E4E09-FC02-4ADC-951A-3FFA90B6FE39}"/>
          </ac:spMkLst>
        </pc:spChg>
        <pc:spChg chg="add del">
          <ac:chgData name="Gabriel Quintella" userId="0401f16030b3bbcc" providerId="LiveId" clId="{04320BE1-0268-461A-BD54-84577F135FDA}" dt="2022-01-19T14:59:33.923" v="341" actId="26606"/>
          <ac:spMkLst>
            <pc:docMk/>
            <pc:sldMk cId="1385657931" sldId="276"/>
            <ac:spMk id="137" creationId="{9453FF84-60C1-4EA8-B49B-1B8C2D0C589F}"/>
          </ac:spMkLst>
        </pc:spChg>
        <pc:spChg chg="add del">
          <ac:chgData name="Gabriel Quintella" userId="0401f16030b3bbcc" providerId="LiveId" clId="{04320BE1-0268-461A-BD54-84577F135FDA}" dt="2022-01-19T14:59:50.754" v="343" actId="26606"/>
          <ac:spMkLst>
            <pc:docMk/>
            <pc:sldMk cId="1385657931" sldId="276"/>
            <ac:spMk id="139" creationId="{599C8C75-BFDF-44E7-A028-EEB5EDD58817}"/>
          </ac:spMkLst>
        </pc:spChg>
        <pc:spChg chg="add del">
          <ac:chgData name="Gabriel Quintella" userId="0401f16030b3bbcc" providerId="LiveId" clId="{04320BE1-0268-461A-BD54-84577F135FDA}" dt="2022-01-19T14:59:50.754" v="343" actId="26606"/>
          <ac:spMkLst>
            <pc:docMk/>
            <pc:sldMk cId="1385657931" sldId="276"/>
            <ac:spMk id="5124" creationId="{B4D3D850-2041-4B7C-AED9-54DA385B14F7}"/>
          </ac:spMkLst>
        </pc:spChg>
        <pc:spChg chg="add del">
          <ac:chgData name="Gabriel Quintella" userId="0401f16030b3bbcc" providerId="LiveId" clId="{04320BE1-0268-461A-BD54-84577F135FDA}" dt="2022-01-19T14:59:50.754" v="343" actId="26606"/>
          <ac:spMkLst>
            <pc:docMk/>
            <pc:sldMk cId="1385657931" sldId="276"/>
            <ac:spMk id="5125" creationId="{B497CCB5-5FC2-473C-AFCC-2430CEF1DF71}"/>
          </ac:spMkLst>
        </pc:spChg>
        <pc:spChg chg="add del">
          <ac:chgData name="Gabriel Quintella" userId="0401f16030b3bbcc" providerId="LiveId" clId="{04320BE1-0268-461A-BD54-84577F135FDA}" dt="2022-01-19T15:00:00.939" v="347" actId="26606"/>
          <ac:spMkLst>
            <pc:docMk/>
            <pc:sldMk cId="1385657931" sldId="276"/>
            <ac:spMk id="5127" creationId="{2A0E4E09-FC02-4ADC-951A-3FFA90B6FE39}"/>
          </ac:spMkLst>
        </pc:spChg>
        <pc:spChg chg="add del">
          <ac:chgData name="Gabriel Quintella" userId="0401f16030b3bbcc" providerId="LiveId" clId="{04320BE1-0268-461A-BD54-84577F135FDA}" dt="2022-01-19T15:00:00.939" v="347" actId="26606"/>
          <ac:spMkLst>
            <pc:docMk/>
            <pc:sldMk cId="1385657931" sldId="276"/>
            <ac:spMk id="5128" creationId="{9453FF84-60C1-4EA8-B49B-1B8C2D0C589F}"/>
          </ac:spMkLst>
        </pc:spChg>
        <pc:picChg chg="del">
          <ac:chgData name="Gabriel Quintella" userId="0401f16030b3bbcc" providerId="LiveId" clId="{04320BE1-0268-461A-BD54-84577F135FDA}" dt="2022-01-19T14:58:28.944" v="335" actId="478"/>
          <ac:picMkLst>
            <pc:docMk/>
            <pc:sldMk cId="1385657931" sldId="276"/>
            <ac:picMk id="4" creationId="{8FBED80D-7006-4868-BD2E-0119D360BC36}"/>
          </ac:picMkLst>
        </pc:picChg>
        <pc:picChg chg="add del mod ord">
          <ac:chgData name="Gabriel Quintella" userId="0401f16030b3bbcc" providerId="LiveId" clId="{04320BE1-0268-461A-BD54-84577F135FDA}" dt="2022-01-19T15:00:00.939" v="347" actId="26606"/>
          <ac:picMkLst>
            <pc:docMk/>
            <pc:sldMk cId="1385657931" sldId="276"/>
            <ac:picMk id="13" creationId="{A517D2CE-BB1F-4D28-BC65-17B86E20B4AD}"/>
          </ac:picMkLst>
        </pc:picChg>
        <pc:picChg chg="add mod">
          <ac:chgData name="Gabriel Quintella" userId="0401f16030b3bbcc" providerId="LiveId" clId="{04320BE1-0268-461A-BD54-84577F135FDA}" dt="2022-01-19T15:00:00.939" v="347" actId="26606"/>
          <ac:picMkLst>
            <pc:docMk/>
            <pc:sldMk cId="1385657931" sldId="276"/>
            <ac:picMk id="5122" creationId="{0FDB6C01-8192-43D0-8CC1-583911EEF77F}"/>
          </ac:picMkLst>
        </pc:picChg>
      </pc:sldChg>
      <pc:sldChg chg="addSp delSp modSp mod">
        <pc:chgData name="Gabriel Quintella" userId="0401f16030b3bbcc" providerId="LiveId" clId="{04320BE1-0268-461A-BD54-84577F135FDA}" dt="2022-01-19T21:46:34.196" v="412" actId="1076"/>
        <pc:sldMkLst>
          <pc:docMk/>
          <pc:sldMk cId="3184808388" sldId="277"/>
        </pc:sldMkLst>
        <pc:spChg chg="del mod">
          <ac:chgData name="Gabriel Quintella" userId="0401f16030b3bbcc" providerId="LiveId" clId="{04320BE1-0268-461A-BD54-84577F135FDA}" dt="2022-01-19T21:46:29.264" v="410" actId="478"/>
          <ac:spMkLst>
            <pc:docMk/>
            <pc:sldMk cId="3184808388" sldId="277"/>
            <ac:spMk id="2" creationId="{A22A48B3-5314-4374-A82C-5EA1D94D2747}"/>
          </ac:spMkLst>
        </pc:spChg>
        <pc:spChg chg="add mod">
          <ac:chgData name="Gabriel Quintella" userId="0401f16030b3bbcc" providerId="LiveId" clId="{04320BE1-0268-461A-BD54-84577F135FDA}" dt="2022-01-19T21:46:34.196" v="412" actId="1076"/>
          <ac:spMkLst>
            <pc:docMk/>
            <pc:sldMk cId="3184808388" sldId="277"/>
            <ac:spMk id="5" creationId="{A6F053C9-08FB-4759-826F-4DAB7DC7853B}"/>
          </ac:spMkLst>
        </pc:spChg>
        <pc:spChg chg="del">
          <ac:chgData name="Gabriel Quintella" userId="0401f16030b3bbcc" providerId="LiveId" clId="{04320BE1-0268-461A-BD54-84577F135FDA}" dt="2022-01-19T15:07:36.988" v="360" actId="26606"/>
          <ac:spMkLst>
            <pc:docMk/>
            <pc:sldMk cId="3184808388" sldId="277"/>
            <ac:spMk id="9" creationId="{E49CC64F-7275-4E33-961B-0C5CDC439875}"/>
          </ac:spMkLst>
        </pc:spChg>
        <pc:spChg chg="add">
          <ac:chgData name="Gabriel Quintella" userId="0401f16030b3bbcc" providerId="LiveId" clId="{04320BE1-0268-461A-BD54-84577F135FDA}" dt="2022-01-19T15:07:36.988" v="360" actId="26606"/>
          <ac:spMkLst>
            <pc:docMk/>
            <pc:sldMk cId="3184808388" sldId="277"/>
            <ac:spMk id="71" creationId="{E49CC64F-7275-4E33-961B-0C5CDC439875}"/>
          </ac:spMkLst>
        </pc:spChg>
        <pc:picChg chg="del">
          <ac:chgData name="Gabriel Quintella" userId="0401f16030b3bbcc" providerId="LiveId" clId="{04320BE1-0268-461A-BD54-84577F135FDA}" dt="2022-01-19T15:00:58.084" v="348" actId="478"/>
          <ac:picMkLst>
            <pc:docMk/>
            <pc:sldMk cId="3184808388" sldId="277"/>
            <ac:picMk id="4" creationId="{8FBED80D-7006-4868-BD2E-0119D360BC36}"/>
          </ac:picMkLst>
        </pc:picChg>
        <pc:picChg chg="del">
          <ac:chgData name="Gabriel Quintella" userId="0401f16030b3bbcc" providerId="LiveId" clId="{04320BE1-0268-461A-BD54-84577F135FDA}" dt="2022-01-19T15:01:17.914" v="355" actId="478"/>
          <ac:picMkLst>
            <pc:docMk/>
            <pc:sldMk cId="3184808388" sldId="277"/>
            <ac:picMk id="5" creationId="{A7597F68-C3D0-4BBA-AA9D-3FAADA7932A0}"/>
          </ac:picMkLst>
        </pc:picChg>
        <pc:picChg chg="add mod">
          <ac:chgData name="Gabriel Quintella" userId="0401f16030b3bbcc" providerId="LiveId" clId="{04320BE1-0268-461A-BD54-84577F135FDA}" dt="2022-01-19T15:07:36.988" v="360" actId="26606"/>
          <ac:picMkLst>
            <pc:docMk/>
            <pc:sldMk cId="3184808388" sldId="277"/>
            <ac:picMk id="6146" creationId="{6987B673-BF17-48AD-A787-FAD2F69356B1}"/>
          </ac:picMkLst>
        </pc:picChg>
      </pc:sldChg>
      <pc:sldChg chg="addSp delSp modSp del mod">
        <pc:chgData name="Gabriel Quintella" userId="0401f16030b3bbcc" providerId="LiveId" clId="{04320BE1-0268-461A-BD54-84577F135FDA}" dt="2022-01-19T14:57:52.649" v="332" actId="2696"/>
        <pc:sldMkLst>
          <pc:docMk/>
          <pc:sldMk cId="3440083160" sldId="279"/>
        </pc:sldMkLst>
        <pc:picChg chg="del">
          <ac:chgData name="Gabriel Quintella" userId="0401f16030b3bbcc" providerId="LiveId" clId="{04320BE1-0268-461A-BD54-84577F135FDA}" dt="2022-01-19T14:57:16.278" v="327" actId="478"/>
          <ac:picMkLst>
            <pc:docMk/>
            <pc:sldMk cId="3440083160" sldId="279"/>
            <ac:picMk id="4" creationId="{8FBED80D-7006-4868-BD2E-0119D360BC36}"/>
          </ac:picMkLst>
        </pc:picChg>
        <pc:picChg chg="add mod">
          <ac:chgData name="Gabriel Quintella" userId="0401f16030b3bbcc" providerId="LiveId" clId="{04320BE1-0268-461A-BD54-84577F135FDA}" dt="2022-01-19T14:57:34.271" v="331" actId="167"/>
          <ac:picMkLst>
            <pc:docMk/>
            <pc:sldMk cId="3440083160" sldId="279"/>
            <ac:picMk id="3074" creationId="{C8915C8C-87C6-4433-A485-D3402557E007}"/>
          </ac:picMkLst>
        </pc:picChg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1699139359" sldId="280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1909856853" sldId="281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777463436" sldId="282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773420452" sldId="283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687545986" sldId="285"/>
        </pc:sldMkLst>
      </pc:sldChg>
      <pc:sldChg chg="modSp mod">
        <pc:chgData name="Gabriel Quintella" userId="0401f16030b3bbcc" providerId="LiveId" clId="{04320BE1-0268-461A-BD54-84577F135FDA}" dt="2022-01-19T21:49:03.035" v="455" actId="1076"/>
        <pc:sldMkLst>
          <pc:docMk/>
          <pc:sldMk cId="1655760290" sldId="286"/>
        </pc:sldMkLst>
        <pc:spChg chg="mod">
          <ac:chgData name="Gabriel Quintella" userId="0401f16030b3bbcc" providerId="LiveId" clId="{04320BE1-0268-461A-BD54-84577F135FDA}" dt="2022-01-19T21:49:03.035" v="455" actId="1076"/>
          <ac:spMkLst>
            <pc:docMk/>
            <pc:sldMk cId="1655760290" sldId="286"/>
            <ac:spMk id="2" creationId="{A22A48B3-5314-4374-A82C-5EA1D94D2747}"/>
          </ac:spMkLst>
        </pc:spChg>
      </pc:sldChg>
      <pc:sldChg chg="addSp modSp mod">
        <pc:chgData name="Gabriel Quintella" userId="0401f16030b3bbcc" providerId="LiveId" clId="{04320BE1-0268-461A-BD54-84577F135FDA}" dt="2022-01-19T14:45:04.524" v="161" actId="20577"/>
        <pc:sldMkLst>
          <pc:docMk/>
          <pc:sldMk cId="2687159608" sldId="287"/>
        </pc:sldMkLst>
        <pc:spChg chg="mod">
          <ac:chgData name="Gabriel Quintella" userId="0401f16030b3bbcc" providerId="LiveId" clId="{04320BE1-0268-461A-BD54-84577F135FDA}" dt="2022-01-19T14:44:51.637" v="137" actId="1076"/>
          <ac:spMkLst>
            <pc:docMk/>
            <pc:sldMk cId="2687159608" sldId="287"/>
            <ac:spMk id="2" creationId="{A22A48B3-5314-4374-A82C-5EA1D94D2747}"/>
          </ac:spMkLst>
        </pc:spChg>
        <pc:spChg chg="add mod">
          <ac:chgData name="Gabriel Quintella" userId="0401f16030b3bbcc" providerId="LiveId" clId="{04320BE1-0268-461A-BD54-84577F135FDA}" dt="2022-01-19T14:45:04.524" v="161" actId="20577"/>
          <ac:spMkLst>
            <pc:docMk/>
            <pc:sldMk cId="2687159608" sldId="287"/>
            <ac:spMk id="5" creationId="{00FE93E8-62D2-4603-AB60-D056BDEADB67}"/>
          </ac:spMkLst>
        </pc:spChg>
      </pc:sldChg>
      <pc:sldChg chg="modSp mod">
        <pc:chgData name="Gabriel Quintella" userId="0401f16030b3bbcc" providerId="LiveId" clId="{04320BE1-0268-461A-BD54-84577F135FDA}" dt="2022-01-19T21:39:43.433" v="409" actId="27636"/>
        <pc:sldMkLst>
          <pc:docMk/>
          <pc:sldMk cId="1572128505" sldId="289"/>
        </pc:sldMkLst>
        <pc:spChg chg="mod">
          <ac:chgData name="Gabriel Quintella" userId="0401f16030b3bbcc" providerId="LiveId" clId="{04320BE1-0268-461A-BD54-84577F135FDA}" dt="2022-01-19T21:39:43.433" v="409" actId="27636"/>
          <ac:spMkLst>
            <pc:docMk/>
            <pc:sldMk cId="1572128505" sldId="289"/>
            <ac:spMk id="3" creationId="{6ECE45D1-F65A-44E4-88A0-371BF51EE333}"/>
          </ac:spMkLst>
        </pc:spChg>
      </pc:sldChg>
      <pc:sldChg chg="delSp modSp mod">
        <pc:chgData name="Gabriel Quintella" userId="0401f16030b3bbcc" providerId="LiveId" clId="{04320BE1-0268-461A-BD54-84577F135FDA}" dt="2022-01-19T14:46:05.620" v="244" actId="1076"/>
        <pc:sldMkLst>
          <pc:docMk/>
          <pc:sldMk cId="3433790968" sldId="290"/>
        </pc:sldMkLst>
        <pc:spChg chg="mod">
          <ac:chgData name="Gabriel Quintella" userId="0401f16030b3bbcc" providerId="LiveId" clId="{04320BE1-0268-461A-BD54-84577F135FDA}" dt="2022-01-19T14:46:05.620" v="244" actId="1076"/>
          <ac:spMkLst>
            <pc:docMk/>
            <pc:sldMk cId="3433790968" sldId="290"/>
            <ac:spMk id="3" creationId="{6ECE45D1-F65A-44E4-88A0-371BF51EE333}"/>
          </ac:spMkLst>
        </pc:spChg>
        <pc:graphicFrameChg chg="del mod">
          <ac:chgData name="Gabriel Quintella" userId="0401f16030b3bbcc" providerId="LiveId" clId="{04320BE1-0268-461A-BD54-84577F135FDA}" dt="2022-01-19T14:45:49.110" v="215" actId="478"/>
          <ac:graphicFrameMkLst>
            <pc:docMk/>
            <pc:sldMk cId="3433790968" sldId="290"/>
            <ac:graphicFrameMk id="8" creationId="{A52B6BAD-EE39-4CA9-B817-2F9BA249C869}"/>
          </ac:graphicFrameMkLst>
        </pc:graphicFrameChg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1904286443" sldId="291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135026700" sldId="292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4230135495" sldId="293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2164335242" sldId="294"/>
        </pc:sldMkLst>
      </pc:sldChg>
      <pc:sldChg chg="add del">
        <pc:chgData name="Gabriel Quintella" userId="0401f16030b3bbcc" providerId="LiveId" clId="{04320BE1-0268-461A-BD54-84577F135FDA}" dt="2022-01-19T15:08:10.200" v="363" actId="47"/>
        <pc:sldMkLst>
          <pc:docMk/>
          <pc:sldMk cId="1470431032" sldId="295"/>
        </pc:sldMkLst>
      </pc:sldChg>
      <pc:sldChg chg="add del">
        <pc:chgData name="Gabriel Quintella" userId="0401f16030b3bbcc" providerId="LiveId" clId="{04320BE1-0268-461A-BD54-84577F135FDA}" dt="2022-01-19T15:08:01.072" v="362" actId="2696"/>
        <pc:sldMkLst>
          <pc:docMk/>
          <pc:sldMk cId="267626220" sldId="296"/>
        </pc:sldMkLst>
      </pc:sldChg>
      <pc:sldChg chg="del">
        <pc:chgData name="Gabriel Quintella" userId="0401f16030b3bbcc" providerId="LiveId" clId="{04320BE1-0268-461A-BD54-84577F135FDA}" dt="2022-01-19T15:01:16.307" v="354" actId="2696"/>
        <pc:sldMkLst>
          <pc:docMk/>
          <pc:sldMk cId="2797249121" sldId="300"/>
        </pc:sldMkLst>
      </pc:sldChg>
      <pc:sldChg chg="addSp delSp modSp add mod setBg delDesignElem">
        <pc:chgData name="Gabriel Quintella" userId="0401f16030b3bbcc" providerId="LiveId" clId="{04320BE1-0268-461A-BD54-84577F135FDA}" dt="2022-01-19T14:51:02.268" v="310" actId="1076"/>
        <pc:sldMkLst>
          <pc:docMk/>
          <pc:sldMk cId="4228893524" sldId="301"/>
        </pc:sldMkLst>
        <pc:spChg chg="del">
          <ac:chgData name="Gabriel Quintella" userId="0401f16030b3bbcc" providerId="LiveId" clId="{04320BE1-0268-461A-BD54-84577F135FDA}" dt="2022-01-19T14:48:50.728" v="284" actId="478"/>
          <ac:spMkLst>
            <pc:docMk/>
            <pc:sldMk cId="4228893524" sldId="301"/>
            <ac:spMk id="2" creationId="{A22A48B3-5314-4374-A82C-5EA1D94D2747}"/>
          </ac:spMkLst>
        </pc:spChg>
        <pc:spChg chg="add mod">
          <ac:chgData name="Gabriel Quintella" userId="0401f16030b3bbcc" providerId="LiveId" clId="{04320BE1-0268-461A-BD54-84577F135FDA}" dt="2022-01-19T14:50:59.004" v="309" actId="1076"/>
          <ac:spMkLst>
            <pc:docMk/>
            <pc:sldMk cId="4228893524" sldId="301"/>
            <ac:spMk id="3" creationId="{0D25E7CF-04C5-4FEA-99E5-A889D4C1A831}"/>
          </ac:spMkLst>
        </pc:spChg>
        <pc:spChg chg="del mod">
          <ac:chgData name="Gabriel Quintella" userId="0401f16030b3bbcc" providerId="LiveId" clId="{04320BE1-0268-461A-BD54-84577F135FDA}" dt="2022-01-19T14:49:31.590" v="293" actId="478"/>
          <ac:spMkLst>
            <pc:docMk/>
            <pc:sldMk cId="4228893524" sldId="301"/>
            <ac:spMk id="5" creationId="{00FE93E8-62D2-4603-AB60-D056BDEADB67}"/>
          </ac:spMkLst>
        </pc:spChg>
        <pc:spChg chg="del">
          <ac:chgData name="Gabriel Quintella" userId="0401f16030b3bbcc" providerId="LiveId" clId="{04320BE1-0268-461A-BD54-84577F135FDA}" dt="2022-01-19T14:48:45.270" v="283"/>
          <ac:spMkLst>
            <pc:docMk/>
            <pc:sldMk cId="4228893524" sldId="301"/>
            <ac:spMk id="6" creationId="{E49CC64F-7275-4E33-961B-0C5CDC439875}"/>
          </ac:spMkLst>
        </pc:spChg>
        <pc:spChg chg="add del mod">
          <ac:chgData name="Gabriel Quintella" userId="0401f16030b3bbcc" providerId="LiveId" clId="{04320BE1-0268-461A-BD54-84577F135FDA}" dt="2022-01-19T14:49:54.180" v="297" actId="478"/>
          <ac:spMkLst>
            <pc:docMk/>
            <pc:sldMk cId="4228893524" sldId="301"/>
            <ac:spMk id="7" creationId="{8E72321A-00BE-4908-8A5C-3EE52D94BA39}"/>
          </ac:spMkLst>
        </pc:spChg>
        <pc:spChg chg="add">
          <ac:chgData name="Gabriel Quintella" userId="0401f16030b3bbcc" providerId="LiveId" clId="{04320BE1-0268-461A-BD54-84577F135FDA}" dt="2022-01-19T14:49:52.414" v="296" actId="26606"/>
          <ac:spMkLst>
            <pc:docMk/>
            <pc:sldMk cId="4228893524" sldId="301"/>
            <ac:spMk id="12" creationId="{E49CC64F-7275-4E33-961B-0C5CDC439875}"/>
          </ac:spMkLst>
        </pc:spChg>
        <pc:picChg chg="ord">
          <ac:chgData name="Gabriel Quintella" userId="0401f16030b3bbcc" providerId="LiveId" clId="{04320BE1-0268-461A-BD54-84577F135FDA}" dt="2022-01-19T14:49:52.414" v="296" actId="26606"/>
          <ac:picMkLst>
            <pc:docMk/>
            <pc:sldMk cId="4228893524" sldId="301"/>
            <ac:picMk id="4" creationId="{8FBED80D-7006-4868-BD2E-0119D360BC36}"/>
          </ac:picMkLst>
        </pc:picChg>
        <pc:picChg chg="add mod">
          <ac:chgData name="Gabriel Quintella" userId="0401f16030b3bbcc" providerId="LiveId" clId="{04320BE1-0268-461A-BD54-84577F135FDA}" dt="2022-01-19T14:51:02.268" v="310" actId="1076"/>
          <ac:picMkLst>
            <pc:docMk/>
            <pc:sldMk cId="4228893524" sldId="301"/>
            <ac:picMk id="2050" creationId="{CF0D5D15-3A3D-40FA-A3B1-099C13DECF6E}"/>
          </ac:picMkLst>
        </pc:picChg>
      </pc:sldChg>
      <pc:sldChg chg="delSp modSp add del mod setBg modAnim delDesignElem">
        <pc:chgData name="Gabriel Quintella" userId="0401f16030b3bbcc" providerId="LiveId" clId="{04320BE1-0268-461A-BD54-84577F135FDA}" dt="2022-01-19T14:57:04.089" v="326" actId="2696"/>
        <pc:sldMkLst>
          <pc:docMk/>
          <pc:sldMk cId="1636309254" sldId="302"/>
        </pc:sldMkLst>
        <pc:spChg chg="mod">
          <ac:chgData name="Gabriel Quintella" userId="0401f16030b3bbcc" providerId="LiveId" clId="{04320BE1-0268-461A-BD54-84577F135FDA}" dt="2022-01-19T14:56:54.451" v="324" actId="6549"/>
          <ac:spMkLst>
            <pc:docMk/>
            <pc:sldMk cId="1636309254" sldId="302"/>
            <ac:spMk id="7" creationId="{A22A48B3-5314-4374-A82C-5EA1D94D2747}"/>
          </ac:spMkLst>
        </pc:spChg>
        <pc:spChg chg="del">
          <ac:chgData name="Gabriel Quintella" userId="0401f16030b3bbcc" providerId="LiveId" clId="{04320BE1-0268-461A-BD54-84577F135FDA}" dt="2022-01-19T14:56:03.161" v="313"/>
          <ac:spMkLst>
            <pc:docMk/>
            <pc:sldMk cId="1636309254" sldId="302"/>
            <ac:spMk id="27" creationId="{1DB7C82F-AB7E-4F0C-B829-FA1B9C415180}"/>
          </ac:spMkLst>
        </pc:spChg>
        <pc:spChg chg="del">
          <ac:chgData name="Gabriel Quintella" userId="0401f16030b3bbcc" providerId="LiveId" clId="{04320BE1-0268-461A-BD54-84577F135FDA}" dt="2022-01-19T14:56:03.161" v="313"/>
          <ac:spMkLst>
            <pc:docMk/>
            <pc:sldMk cId="1636309254" sldId="302"/>
            <ac:spMk id="29" creationId="{F55FFF17-D3D5-4F58-BA56-54EA901CE038}"/>
          </ac:spMkLst>
        </pc:spChg>
        <pc:picChg chg="del">
          <ac:chgData name="Gabriel Quintella" userId="0401f16030b3bbcc" providerId="LiveId" clId="{04320BE1-0268-461A-BD54-84577F135FDA}" dt="2022-01-19T14:56:08.887" v="314" actId="478"/>
          <ac:picMkLst>
            <pc:docMk/>
            <pc:sldMk cId="1636309254" sldId="302"/>
            <ac:picMk id="1026" creationId="{4DA692BE-0F7E-4B38-92A0-0BA1AFF807DC}"/>
          </ac:picMkLst>
        </pc:picChg>
      </pc:sldChg>
    </pc:docChg>
  </pc:docChgLst>
  <pc:docChgLst>
    <pc:chgData name="Gabriel Quintella" userId="0401f16030b3bbcc" providerId="LiveId" clId="{86B6C13F-8E64-4619-891B-E03FFA006484}"/>
    <pc:docChg chg="undo redo custSel addSld delSld modSld sldOrd">
      <pc:chgData name="Gabriel Quintella" userId="0401f16030b3bbcc" providerId="LiveId" clId="{86B6C13F-8E64-4619-891B-E03FFA006484}" dt="2022-01-14T03:06:39.215" v="3531" actId="20577"/>
      <pc:docMkLst>
        <pc:docMk/>
      </pc:docMkLst>
      <pc:sldChg chg="modSp del mod">
        <pc:chgData name="Gabriel Quintella" userId="0401f16030b3bbcc" providerId="LiveId" clId="{86B6C13F-8E64-4619-891B-E03FFA006484}" dt="2022-01-13T18:42:35.720" v="2744" actId="2696"/>
        <pc:sldMkLst>
          <pc:docMk/>
          <pc:sldMk cId="3184280581" sldId="256"/>
        </pc:sldMkLst>
        <pc:spChg chg="mod">
          <ac:chgData name="Gabriel Quintella" userId="0401f16030b3bbcc" providerId="LiveId" clId="{86B6C13F-8E64-4619-891B-E03FFA006484}" dt="2022-01-13T18:41:30.247" v="2732" actId="14100"/>
          <ac:spMkLst>
            <pc:docMk/>
            <pc:sldMk cId="3184280581" sldId="256"/>
            <ac:spMk id="6" creationId="{9911EEA9-6152-4B2C-BFBC-8A082C515BC9}"/>
          </ac:spMkLst>
        </pc:spChg>
      </pc:sldChg>
      <pc:sldChg chg="addSp delSp modSp mod setBg addAnim setClrOvrMap">
        <pc:chgData name="Gabriel Quintella" userId="0401f16030b3bbcc" providerId="LiveId" clId="{86B6C13F-8E64-4619-891B-E03FFA006484}" dt="2022-01-13T18:44:13.473" v="2777" actId="1076"/>
        <pc:sldMkLst>
          <pc:docMk/>
          <pc:sldMk cId="3275838534" sldId="257"/>
        </pc:sldMkLst>
        <pc:spChg chg="mod">
          <ac:chgData name="Gabriel Quintella" userId="0401f16030b3bbcc" providerId="LiveId" clId="{86B6C13F-8E64-4619-891B-E03FFA006484}" dt="2022-01-13T18:44:13.473" v="2777" actId="1076"/>
          <ac:spMkLst>
            <pc:docMk/>
            <pc:sldMk cId="3275838534" sldId="257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8" creationId="{F1611BA9-268A-49A6-84F8-FC91536686E4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9" creationId="{482BD70C-C4A0-46C4-9518-A731098B419A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0" creationId="{E20EB187-900F-4AF5-813B-101456D9FD39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1" creationId="{39B74A45-BDDD-4892-B8C0-B290C0944FCB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2" creationId="{1825D5AF-D278-4D9A-A4F5-A1A1D3507636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3" creationId="{C516C73E-9465-4C9E-9B86-9E58FB326B6B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18" creationId="{C0B27210-D0CA-4654-B3E3-9ABB4F178EA1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0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2" creationId="{70B66945-4967-4040-926D-DCA44313CDAB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7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9" creationId="{F55FFF17-D3D5-4F58-BA56-54EA901CE038}"/>
          </ac:spMkLst>
        </pc:spChg>
        <pc:picChg chg="add del">
          <ac:chgData name="Gabriel Quintella" userId="0401f16030b3bbcc" providerId="LiveId" clId="{86B6C13F-8E64-4619-891B-E03FFA006484}" dt="2022-01-13T01:17:43.998" v="2376" actId="26606"/>
          <ac:picMkLst>
            <pc:docMk/>
            <pc:sldMk cId="3275838534" sldId="257"/>
            <ac:picMk id="4" creationId="{A36D4B7F-4C2E-4D95-906D-1B70779DD29C}"/>
          </ac:picMkLst>
        </pc:picChg>
        <pc:picChg chg="add mod">
          <ac:chgData name="Gabriel Quintella" userId="0401f16030b3bbcc" providerId="LiveId" clId="{86B6C13F-8E64-4619-891B-E03FFA006484}" dt="2022-01-13T18:43:27.428" v="2749" actId="1076"/>
          <ac:picMkLst>
            <pc:docMk/>
            <pc:sldMk cId="3275838534" sldId="257"/>
            <ac:picMk id="6" creationId="{E42A477C-FC53-4AC9-8A33-2E66BE9E01FB}"/>
          </ac:picMkLst>
        </pc:picChg>
      </pc:sldChg>
      <pc:sldChg chg="modSp del mod">
        <pc:chgData name="Gabriel Quintella" userId="0401f16030b3bbcc" providerId="LiveId" clId="{86B6C13F-8E64-4619-891B-E03FFA006484}" dt="2022-01-13T18:45:59.264" v="2797" actId="2696"/>
        <pc:sldMkLst>
          <pc:docMk/>
          <pc:sldMk cId="2607957497" sldId="258"/>
        </pc:sldMkLst>
        <pc:spChg chg="mod">
          <ac:chgData name="Gabriel Quintella" userId="0401f16030b3bbcc" providerId="LiveId" clId="{86B6C13F-8E64-4619-891B-E03FFA006484}" dt="2022-01-13T18:45:29.201" v="2789" actId="1076"/>
          <ac:spMkLst>
            <pc:docMk/>
            <pc:sldMk cId="2607957497" sldId="258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8:50:31.879" v="2910" actId="2696"/>
        <pc:sldMkLst>
          <pc:docMk/>
          <pc:sldMk cId="2475233853" sldId="259"/>
        </pc:sldMkLst>
        <pc:spChg chg="mod">
          <ac:chgData name="Gabriel Quintella" userId="0401f16030b3bbcc" providerId="LiveId" clId="{86B6C13F-8E64-4619-891B-E03FFA006484}" dt="2022-01-13T18:44:41.724" v="2781" actId="14100"/>
          <ac:spMkLst>
            <pc:docMk/>
            <pc:sldMk cId="2475233853" sldId="259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01:21:50.809" v="2452" actId="2696"/>
        <pc:sldMkLst>
          <pc:docMk/>
          <pc:sldMk cId="3389426090" sldId="260"/>
        </pc:sldMkLst>
        <pc:spChg chg="mod">
          <ac:chgData name="Gabriel Quintella" userId="0401f16030b3bbcc" providerId="LiveId" clId="{86B6C13F-8E64-4619-891B-E03FFA006484}" dt="2022-01-13T00:16:46.255" v="1426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Sp delSp modSp del mod">
        <pc:chgData name="Gabriel Quintella" userId="0401f16030b3bbcc" providerId="LiveId" clId="{86B6C13F-8E64-4619-891B-E03FFA006484}" dt="2022-01-13T01:38:30.500" v="2636" actId="2696"/>
        <pc:sldMkLst>
          <pc:docMk/>
          <pc:sldMk cId="3900410709" sldId="261"/>
        </pc:sldMkLst>
        <pc:spChg chg="add del mod">
          <ac:chgData name="Gabriel Quintella" userId="0401f16030b3bbcc" providerId="LiveId" clId="{86B6C13F-8E64-4619-891B-E03FFA006484}" dt="2022-01-13T01:35:07.202" v="2599" actId="21"/>
          <ac:spMkLst>
            <pc:docMk/>
            <pc:sldMk cId="3900410709" sldId="261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9:05:00.794" v="3140" actId="2696"/>
        <pc:sldMkLst>
          <pc:docMk/>
          <pc:sldMk cId="3350158791" sldId="262"/>
        </pc:sldMkLst>
        <pc:spChg chg="mod">
          <ac:chgData name="Gabriel Quintella" userId="0401f16030b3bbcc" providerId="LiveId" clId="{86B6C13F-8E64-4619-891B-E03FFA006484}" dt="2022-01-13T00:54:52.509" v="2181" actId="20577"/>
          <ac:spMkLst>
            <pc:docMk/>
            <pc:sldMk cId="3350158791" sldId="262"/>
            <ac:spMk id="2" creationId="{A22A48B3-5314-4374-A82C-5EA1D94D2747}"/>
          </ac:spMkLst>
        </pc:spChg>
      </pc:sldChg>
      <pc:sldChg chg="addSp delSp modSp add mod setBg setClrOvrMap delDesignElem">
        <pc:chgData name="Gabriel Quintella" userId="0401f16030b3bbcc" providerId="LiveId" clId="{86B6C13F-8E64-4619-891B-E03FFA006484}" dt="2022-01-13T01:32:44.438" v="2570" actId="26606"/>
        <pc:sldMkLst>
          <pc:docMk/>
          <pc:sldMk cId="1167946902" sldId="263"/>
        </pc:sldMkLst>
        <pc:spChg chg="mod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1167946902" sldId="263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9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01:32:44.438" v="2570" actId="26606"/>
          <ac:spMkLst>
            <pc:docMk/>
            <pc:sldMk cId="1167946902" sldId="263"/>
            <ac:spMk id="11" creationId="{E49CC64F-7275-4E33-961B-0C5CDC439875}"/>
          </ac:spMkLst>
        </pc:spChg>
        <pc:picChg chg="add mod">
          <ac:chgData name="Gabriel Quintella" userId="0401f16030b3bbcc" providerId="LiveId" clId="{86B6C13F-8E64-4619-891B-E03FFA006484}" dt="2022-01-13T01:32:44.438" v="2570" actId="26606"/>
          <ac:picMkLst>
            <pc:docMk/>
            <pc:sldMk cId="1167946902" sldId="263"/>
            <ac:picMk id="4" creationId="{8FBED80D-7006-4868-BD2E-0119D360BC36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17.688" v="3504"/>
        <pc:sldMkLst>
          <pc:docMk/>
          <pc:sldMk cId="638894639" sldId="264"/>
        </pc:sldMkLst>
        <pc:spChg chg="mod or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3:49.157" v="2350" actId="26606"/>
          <ac:spMkLst>
            <pc:docMk/>
            <pc:sldMk cId="638894639" sldId="264"/>
            <ac:spMk id="7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5" creationId="{5E0D6276-8D53-4DDA-A15A-90E0831F6D61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7" creationId="{00C150C7-96FB-4EB9-BDF9-212535A6089F}"/>
          </ac:spMkLst>
        </pc:spChg>
        <pc:spChg chg="add del">
          <ac:chgData name="Gabriel Quintella" userId="0401f16030b3bbcc" providerId="LiveId" clId="{86B6C13F-8E64-4619-891B-E03FFA006484}" dt="2022-01-13T01:32:34.057" v="2566" actId="26606"/>
          <ac:spMkLst>
            <pc:docMk/>
            <pc:sldMk cId="638894639" sldId="264"/>
            <ac:spMk id="81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5" creationId="{5A59F003-E00A-43F9-91DC-CC54E3B87466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7" creationId="{D74A4382-E3AD-430A-9A1F-DFA3E0E77A7D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9" creationId="{79F40191-0F44-4FD1-82CC-ACB507C14BE6}"/>
          </ac:spMkLst>
        </pc:spChg>
        <pc:spChg chg="add del">
          <ac:chgData name="Gabriel Quintella" userId="0401f16030b3bbcc" providerId="LiveId" clId="{86B6C13F-8E64-4619-891B-E03FFA006484}" dt="2022-01-13T01:13:50.041" v="2352" actId="26606"/>
          <ac:spMkLst>
            <pc:docMk/>
            <pc:sldMk cId="638894639" sldId="264"/>
            <ac:spMk id="5124" creationId="{17CDB40A-75BB-4498-A20B-59C3984A3A94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5" creationId="{0AB225BA-7412-4605-8E8D-5AED2BF56A11}"/>
          </ac:spMkLst>
        </pc:spChg>
        <pc:spChg chg="add del">
          <ac:chgData name="Gabriel Quintella" userId="0401f16030b3bbcc" providerId="LiveId" clId="{86B6C13F-8E64-4619-891B-E03FFA006484}" dt="2022-01-13T01:13:55.962" v="2354" actId="26606"/>
          <ac:spMkLst>
            <pc:docMk/>
            <pc:sldMk cId="638894639" sldId="264"/>
            <ac:spMk id="5126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7" creationId="{604BB9CD-970D-4FE5-B4E3-D651735BF4FE}"/>
          </ac:spMkLst>
        </pc:spChg>
        <pc:spChg chg="add del">
          <ac:chgData name="Gabriel Quintella" userId="0401f16030b3bbcc" providerId="LiveId" clId="{86B6C13F-8E64-4619-891B-E03FFA006484}" dt="2022-01-13T01:13:56.722" v="2356" actId="26606"/>
          <ac:spMkLst>
            <pc:docMk/>
            <pc:sldMk cId="638894639" sldId="264"/>
            <ac:spMk id="512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638894639" sldId="264"/>
            <ac:spMk id="512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3:57.705" v="2358" actId="26606"/>
          <ac:spMkLst>
            <pc:docMk/>
            <pc:sldMk cId="638894639" sldId="264"/>
            <ac:spMk id="5130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2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3:58.978" v="2360" actId="26606"/>
          <ac:spMkLst>
            <pc:docMk/>
            <pc:sldMk cId="638894639" sldId="264"/>
            <ac:spMk id="5133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4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4:36.926" v="2362" actId="26606"/>
          <ac:spMkLst>
            <pc:docMk/>
            <pc:sldMk cId="638894639" sldId="264"/>
            <ac:spMk id="5135" creationId="{87CC2527-562A-4F69-B487-4371E5B243E7}"/>
          </ac:spMkLst>
        </pc:spChg>
        <pc:picChg chg="add mod ord">
          <ac:chgData name="Gabriel Quintella" userId="0401f16030b3bbcc" providerId="LiveId" clId="{86B6C13F-8E64-4619-891B-E03FFA006484}" dt="2022-01-13T01:32:34.060" v="2567" actId="26606"/>
          <ac:picMkLst>
            <pc:docMk/>
            <pc:sldMk cId="638894639" sldId="264"/>
            <ac:picMk id="5122" creationId="{785272BA-B1FD-40E4-AF67-60C22563FD81}"/>
          </ac:picMkLst>
        </pc:picChg>
        <pc:cxnChg chg="add del">
          <ac:chgData name="Gabriel Quintella" userId="0401f16030b3bbcc" providerId="LiveId" clId="{86B6C13F-8E64-4619-891B-E03FFA006484}" dt="2022-01-13T01:13:55.962" v="2354" actId="26606"/>
          <ac:cxnSpMkLst>
            <pc:docMk/>
            <pc:sldMk cId="638894639" sldId="264"/>
            <ac:cxnSpMk id="73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3:57.705" v="2358" actId="26606"/>
          <ac:cxnSpMkLst>
            <pc:docMk/>
            <pc:sldMk cId="638894639" sldId="264"/>
            <ac:cxnSpMk id="5131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4:36.926" v="2362" actId="26606"/>
          <ac:cxnSpMkLst>
            <pc:docMk/>
            <pc:sldMk cId="638894639" sldId="264"/>
            <ac:cxnSpMk id="5136" creationId="{BCDAEC91-5BCE-4B55-9CC0-43EF94CB734B}"/>
          </ac:cxnSpMkLst>
        </pc:cxnChg>
      </pc:sldChg>
      <pc:sldChg chg="addSp delSp modSp add del mod ord">
        <pc:chgData name="Gabriel Quintella" userId="0401f16030b3bbcc" providerId="LiveId" clId="{86B6C13F-8E64-4619-891B-E03FFA006484}" dt="2022-01-13T01:30:28.145" v="2542" actId="2696"/>
        <pc:sldMkLst>
          <pc:docMk/>
          <pc:sldMk cId="4157099381" sldId="265"/>
        </pc:sldMkLst>
        <pc:spChg chg="mod">
          <ac:chgData name="Gabriel Quintella" userId="0401f16030b3bbcc" providerId="LiveId" clId="{86B6C13F-8E64-4619-891B-E03FFA006484}" dt="2022-01-13T01:29:13.132" v="2535" actId="21"/>
          <ac:spMkLst>
            <pc:docMk/>
            <pc:sldMk cId="4157099381" sldId="265"/>
            <ac:spMk id="2" creationId="{A22A48B3-5314-4374-A82C-5EA1D94D2747}"/>
          </ac:spMkLst>
        </pc:spChg>
        <pc:picChg chg="add del mod">
          <ac:chgData name="Gabriel Quintella" userId="0401f16030b3bbcc" providerId="LiveId" clId="{86B6C13F-8E64-4619-891B-E03FFA006484}" dt="2022-01-13T01:29:09.517" v="2534" actId="478"/>
          <ac:picMkLst>
            <pc:docMk/>
            <pc:sldMk cId="4157099381" sldId="265"/>
            <ac:picMk id="4" creationId="{798D7AB5-3959-4A28-870B-B762EA8D6AA9}"/>
          </ac:picMkLst>
        </pc:picChg>
      </pc:sldChg>
      <pc:sldChg chg="modSp add del mod">
        <pc:chgData name="Gabriel Quintella" userId="0401f16030b3bbcc" providerId="LiveId" clId="{86B6C13F-8E64-4619-891B-E03FFA006484}" dt="2022-01-13T01:39:11.518" v="2642" actId="2696"/>
        <pc:sldMkLst>
          <pc:docMk/>
          <pc:sldMk cId="3847342557" sldId="266"/>
        </pc:sldMkLst>
        <pc:spChg chg="mod">
          <ac:chgData name="Gabriel Quintella" userId="0401f16030b3bbcc" providerId="LiveId" clId="{86B6C13F-8E64-4619-891B-E03FFA006484}" dt="2022-01-13T00:47:37.231" v="1604" actId="20577"/>
          <ac:spMkLst>
            <pc:docMk/>
            <pc:sldMk cId="3847342557" sldId="266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86B6C13F-8E64-4619-891B-E03FFA006484}" dt="2022-01-13T01:44:42.282" v="2723" actId="2696"/>
        <pc:sldMkLst>
          <pc:docMk/>
          <pc:sldMk cId="200054645" sldId="267"/>
        </pc:sldMkLst>
        <pc:spChg chg="mod">
          <ac:chgData name="Gabriel Quintella" userId="0401f16030b3bbcc" providerId="LiveId" clId="{86B6C13F-8E64-4619-891B-E03FFA006484}" dt="2022-01-13T00:48:43.028" v="1693" actId="20577"/>
          <ac:spMkLst>
            <pc:docMk/>
            <pc:sldMk cId="200054645" sldId="267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48:48.011" v="1694" actId="1076"/>
          <ac:picMkLst>
            <pc:docMk/>
            <pc:sldMk cId="200054645" sldId="267"/>
            <ac:picMk id="2050" creationId="{E732CA8F-8A54-4253-97EB-A2CBEBE3566F}"/>
          </ac:picMkLst>
        </pc:picChg>
      </pc:sldChg>
      <pc:sldChg chg="addSp delSp modSp add del mod">
        <pc:chgData name="Gabriel Quintella" userId="0401f16030b3bbcc" providerId="LiveId" clId="{86B6C13F-8E64-4619-891B-E03FFA006484}" dt="2022-01-13T01:27:52.292" v="2521" actId="2696"/>
        <pc:sldMkLst>
          <pc:docMk/>
          <pc:sldMk cId="3634617450" sldId="268"/>
        </pc:sldMkLst>
        <pc:spChg chg="mod">
          <ac:chgData name="Gabriel Quintella" userId="0401f16030b3bbcc" providerId="LiveId" clId="{86B6C13F-8E64-4619-891B-E03FFA006484}" dt="2022-01-13T01:22:52.251" v="2469" actId="1076"/>
          <ac:spMkLst>
            <pc:docMk/>
            <pc:sldMk cId="3634617450" sldId="268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35:43.452" v="1475" actId="14100"/>
          <ac:picMkLst>
            <pc:docMk/>
            <pc:sldMk cId="3634617450" sldId="268"/>
            <ac:picMk id="5" creationId="{651B1B9D-735A-453E-B6EC-8F3B21D6452E}"/>
          </ac:picMkLst>
        </pc:picChg>
        <pc:picChg chg="add del mod">
          <ac:chgData name="Gabriel Quintella" userId="0401f16030b3bbcc" providerId="LiveId" clId="{86B6C13F-8E64-4619-891B-E03FFA006484}" dt="2022-01-13T00:34:05.278" v="1432"/>
          <ac:picMkLst>
            <pc:docMk/>
            <pc:sldMk cId="3634617450" sldId="268"/>
            <ac:picMk id="1026" creationId="{0DD5B458-9A82-4AFD-8C1F-DD0027463580}"/>
          </ac:picMkLst>
        </pc:picChg>
        <pc:picChg chg="add del mod">
          <ac:chgData name="Gabriel Quintella" userId="0401f16030b3bbcc" providerId="LiveId" clId="{86B6C13F-8E64-4619-891B-E03FFA006484}" dt="2022-01-13T00:34:21.197" v="1443" actId="21"/>
          <ac:picMkLst>
            <pc:docMk/>
            <pc:sldMk cId="3634617450" sldId="268"/>
            <ac:picMk id="1028" creationId="{3D8F0250-EEBA-407C-9EA9-162CF54ADC7E}"/>
          </ac:picMkLst>
        </pc:picChg>
      </pc:sldChg>
      <pc:sldChg chg="delSp modSp add del mod">
        <pc:chgData name="Gabriel Quintella" userId="0401f16030b3bbcc" providerId="LiveId" clId="{86B6C13F-8E64-4619-891B-E03FFA006484}" dt="2022-01-14T01:43:54.084" v="3502" actId="2696"/>
        <pc:sldMkLst>
          <pc:docMk/>
          <pc:sldMk cId="3703554288" sldId="269"/>
        </pc:sldMkLst>
        <pc:spChg chg="mod">
          <ac:chgData name="Gabriel Quintella" userId="0401f16030b3bbcc" providerId="LiveId" clId="{86B6C13F-8E64-4619-891B-E03FFA006484}" dt="2022-01-13T00:46:20.975" v="1559" actId="6549"/>
          <ac:spMkLst>
            <pc:docMk/>
            <pc:sldMk cId="3703554288" sldId="269"/>
            <ac:spMk id="2" creationId="{A22A48B3-5314-4374-A82C-5EA1D94D2747}"/>
          </ac:spMkLst>
        </pc:spChg>
        <pc:picChg chg="del">
          <ac:chgData name="Gabriel Quintella" userId="0401f16030b3bbcc" providerId="LiveId" clId="{86B6C13F-8E64-4619-891B-E03FFA006484}" dt="2022-01-13T00:45:56.111" v="1527" actId="478"/>
          <ac:picMkLst>
            <pc:docMk/>
            <pc:sldMk cId="3703554288" sldId="269"/>
            <ac:picMk id="5" creationId="{651B1B9D-735A-453E-B6EC-8F3B21D6452E}"/>
          </ac:picMkLst>
        </pc:picChg>
      </pc:sldChg>
      <pc:sldChg chg="modSp add del mod">
        <pc:chgData name="Gabriel Quintella" userId="0401f16030b3bbcc" providerId="LiveId" clId="{86B6C13F-8E64-4619-891B-E03FFA006484}" dt="2022-01-13T01:40:15.737" v="2681" actId="2696"/>
        <pc:sldMkLst>
          <pc:docMk/>
          <pc:sldMk cId="1878670115" sldId="270"/>
        </pc:sldMkLst>
        <pc:spChg chg="mod">
          <ac:chgData name="Gabriel Quintella" userId="0401f16030b3bbcc" providerId="LiveId" clId="{86B6C13F-8E64-4619-891B-E03FFA006484}" dt="2022-01-13T00:50:12.304" v="1831" actId="20577"/>
          <ac:spMkLst>
            <pc:docMk/>
            <pc:sldMk cId="1878670115" sldId="270"/>
            <ac:spMk id="2" creationId="{A22A48B3-5314-4374-A82C-5EA1D94D2747}"/>
          </ac:spMkLst>
        </pc:spChg>
      </pc:sldChg>
      <pc:sldChg chg="modSp add del mod">
        <pc:chgData name="Gabriel Quintella" userId="0401f16030b3bbcc" providerId="LiveId" clId="{86B6C13F-8E64-4619-891B-E03FFA006484}" dt="2022-01-13T19:09:37.470" v="3252" actId="2696"/>
        <pc:sldMkLst>
          <pc:docMk/>
          <pc:sldMk cId="690450534" sldId="271"/>
        </pc:sldMkLst>
        <pc:spChg chg="mod">
          <ac:chgData name="Gabriel Quintella" userId="0401f16030b3bbcc" providerId="LiveId" clId="{86B6C13F-8E64-4619-891B-E03FFA006484}" dt="2022-01-13T01:08:04.109" v="2328" actId="12"/>
          <ac:spMkLst>
            <pc:docMk/>
            <pc:sldMk cId="690450534" sldId="271"/>
            <ac:spMk id="2" creationId="{A22A48B3-5314-4374-A82C-5EA1D94D2747}"/>
          </ac:spMkLst>
        </pc:spChg>
      </pc:sldChg>
      <pc:sldChg chg="add del">
        <pc:chgData name="Gabriel Quintella" userId="0401f16030b3bbcc" providerId="LiveId" clId="{86B6C13F-8E64-4619-891B-E03FFA006484}" dt="2022-01-13T19:11:24.502" v="3285" actId="2696"/>
        <pc:sldMkLst>
          <pc:docMk/>
          <pc:sldMk cId="1097478453" sldId="272"/>
        </pc:sldMkLst>
      </pc:sldChg>
      <pc:sldChg chg="addSp delSp modSp add mod setBg setClrOvrMap delDesignElem">
        <pc:chgData name="Gabriel Quintella" userId="0401f16030b3bbcc" providerId="LiveId" clId="{86B6C13F-8E64-4619-891B-E03FFA006484}" dt="2022-01-13T01:29:39.957" v="2539" actId="26606"/>
        <pc:sldMkLst>
          <pc:docMk/>
          <pc:sldMk cId="3527643593" sldId="273"/>
        </pc:sldMkLst>
        <pc:spChg chg="mo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3527643593" sldId="273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73" creationId="{1DB7C82F-AB7E-4F0C-B829-FA1B9C415180}"/>
          </ac:spMkLst>
        </pc:spChg>
        <pc:picChg chg="add del mod">
          <ac:chgData name="Gabriel Quintella" userId="0401f16030b3bbcc" providerId="LiveId" clId="{86B6C13F-8E64-4619-891B-E03FFA006484}" dt="2022-01-13T01:10:19.257" v="2343" actId="478"/>
          <ac:picMkLst>
            <pc:docMk/>
            <pc:sldMk cId="3527643593" sldId="273"/>
            <ac:picMk id="3074" creationId="{2A5F42E0-A07B-42AD-8166-63480BB5040C}"/>
          </ac:picMkLst>
        </pc:picChg>
        <pc:picChg chg="add mod">
          <ac:chgData name="Gabriel Quintella" userId="0401f16030b3bbcc" providerId="LiveId" clId="{86B6C13F-8E64-4619-891B-E03FFA006484}" dt="2022-01-13T01:29:39.957" v="2539" actId="26606"/>
          <ac:picMkLst>
            <pc:docMk/>
            <pc:sldMk cId="3527643593" sldId="273"/>
            <ac:picMk id="3076" creationId="{4EEBC5B8-F597-4BCF-910A-26A62D506CE2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23.442" v="3506" actId="1037"/>
        <pc:sldMkLst>
          <pc:docMk/>
          <pc:sldMk cId="214360441" sldId="274"/>
        </pc:sldMkLst>
        <pc:spChg chg="mo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18:22.657" v="2379"/>
          <ac:spMkLst>
            <pc:docMk/>
            <pc:sldMk cId="214360441" sldId="274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214360441" sldId="274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4T01:44:23.442" v="3506" actId="1037"/>
          <ac:picMkLst>
            <pc:docMk/>
            <pc:sldMk cId="214360441" sldId="274"/>
            <ac:picMk id="4" creationId="{8FBED80D-7006-4868-BD2E-0119D360BC36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3T01:34:07.671" v="2590" actId="2696"/>
        <pc:sldMkLst>
          <pc:docMk/>
          <pc:sldMk cId="432955326" sldId="275"/>
        </pc:sldMkLst>
        <pc:spChg chg="add del mod">
          <ac:chgData name="Gabriel Quintella" userId="0401f16030b3bbcc" providerId="LiveId" clId="{86B6C13F-8E64-4619-891B-E03FFA006484}" dt="2022-01-13T01:25:17.705" v="2484" actId="26606"/>
          <ac:spMkLst>
            <pc:docMk/>
            <pc:sldMk cId="432955326" sldId="275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432955326" sldId="275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01:33:46.838" v="2584" actId="21"/>
          <ac:spMkLst>
            <pc:docMk/>
            <pc:sldMk cId="432955326" sldId="275"/>
            <ac:spMk id="7" creationId="{D3027F08-D8D8-4A02-AF57-889515C6A275}"/>
          </ac:spMkLst>
        </pc:spChg>
        <pc:spChg chg="del">
          <ac:chgData name="Gabriel Quintella" userId="0401f16030b3bbcc" providerId="LiveId" clId="{86B6C13F-8E64-4619-891B-E03FFA006484}" dt="2022-01-13T01:20:26.852" v="2432"/>
          <ac:spMkLst>
            <pc:docMk/>
            <pc:sldMk cId="432955326" sldId="275"/>
            <ac:spMk id="9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01:25:17.684" v="2483" actId="26606"/>
          <ac:graphicFrameMkLst>
            <pc:docMk/>
            <pc:sldMk cId="432955326" sldId="275"/>
            <ac:graphicFrameMk id="10" creationId="{07FE7217-85D6-4E2A-AB67-5A9AECC2B930}"/>
          </ac:graphicFrameMkLst>
        </pc:graphicFrameChg>
        <pc:graphicFrameChg chg="add mod">
          <ac:chgData name="Gabriel Quintella" userId="0401f16030b3bbcc" providerId="LiveId" clId="{86B6C13F-8E64-4619-891B-E03FFA006484}" dt="2022-01-13T01:33:11.196" v="2575"/>
          <ac:graphicFrameMkLst>
            <pc:docMk/>
            <pc:sldMk cId="432955326" sldId="275"/>
            <ac:graphicFrameMk id="12" creationId="{6CF5D2BD-B4D1-4FCD-9508-135465B2CABD}"/>
          </ac:graphicFrameMkLst>
        </pc:graphicFrameChg>
        <pc:picChg chg="mod">
          <ac:chgData name="Gabriel Quintella" userId="0401f16030b3bbcc" providerId="LiveId" clId="{86B6C13F-8E64-4619-891B-E03FFA006484}" dt="2022-01-13T01:25:47.900" v="2486" actId="27614"/>
          <ac:picMkLst>
            <pc:docMk/>
            <pc:sldMk cId="432955326" sldId="275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4T03:06:39.215" v="3531" actId="20577"/>
        <pc:sldMkLst>
          <pc:docMk/>
          <pc:sldMk cId="1385657931" sldId="276"/>
        </pc:sldMkLst>
        <pc:spChg chg="add del">
          <ac:chgData name="Gabriel Quintella" userId="0401f16030b3bbcc" providerId="LiveId" clId="{86B6C13F-8E64-4619-891B-E03FFA006484}" dt="2022-01-13T01:22:15.785" v="2457" actId="26606"/>
          <ac:spMkLst>
            <pc:docMk/>
            <pc:sldMk cId="1385657931" sldId="276"/>
            <ac:spMk id="2" creationId="{A22A48B3-5314-4374-A82C-5EA1D94D2747}"/>
          </ac:spMkLst>
        </pc:spChg>
        <pc:spChg chg="add mod ord">
          <ac:chgData name="Gabriel Quintella" userId="0401f16030b3bbcc" providerId="LiveId" clId="{86B6C13F-8E64-4619-891B-E03FFA006484}" dt="2022-01-14T03:06:39.215" v="3531" actId="20577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3T01:22:01.155" v="2454"/>
          <ac:spMkLst>
            <pc:docMk/>
            <pc:sldMk cId="1385657931" sldId="276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23:22.965" v="2475" actId="478"/>
          <ac:spMkLst>
            <pc:docMk/>
            <pc:sldMk cId="1385657931" sldId="276"/>
            <ac:spMk id="7" creationId="{D3027F08-D8D8-4A02-AF57-889515C6A275}"/>
          </ac:spMkLst>
        </pc:spChg>
        <pc:spChg chg="add del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5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16" creationId="{B4D3D850-2041-4B7C-AED9-54DA385B14F7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7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37.333" v="2595" actId="26606"/>
          <ac:spMkLst>
            <pc:docMk/>
            <pc:sldMk cId="1385657931" sldId="276"/>
            <ac:spMk id="18" creationId="{F72D119F-8562-42DA-AE9A-70D44FDCFD12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19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0" creationId="{B497CCB5-5FC2-473C-AFCC-2430CEF1DF71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21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2" creationId="{599C8C75-BFDF-44E7-A028-EEB5EDD58817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3" creationId="{60B21A5C-062F-46C2-8389-53D40F46AA26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4" creationId="{8A177BCC-4208-4795-8572-4D623BA1E2A0}"/>
          </ac:spMkLst>
        </pc:spChg>
        <pc:graphicFrameChg chg="add del">
          <ac:chgData name="Gabriel Quintella" userId="0401f16030b3bbcc" providerId="LiveId" clId="{86B6C13F-8E64-4619-891B-E03FFA006484}" dt="2022-01-13T01:22:15.763" v="2456" actId="26606"/>
          <ac:graphicFrameMkLst>
            <pc:docMk/>
            <pc:sldMk cId="1385657931" sldId="276"/>
            <ac:graphicFrameMk id="9" creationId="{972FB176-1694-47B9-820E-D8A7DDF2C2AA}"/>
          </ac:graphicFrameMkLst>
        </pc:graphicFrameChg>
        <pc:graphicFrameChg chg="add del mod">
          <ac:chgData name="Gabriel Quintella" userId="0401f16030b3bbcc" providerId="LiveId" clId="{86B6C13F-8E64-4619-891B-E03FFA006484}" dt="2022-01-13T01:23:06.471" v="2471" actId="478"/>
          <ac:graphicFrameMkLst>
            <pc:docMk/>
            <pc:sldMk cId="1385657931" sldId="276"/>
            <ac:graphicFrameMk id="11" creationId="{B83116FA-758E-4A18-8AD1-D14FADB482F8}"/>
          </ac:graphicFrameMkLst>
        </pc:graphicFrameChg>
        <pc:picChg chg="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4" creationId="{8FBED80D-7006-4868-BD2E-0119D360BC36}"/>
          </ac:picMkLst>
        </pc:picChg>
        <pc:picChg chg="add del mod">
          <ac:chgData name="Gabriel Quintella" userId="0401f16030b3bbcc" providerId="LiveId" clId="{86B6C13F-8E64-4619-891B-E03FFA006484}" dt="2022-01-13T01:34:12.010" v="2591" actId="21"/>
          <ac:picMkLst>
            <pc:docMk/>
            <pc:sldMk cId="1385657931" sldId="276"/>
            <ac:picMk id="10" creationId="{37E92CBE-FF5C-4343-978C-3FFE09E659D6}"/>
          </ac:picMkLst>
        </pc:picChg>
        <pc:picChg chg="add 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13" creationId="{A517D2CE-BB1F-4D28-BC65-17B86E20B4AD}"/>
          </ac:picMkLst>
        </pc:picChg>
      </pc:sldChg>
      <pc:sldChg chg="addSp delSp modSp add mod ord setBg">
        <pc:chgData name="Gabriel Quintella" userId="0401f16030b3bbcc" providerId="LiveId" clId="{86B6C13F-8E64-4619-891B-E03FFA006484}" dt="2022-01-13T01:31:56.345" v="2562" actId="21"/>
        <pc:sldMkLst>
          <pc:docMk/>
          <pc:sldMk cId="3184808388" sldId="277"/>
        </pc:sldMkLst>
        <pc:spChg chg="add del mod">
          <ac:chgData name="Gabriel Quintella" userId="0401f16030b3bbcc" providerId="LiveId" clId="{86B6C13F-8E64-4619-891B-E03FFA006484}" dt="2022-01-13T01:31:51.956" v="2559" actId="478"/>
          <ac:spMkLst>
            <pc:docMk/>
            <pc:sldMk cId="3184808388" sldId="27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28:24.869" v="2525" actId="26606"/>
          <ac:spMkLst>
            <pc:docMk/>
            <pc:sldMk cId="3184808388" sldId="277"/>
            <ac:spMk id="9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01:31:56.345" v="2562" actId="21"/>
          <ac:picMkLst>
            <pc:docMk/>
            <pc:sldMk cId="3184808388" sldId="277"/>
            <ac:picMk id="5" creationId="{A7597F68-C3D0-4BBA-AA9D-3FAADA7932A0}"/>
          </ac:picMkLst>
        </pc:picChg>
      </pc:sldChg>
      <pc:sldChg chg="addSp delSp modSp new del mod">
        <pc:chgData name="Gabriel Quintella" userId="0401f16030b3bbcc" providerId="LiveId" clId="{86B6C13F-8E64-4619-891B-E03FFA006484}" dt="2022-01-13T19:12:21.173" v="3313" actId="2696"/>
        <pc:sldMkLst>
          <pc:docMk/>
          <pc:sldMk cId="3312118406" sldId="278"/>
        </pc:sldMkLst>
        <pc:spChg chg="del">
          <ac:chgData name="Gabriel Quintella" userId="0401f16030b3bbcc" providerId="LiveId" clId="{86B6C13F-8E64-4619-891B-E03FFA006484}" dt="2022-01-13T01:29:24.440" v="2537" actId="478"/>
          <ac:spMkLst>
            <pc:docMk/>
            <pc:sldMk cId="3312118406" sldId="278"/>
            <ac:spMk id="2" creationId="{2E7099F1-0344-482D-9830-4243B50E15D2}"/>
          </ac:spMkLst>
        </pc:spChg>
        <pc:spChg chg="del">
          <ac:chgData name="Gabriel Quintella" userId="0401f16030b3bbcc" providerId="LiveId" clId="{86B6C13F-8E64-4619-891B-E03FFA006484}" dt="2022-01-13T01:29:26.958" v="2538" actId="478"/>
          <ac:spMkLst>
            <pc:docMk/>
            <pc:sldMk cId="3312118406" sldId="278"/>
            <ac:spMk id="3" creationId="{A3AA1112-A00A-44DB-B7C5-EEDB3AA18656}"/>
          </ac:spMkLst>
        </pc:spChg>
        <pc:spChg chg="add mod">
          <ac:chgData name="Gabriel Quintella" userId="0401f16030b3bbcc" providerId="LiveId" clId="{86B6C13F-8E64-4619-891B-E03FFA006484}" dt="2022-01-13T01:30:06.387" v="2541"/>
          <ac:spMkLst>
            <pc:docMk/>
            <pc:sldMk cId="3312118406" sldId="278"/>
            <ac:spMk id="4" creationId="{AD68072D-34E9-4E75-8C96-E16AE365B94F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3:48.553" v="2585"/>
        <pc:sldMkLst>
          <pc:docMk/>
          <pc:sldMk cId="3440083160" sldId="279"/>
        </pc:sldMkLst>
        <pc:spChg chg="del mod">
          <ac:chgData name="Gabriel Quintella" userId="0401f16030b3bbcc" providerId="LiveId" clId="{86B6C13F-8E64-4619-891B-E03FFA006484}" dt="2022-01-13T01:33:19.659" v="2579" actId="478"/>
          <ac:spMkLst>
            <pc:docMk/>
            <pc:sldMk cId="3440083160" sldId="279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01:32:55.390" v="2572"/>
          <ac:spMkLst>
            <pc:docMk/>
            <pc:sldMk cId="3440083160" sldId="279"/>
            <ac:spMk id="6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58.225" v="2573" actId="26606"/>
          <ac:spMkLst>
            <pc:docMk/>
            <pc:sldMk cId="3440083160" sldId="279"/>
            <ac:spMk id="9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1" creationId="{E02FA569-E662-47BB-82E5-A4E7158E3BCD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2" creationId="{9CC12CF3-AA19-4820-97A6-E02A5DCA612F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3" creationId="{AA900FCE-0081-4181-AE77-8A5869CAFB90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4" creationId="{1215DDE9-BA4C-4D5B-B30B-719A7EE25EE8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5" creationId="{BDF9DA4F-1441-472E-B3F7-DFEFC350662B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6" creationId="{61C84FE3-E625-4765-9B0C-0D14780E57AA}"/>
          </ac:spMkLst>
        </pc:spChg>
        <pc:spChg chg="add mod">
          <ac:chgData name="Gabriel Quintella" userId="0401f16030b3bbcc" providerId="LiveId" clId="{86B6C13F-8E64-4619-891B-E03FFA006484}" dt="2022-01-13T01:33:48.553" v="2585"/>
          <ac:spMkLst>
            <pc:docMk/>
            <pc:sldMk cId="3440083160" sldId="279"/>
            <ac:spMk id="17" creationId="{FAA6086C-87A8-4114-A27F-C081E449C89C}"/>
          </ac:spMkLst>
        </pc:s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7" creationId="{19FA6B79-B25C-4224-AE05-DE23F29016FC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8" creationId="{DCFC1EEB-8CD9-4EBC-A3AD-10E1CF3BC67B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10" creationId="{49F386EC-44B0-4412-964F-86862F574029}"/>
          </ac:grpSpMkLst>
        </pc:grpChg>
        <pc:picChg chg="mod">
          <ac:chgData name="Gabriel Quintella" userId="0401f16030b3bbcc" providerId="LiveId" clId="{86B6C13F-8E64-4619-891B-E03FFA006484}" dt="2022-01-13T01:33:25.046" v="2582" actId="1076"/>
          <ac:picMkLst>
            <pc:docMk/>
            <pc:sldMk cId="3440083160" sldId="27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8:06.806" v="2634" actId="26606"/>
        <pc:sldMkLst>
          <pc:docMk/>
          <pc:sldMk cId="1699139359" sldId="280"/>
        </pc:sldMkLst>
        <pc:spChg chg="del">
          <ac:chgData name="Gabriel Quintella" userId="0401f16030b3bbcc" providerId="LiveId" clId="{86B6C13F-8E64-4619-891B-E03FFA006484}" dt="2022-01-13T01:35:18.432" v="2603" actId="478"/>
          <ac:spMkLst>
            <pc:docMk/>
            <pc:sldMk cId="1699139359" sldId="280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3" creationId="{1C68C712-3EB5-4548-B017-0B4D8DE9FFB9}"/>
          </ac:spMkLst>
        </pc:spChg>
        <pc:spChg chg="add del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5:12.598" v="2601"/>
          <ac:spMkLst>
            <pc:docMk/>
            <pc:sldMk cId="1699139359" sldId="280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11" creationId="{E49CC64F-7275-4E33-961B-0C5CDC439875}"/>
          </ac:spMkLst>
        </pc:spChg>
        <pc:picChg chg="ord">
          <ac:chgData name="Gabriel Quintella" userId="0401f16030b3bbcc" providerId="LiveId" clId="{86B6C13F-8E64-4619-891B-E03FFA006484}" dt="2022-01-13T01:36:24.491" v="2607" actId="26606"/>
          <ac:picMkLst>
            <pc:docMk/>
            <pc:sldMk cId="1699139359" sldId="280"/>
            <ac:picMk id="4" creationId="{8FBED80D-7006-4868-BD2E-0119D360BC36}"/>
          </ac:picMkLst>
        </pc:picChg>
        <pc:picChg chg="del">
          <ac:chgData name="Gabriel Quintella" userId="0401f16030b3bbcc" providerId="LiveId" clId="{86B6C13F-8E64-4619-891B-E03FFA006484}" dt="2022-01-13T01:35:16.044" v="2602" actId="478"/>
          <ac:picMkLst>
            <pc:docMk/>
            <pc:sldMk cId="1699139359" sldId="280"/>
            <ac:picMk id="5" creationId="{A7597F68-C3D0-4BBA-AA9D-3FAADA7932A0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4:19.538" v="3013" actId="20577"/>
        <pc:sldMkLst>
          <pc:docMk/>
          <pc:sldMk cId="1909856853" sldId="281"/>
        </pc:sldMkLst>
        <pc:spChg chg="mod">
          <ac:chgData name="Gabriel Quintella" userId="0401f16030b3bbcc" providerId="LiveId" clId="{86B6C13F-8E64-4619-891B-E03FFA006484}" dt="2022-01-13T18:54:19.538" v="3013" actId="20577"/>
          <ac:spMkLst>
            <pc:docMk/>
            <pc:sldMk cId="1909856853" sldId="281"/>
            <ac:spMk id="3" creationId="{1C68C712-3EB5-4548-B017-0B4D8DE9FFB9}"/>
          </ac:spMkLst>
        </pc:spChg>
        <pc:spChg chg="del">
          <ac:chgData name="Gabriel Quintella" userId="0401f16030b3bbcc" providerId="LiveId" clId="{86B6C13F-8E64-4619-891B-E03FFA006484}" dt="2022-01-13T01:37:01.771" v="2612"/>
          <ac:spMkLst>
            <pc:docMk/>
            <pc:sldMk cId="1909856853" sldId="281"/>
            <ac:spMk id="6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7:07.509" v="2614" actId="26606"/>
          <ac:spMkLst>
            <pc:docMk/>
            <pc:sldMk cId="1909856853" sldId="281"/>
            <ac:spMk id="9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6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37:07.509" v="2614" actId="26606"/>
          <ac:picMkLst>
            <pc:docMk/>
            <pc:sldMk cId="1909856853" sldId="281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9:04.145" v="2641" actId="27636"/>
        <pc:sldMkLst>
          <pc:docMk/>
          <pc:sldMk cId="777463436" sldId="282"/>
        </pc:sldMkLst>
        <pc:spChg chg="mod">
          <ac:chgData name="Gabriel Quintella" userId="0401f16030b3bbcc" providerId="LiveId" clId="{86B6C13F-8E64-4619-891B-E03FFA006484}" dt="2022-01-13T01:39:04.145" v="2641" actId="27636"/>
          <ac:spMkLst>
            <pc:docMk/>
            <pc:sldMk cId="777463436" sldId="282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8:52.569" v="2639" actId="26606"/>
          <ac:spMkLst>
            <pc:docMk/>
            <pc:sldMk cId="777463436" sldId="282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8:48.025" v="2638"/>
          <ac:spMkLst>
            <pc:docMk/>
            <pc:sldMk cId="777463436" sldId="282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9:56.894" v="2680" actId="27636"/>
        <pc:sldMkLst>
          <pc:docMk/>
          <pc:sldMk cId="773420452" sldId="283"/>
        </pc:sldMkLst>
        <pc:spChg chg="mod">
          <ac:chgData name="Gabriel Quintella" userId="0401f16030b3bbcc" providerId="LiveId" clId="{86B6C13F-8E64-4619-891B-E03FFA006484}" dt="2022-01-13T01:39:56.894" v="2680" actId="27636"/>
          <ac:spMkLst>
            <pc:docMk/>
            <pc:sldMk cId="773420452" sldId="283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9:39.344" v="2645" actId="26606"/>
          <ac:spMkLst>
            <pc:docMk/>
            <pc:sldMk cId="773420452" sldId="283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9:32.744" v="2644"/>
          <ac:spMkLst>
            <pc:docMk/>
            <pc:sldMk cId="773420452" sldId="283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01:43:26.795" v="2703" actId="2696"/>
        <pc:sldMkLst>
          <pc:docMk/>
          <pc:sldMk cId="965696020" sldId="284"/>
        </pc:sldMkLst>
        <pc:spChg chg="add del mod">
          <ac:chgData name="Gabriel Quintella" userId="0401f16030b3bbcc" providerId="LiveId" clId="{86B6C13F-8E64-4619-891B-E03FFA006484}" dt="2022-01-13T01:41:06.821" v="2690" actId="478"/>
          <ac:spMkLst>
            <pc:docMk/>
            <pc:sldMk cId="965696020" sldId="284"/>
            <ac:spMk id="2" creationId="{4EC77961-1C83-4FC4-B614-FC85BD71B714}"/>
          </ac:spMkLst>
        </pc:spChg>
        <pc:spChg chg="del mod">
          <ac:chgData name="Gabriel Quintella" userId="0401f16030b3bbcc" providerId="LiveId" clId="{86B6C13F-8E64-4619-891B-E03FFA006484}" dt="2022-01-13T01:40:36.157" v="2685" actId="478"/>
          <ac:spMkLst>
            <pc:docMk/>
            <pc:sldMk cId="965696020" sldId="284"/>
            <ac:spMk id="3" creationId="{1C68C712-3EB5-4548-B017-0B4D8DE9FFB9}"/>
          </ac:spMkLst>
        </pc:spChg>
        <pc:spChg chg="add del mod">
          <ac:chgData name="Gabriel Quintella" userId="0401f16030b3bbcc" providerId="LiveId" clId="{86B6C13F-8E64-4619-891B-E03FFA006484}" dt="2022-01-13T01:42:09.515" v="2696" actId="478"/>
          <ac:spMkLst>
            <pc:docMk/>
            <pc:sldMk cId="965696020" sldId="284"/>
            <ac:spMk id="5" creationId="{E98E879F-5FE5-41F8-B171-A4DF0D8272F0}"/>
          </ac:spMkLst>
        </pc:spChg>
        <pc:spChg chg="del">
          <ac:chgData name="Gabriel Quintella" userId="0401f16030b3bbcc" providerId="LiveId" clId="{86B6C13F-8E64-4619-891B-E03FFA006484}" dt="2022-01-13T01:40:25.363" v="2683"/>
          <ac:spMkLst>
            <pc:docMk/>
            <pc:sldMk cId="965696020" sldId="284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01:44:35.810" v="2722" actId="1076"/>
        <pc:sldMkLst>
          <pc:docMk/>
          <pc:sldMk cId="687545986" sldId="285"/>
        </pc:sldMkLst>
        <pc:spChg chg="mod">
          <ac:chgData name="Gabriel Quintella" userId="0401f16030b3bbcc" providerId="LiveId" clId="{86B6C13F-8E64-4619-891B-E03FFA006484}" dt="2022-01-13T01:44:24.930" v="2719" actId="1076"/>
          <ac:spMkLst>
            <pc:docMk/>
            <pc:sldMk cId="687545986" sldId="285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43:09.420" v="2699" actId="26606"/>
          <ac:spMkLst>
            <pc:docMk/>
            <pc:sldMk cId="687545986" sldId="285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43:07" v="2698"/>
          <ac:spMkLst>
            <pc:docMk/>
            <pc:sldMk cId="687545986" sldId="285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43:15.415" v="2702" actId="27614"/>
          <ac:picMkLst>
            <pc:docMk/>
            <pc:sldMk cId="687545986" sldId="285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3T01:44:35.810" v="2722" actId="1076"/>
          <ac:picMkLst>
            <pc:docMk/>
            <pc:sldMk cId="687545986" sldId="285"/>
            <ac:picMk id="7" creationId="{B41F1472-0DD0-47A3-B45F-3DE57BF80D5A}"/>
          </ac:picMkLst>
        </pc:picChg>
      </pc:sldChg>
      <pc:sldChg chg="addSp delSp modSp add mod ord setBg delDesignElem modShow chgLayout">
        <pc:chgData name="Gabriel Quintella" userId="0401f16030b3bbcc" providerId="LiveId" clId="{86B6C13F-8E64-4619-891B-E03FFA006484}" dt="2022-01-13T22:54:53.280" v="3444" actId="729"/>
        <pc:sldMkLst>
          <pc:docMk/>
          <pc:sldMk cId="1655760290" sldId="286"/>
        </pc:sldMkLst>
        <pc:spChg chg="mod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2" creationId="{A22A48B3-5314-4374-A82C-5EA1D94D2747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3" creationId="{AA26B26F-D17A-4309-A42F-B38D21159C43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5" creationId="{585FDAA1-D97A-4717-85D7-E8EACFA9826F}"/>
          </ac:spMkLst>
        </pc:spChg>
        <pc:spChg chg="add del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1:40.043" v="2734"/>
          <ac:spMkLst>
            <pc:docMk/>
            <pc:sldMk cId="1655760290" sldId="286"/>
            <ac:spMk id="1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14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22:53:42.601" v="3438" actId="478"/>
          <ac:picMkLst>
            <pc:docMk/>
            <pc:sldMk cId="1655760290" sldId="286"/>
            <ac:picMk id="4" creationId="{8FBED80D-7006-4868-BD2E-0119D360BC36}"/>
          </ac:picMkLst>
        </pc:picChg>
      </pc:sldChg>
      <pc:sldChg chg="addSp delSp modSp add mod ord setBg delDesignElem">
        <pc:chgData name="Gabriel Quintella" userId="0401f16030b3bbcc" providerId="LiveId" clId="{86B6C13F-8E64-4619-891B-E03FFA006484}" dt="2022-01-13T18:45:51.951" v="2796" actId="1076"/>
        <pc:sldMkLst>
          <pc:docMk/>
          <pc:sldMk cId="2687159608" sldId="287"/>
        </pc:sldMkLst>
        <pc:spChg chg="mod">
          <ac:chgData name="Gabriel Quintella" userId="0401f16030b3bbcc" providerId="LiveId" clId="{86B6C13F-8E64-4619-891B-E03FFA006484}" dt="2022-01-13T18:45:51.951" v="2796" actId="1076"/>
          <ac:spMkLst>
            <pc:docMk/>
            <pc:sldMk cId="2687159608" sldId="28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18:45:16.044" v="2786" actId="26606"/>
          <ac:spMkLst>
            <pc:docMk/>
            <pc:sldMk cId="2687159608" sldId="287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5:07.610" v="2783"/>
          <ac:spMkLst>
            <pc:docMk/>
            <pc:sldMk cId="2687159608" sldId="287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18:50:34.217" v="2911" actId="2696"/>
        <pc:sldMkLst>
          <pc:docMk/>
          <pc:sldMk cId="1852389407" sldId="288"/>
        </pc:sldMkLst>
        <pc:spChg chg="add del mod">
          <ac:chgData name="Gabriel Quintella" userId="0401f16030b3bbcc" providerId="LiveId" clId="{86B6C13F-8E64-4619-891B-E03FFA006484}" dt="2022-01-13T18:46:59.584" v="2812" actId="26606"/>
          <ac:spMkLst>
            <pc:docMk/>
            <pc:sldMk cId="1852389407" sldId="288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18:45:24.745" v="2788"/>
          <ac:spMkLst>
            <pc:docMk/>
            <pc:sldMk cId="1852389407" sldId="288"/>
            <ac:spMk id="6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18:46:59.569" v="2811" actId="26606"/>
          <ac:graphicFrameMkLst>
            <pc:docMk/>
            <pc:sldMk cId="1852389407" sldId="288"/>
            <ac:graphicFrameMk id="7" creationId="{E97A2634-D07B-4645-BDA7-020BCCF1DB1F}"/>
          </ac:graphicFrameMkLst>
        </pc:graphicFrameChg>
        <pc:graphicFrameChg chg="add del mod modGraphic">
          <ac:chgData name="Gabriel Quintella" userId="0401f16030b3bbcc" providerId="LiveId" clId="{86B6C13F-8E64-4619-891B-E03FFA006484}" dt="2022-01-13T18:49:13.924" v="2831" actId="21"/>
          <ac:graphicFrameMkLst>
            <pc:docMk/>
            <pc:sldMk cId="1852389407" sldId="288"/>
            <ac:graphicFrameMk id="9" creationId="{55398EB4-4B1A-417A-BEAF-57EC2321A5B0}"/>
          </ac:graphicFrameMkLst>
        </pc:graphicFrameChg>
      </pc:sldChg>
      <pc:sldChg chg="addSp delSp modSp add mod setBg delDesignElem">
        <pc:chgData name="Gabriel Quintella" userId="0401f16030b3bbcc" providerId="LiveId" clId="{86B6C13F-8E64-4619-891B-E03FFA006484}" dt="2022-01-13T18:52:25.065" v="2971" actId="14100"/>
        <pc:sldMkLst>
          <pc:docMk/>
          <pc:sldMk cId="1572128505" sldId="289"/>
        </pc:sldMkLst>
        <pc:spChg chg="del mod">
          <ac:chgData name="Gabriel Quintella" userId="0401f16030b3bbcc" providerId="LiveId" clId="{86B6C13F-8E64-4619-891B-E03FFA006484}" dt="2022-01-13T18:49:17.446" v="2832" actId="478"/>
          <ac:spMkLst>
            <pc:docMk/>
            <pc:sldMk cId="1572128505" sldId="289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18:52:25.065" v="2971" actId="14100"/>
          <ac:spMkLst>
            <pc:docMk/>
            <pc:sldMk cId="1572128505" sldId="289"/>
            <ac:spMk id="3" creationId="{6ECE45D1-F65A-44E4-88A0-371BF51EE333}"/>
          </ac:spMkLst>
        </pc:spChg>
        <pc:spChg chg="del">
          <ac:chgData name="Gabriel Quintella" userId="0401f16030b3bbcc" providerId="LiveId" clId="{86B6C13F-8E64-4619-891B-E03FFA006484}" dt="2022-01-13T18:48:49.007" v="2827"/>
          <ac:spMkLst>
            <pc:docMk/>
            <pc:sldMk cId="1572128505" sldId="289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18:51:06.402" v="2921"/>
          <ac:spMkLst>
            <pc:docMk/>
            <pc:sldMk cId="1572128505" sldId="289"/>
            <ac:spMk id="8" creationId="{9721CF79-CA12-4D1C-AAAB-7BCBF9B21142}"/>
          </ac:spMkLst>
        </pc:spChg>
        <pc:spChg chg="add del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14" creationId="{E49CC64F-7275-4E33-961B-0C5CDC439875}"/>
          </ac:spMkLst>
        </pc:spChg>
        <pc:graphicFrameChg chg="add del mod">
          <ac:chgData name="Gabriel Quintella" userId="0401f16030b3bbcc" providerId="LiveId" clId="{86B6C13F-8E64-4619-891B-E03FFA006484}" dt="2022-01-13T18:52:16.951" v="2968" actId="478"/>
          <ac:graphicFrameMkLst>
            <pc:docMk/>
            <pc:sldMk cId="1572128505" sldId="289"/>
            <ac:graphicFrameMk id="7" creationId="{1CD56C09-10A8-422B-B4DD-172D77F9EB70}"/>
          </ac:graphicFrameMkLst>
        </pc:graphicFrameChg>
        <pc:picChg chg="ord">
          <ac:chgData name="Gabriel Quintella" userId="0401f16030b3bbcc" providerId="LiveId" clId="{86B6C13F-8E64-4619-891B-E03FFA006484}" dt="2022-01-13T18:52:21.861" v="2970" actId="26606"/>
          <ac:picMkLst>
            <pc:docMk/>
            <pc:sldMk cId="1572128505" sldId="28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2:12.270" v="2967"/>
        <pc:sldMkLst>
          <pc:docMk/>
          <pc:sldMk cId="3433790968" sldId="290"/>
        </pc:sldMkLst>
        <pc:spChg chg="mod ord">
          <ac:chgData name="Gabriel Quintella" userId="0401f16030b3bbcc" providerId="LiveId" clId="{86B6C13F-8E64-4619-891B-E03FFA006484}" dt="2022-01-13T18:52:00.549" v="2966" actId="1076"/>
          <ac:spMkLst>
            <pc:docMk/>
            <pc:sldMk cId="3433790968" sldId="290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8:51:38.204" v="2930" actId="26606"/>
          <ac:spMkLst>
            <pc:docMk/>
            <pc:sldMk cId="3433790968" sldId="29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1:14.450" v="2926"/>
          <ac:spMkLst>
            <pc:docMk/>
            <pc:sldMk cId="3433790968" sldId="290"/>
            <ac:spMk id="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18:51:30.775" v="2928" actId="26606"/>
          <ac:spMkLst>
            <pc:docMk/>
            <pc:sldMk cId="3433790968" sldId="290"/>
            <ac:spMk id="12" creationId="{E49CC64F-7275-4E33-961B-0C5CDC439875}"/>
          </ac:spMkLst>
        </pc:spChg>
        <pc:graphicFrameChg chg="del modGraphic">
          <ac:chgData name="Gabriel Quintella" userId="0401f16030b3bbcc" providerId="LiveId" clId="{86B6C13F-8E64-4619-891B-E03FFA006484}" dt="2022-01-13T18:51:36.241" v="2929" actId="478"/>
          <ac:graphicFrameMkLst>
            <pc:docMk/>
            <pc:sldMk cId="3433790968" sldId="290"/>
            <ac:graphicFrameMk id="7" creationId="{1CD56C09-10A8-422B-B4DD-172D77F9EB70}"/>
          </ac:graphicFrameMkLst>
        </pc:graphicFrameChg>
        <pc:graphicFrameChg chg="add mod">
          <ac:chgData name="Gabriel Quintella" userId="0401f16030b3bbcc" providerId="LiveId" clId="{86B6C13F-8E64-4619-891B-E03FFA006484}" dt="2022-01-13T18:52:12.270" v="2967"/>
          <ac:graphicFrameMkLst>
            <pc:docMk/>
            <pc:sldMk cId="3433790968" sldId="290"/>
            <ac:graphicFrameMk id="8" creationId="{A52B6BAD-EE39-4CA9-B817-2F9BA249C869}"/>
          </ac:graphicFrameMkLst>
        </pc:graphicFrameChg>
        <pc:picChg chg="ord">
          <ac:chgData name="Gabriel Quintella" userId="0401f16030b3bbcc" providerId="LiveId" clId="{86B6C13F-8E64-4619-891B-E03FFA006484}" dt="2022-01-13T18:51:38.204" v="2930" actId="26606"/>
          <ac:picMkLst>
            <pc:docMk/>
            <pc:sldMk cId="3433790968" sldId="290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86B6C13F-8E64-4619-891B-E03FFA006484}" dt="2022-01-13T18:54:07.158" v="3011"/>
        <pc:sldMkLst>
          <pc:docMk/>
          <pc:sldMk cId="1904286443" sldId="291"/>
        </pc:sldMkLst>
        <pc:spChg chg="add">
          <ac:chgData name="Gabriel Quintella" userId="0401f16030b3bbcc" providerId="LiveId" clId="{86B6C13F-8E64-4619-891B-E03FFA006484}" dt="2022-01-13T18:53:55.602" v="3009" actId="26606"/>
          <ac:spMkLst>
            <pc:docMk/>
            <pc:sldMk cId="1904286443" sldId="291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3:46.270" v="3008"/>
          <ac:spMkLst>
            <pc:docMk/>
            <pc:sldMk cId="1904286443" sldId="291"/>
            <ac:spMk id="513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8:55:55.920" v="3018"/>
        <pc:sldMkLst>
          <pc:docMk/>
          <pc:sldMk cId="135026700" sldId="292"/>
        </pc:sldMkLst>
        <pc:spChg chg="del">
          <ac:chgData name="Gabriel Quintella" userId="0401f16030b3bbcc" providerId="LiveId" clId="{86B6C13F-8E64-4619-891B-E03FFA006484}" dt="2022-01-13T18:55:48.891" v="3015"/>
          <ac:spMkLst>
            <pc:docMk/>
            <pc:sldMk cId="135026700" sldId="292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5:53.227" v="3016" actId="26606"/>
          <ac:spMkLst>
            <pc:docMk/>
            <pc:sldMk cId="135026700" sldId="292"/>
            <ac:spMk id="5124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7.259" v="3024"/>
        <pc:sldMkLst>
          <pc:docMk/>
          <pc:sldMk cId="172859489" sldId="293"/>
        </pc:sldMkLst>
        <pc:spChg chg="add del">
          <ac:chgData name="Gabriel Quintella" userId="0401f16030b3bbcc" providerId="LiveId" clId="{86B6C13F-8E64-4619-891B-E03FFA006484}" dt="2022-01-13T18:56:27.259" v="3024"/>
          <ac:spMkLst>
            <pc:docMk/>
            <pc:sldMk cId="172859489" sldId="293"/>
            <ac:spMk id="6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0.165" v="3021"/>
        <pc:sldMkLst>
          <pc:docMk/>
          <pc:sldMk cId="2416047771" sldId="293"/>
        </pc:sldMkLst>
        <pc:spChg chg="add del">
          <ac:chgData name="Gabriel Quintella" userId="0401f16030b3bbcc" providerId="LiveId" clId="{86B6C13F-8E64-4619-891B-E03FFA006484}" dt="2022-01-13T18:56:20.165" v="3021"/>
          <ac:spMkLst>
            <pc:docMk/>
            <pc:sldMk cId="2416047771" sldId="293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06:27.739" v="3188" actId="20577"/>
        <pc:sldMkLst>
          <pc:docMk/>
          <pc:sldMk cId="4230135495" sldId="293"/>
        </pc:sldMkLst>
        <pc:spChg chg="mod">
          <ac:chgData name="Gabriel Quintella" userId="0401f16030b3bbcc" providerId="LiveId" clId="{86B6C13F-8E64-4619-891B-E03FFA006484}" dt="2022-01-13T18:57:44.212" v="3036" actId="1076"/>
          <ac:spMkLst>
            <pc:docMk/>
            <pc:sldMk cId="4230135495" sldId="293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6:27.739" v="3188" actId="20577"/>
          <ac:spMkLst>
            <pc:docMk/>
            <pc:sldMk cId="4230135495" sldId="293"/>
            <ac:spMk id="6" creationId="{D60CCAAD-3C02-470F-925A-126788200B27}"/>
          </ac:spMkLst>
        </pc:spChg>
        <pc:spChg chg="add">
          <ac:chgData name="Gabriel Quintella" userId="0401f16030b3bbcc" providerId="LiveId" clId="{86B6C13F-8E64-4619-891B-E03FFA006484}" dt="2022-01-13T18:56:48.114" v="3028" actId="26606"/>
          <ac:spMkLst>
            <pc:docMk/>
            <pc:sldMk cId="4230135495" sldId="293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6:37.279" v="3026"/>
          <ac:spMkLst>
            <pc:docMk/>
            <pc:sldMk cId="4230135495" sldId="293"/>
            <ac:spMk id="16" creationId="{E49CC64F-7275-4E33-961B-0C5CDC439875}"/>
          </ac:spMkLst>
        </pc:spChg>
      </pc:sldChg>
      <pc:sldChg chg="addSp delSp modSp add mod ord setBg">
        <pc:chgData name="Gabriel Quintella" userId="0401f16030b3bbcc" providerId="LiveId" clId="{86B6C13F-8E64-4619-891B-E03FFA006484}" dt="2022-01-13T22:53:03.652" v="3436" actId="1076"/>
        <pc:sldMkLst>
          <pc:docMk/>
          <pc:sldMk cId="2164335242" sldId="294"/>
        </pc:sldMkLst>
        <pc:spChg chg="del mod">
          <ac:chgData name="Gabriel Quintella" userId="0401f16030b3bbcc" providerId="LiveId" clId="{86B6C13F-8E64-4619-891B-E03FFA006484}" dt="2022-01-13T19:05:30.705" v="3143" actId="478"/>
          <ac:spMkLst>
            <pc:docMk/>
            <pc:sldMk cId="2164335242" sldId="294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5:36.080" v="3151" actId="20577"/>
          <ac:spMkLst>
            <pc:docMk/>
            <pc:sldMk cId="2164335242" sldId="294"/>
            <ac:spMk id="5" creationId="{D86D8CF5-B4DD-4859-8189-87D21ED72214}"/>
          </ac:spMkLst>
        </pc:spChg>
        <pc:spChg chg="add mod">
          <ac:chgData name="Gabriel Quintella" userId="0401f16030b3bbcc" providerId="LiveId" clId="{86B6C13F-8E64-4619-891B-E03FFA006484}" dt="2022-01-13T22:53:03.652" v="3436" actId="1076"/>
          <ac:spMkLst>
            <pc:docMk/>
            <pc:sldMk cId="2164335242" sldId="294"/>
            <ac:spMk id="6" creationId="{710F79CB-D57A-499E-9225-55187AFDECBE}"/>
          </ac:spMkLst>
        </pc:spChg>
        <pc:spChg chg="add">
          <ac:chgData name="Gabriel Quintella" userId="0401f16030b3bbcc" providerId="LiveId" clId="{86B6C13F-8E64-4619-891B-E03FFA006484}" dt="2022-01-13T18:56:50.790" v="3029" actId="26606"/>
          <ac:spMkLst>
            <pc:docMk/>
            <pc:sldMk cId="2164335242" sldId="294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9:09:34.112" v="3251"/>
        <pc:sldMkLst>
          <pc:docMk/>
          <pc:sldMk cId="1470431032" sldId="295"/>
        </pc:sldMkLst>
        <pc:spChg chg="add">
          <ac:chgData name="Gabriel Quintella" userId="0401f16030b3bbcc" providerId="LiveId" clId="{86B6C13F-8E64-4619-891B-E03FFA006484}" dt="2022-01-13T19:09:20.590" v="3249" actId="26606"/>
          <ac:spMkLst>
            <pc:docMk/>
            <pc:sldMk cId="1470431032" sldId="295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16.084" v="3248"/>
          <ac:spMkLst>
            <pc:docMk/>
            <pc:sldMk cId="1470431032" sldId="295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11:16.878" v="3284" actId="1076"/>
        <pc:sldMkLst>
          <pc:docMk/>
          <pc:sldMk cId="267626220" sldId="296"/>
        </pc:sldMkLst>
        <pc:spChg chg="mod">
          <ac:chgData name="Gabriel Quintella" userId="0401f16030b3bbcc" providerId="LiveId" clId="{86B6C13F-8E64-4619-891B-E03FFA006484}" dt="2022-01-13T19:11:16.878" v="3284" actId="1076"/>
          <ac:spMkLst>
            <pc:docMk/>
            <pc:sldMk cId="267626220" sldId="296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09:56.569" v="3255" actId="26606"/>
          <ac:spMkLst>
            <pc:docMk/>
            <pc:sldMk cId="267626220" sldId="29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52.893" v="3254"/>
          <ac:spMkLst>
            <pc:docMk/>
            <pc:sldMk cId="267626220" sldId="296"/>
            <ac:spMk id="1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19:12:17.481" v="3312" actId="1076"/>
        <pc:sldMkLst>
          <pc:docMk/>
          <pc:sldMk cId="1198528274" sldId="297"/>
        </pc:sldMkLst>
        <pc:spChg chg="mod">
          <ac:chgData name="Gabriel Quintella" userId="0401f16030b3bbcc" providerId="LiveId" clId="{86B6C13F-8E64-4619-891B-E03FFA006484}" dt="2022-01-13T19:11:53.057" v="3308" actId="1076"/>
          <ac:spMkLst>
            <pc:docMk/>
            <pc:sldMk cId="1198528274" sldId="297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10:12.434" v="3260" actId="26606"/>
          <ac:spMkLst>
            <pc:docMk/>
            <pc:sldMk cId="1198528274" sldId="297"/>
            <ac:spMk id="6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19:12:17.481" v="3312" actId="1076"/>
          <ac:spMkLst>
            <pc:docMk/>
            <pc:sldMk cId="1198528274" sldId="297"/>
            <ac:spMk id="7" creationId="{59E45B0E-EDDC-4B43-BF4D-A42C67675045}"/>
          </ac:spMkLst>
        </pc:spChg>
        <pc:spChg chg="del">
          <ac:chgData name="Gabriel Quintella" userId="0401f16030b3bbcc" providerId="LiveId" clId="{86B6C13F-8E64-4619-891B-E03FFA006484}" dt="2022-01-13T19:10:07.507" v="3259"/>
          <ac:spMkLst>
            <pc:docMk/>
            <pc:sldMk cId="1198528274" sldId="297"/>
            <ac:spMk id="9" creationId="{E49CC64F-7275-4E33-961B-0C5CDC439875}"/>
          </ac:spMkLst>
        </pc:spChg>
      </pc:sldChg>
      <pc:sldChg chg="addSp delSp modSp add del mod delDesignElem chgLayout">
        <pc:chgData name="Gabriel Quintella" userId="0401f16030b3bbcc" providerId="LiveId" clId="{86B6C13F-8E64-4619-891B-E03FFA006484}" dt="2022-01-13T22:56:22.078" v="3452" actId="2890"/>
        <pc:sldMkLst>
          <pc:docMk/>
          <pc:sldMk cId="1368370005" sldId="298"/>
        </pc:sldMkLst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5" creationId="{BEF0287A-1FA9-4729-B736-F9437F1527DC}"/>
          </ac:spMkLst>
        </pc:spChg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6" creationId="{EEA5880C-DF18-44E2-AD43-07505E912BE1}"/>
          </ac:spMkLst>
        </pc:spChg>
        <pc:spChg chg="add del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9" creationId="{E49CC64F-7275-4E33-961B-0C5CDC439875}"/>
          </ac:spMkLst>
        </pc:spChg>
        <pc:picChg chg="add del">
          <ac:chgData name="Gabriel Quintella" userId="0401f16030b3bbcc" providerId="LiveId" clId="{86B6C13F-8E64-4619-891B-E03FFA006484}" dt="2022-01-13T22:55:13.383" v="3449"/>
          <ac:picMkLst>
            <pc:docMk/>
            <pc:sldMk cId="1368370005" sldId="298"/>
            <ac:picMk id="3" creationId="{102B1F5C-D7BA-47AF-9636-E41FE8E50320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4T01:41:13.331" v="3474" actId="2696"/>
        <pc:sldMkLst>
          <pc:docMk/>
          <pc:sldMk cId="1513947157" sldId="298"/>
        </pc:sldMkLst>
        <pc:spChg chg="del">
          <ac:chgData name="Gabriel Quintella" userId="0401f16030b3bbcc" providerId="LiveId" clId="{86B6C13F-8E64-4619-891B-E03FFA006484}" dt="2022-01-14T01:37:56.689" v="3455" actId="21"/>
          <ac:spMkLst>
            <pc:docMk/>
            <pc:sldMk cId="1513947157" sldId="298"/>
            <ac:spMk id="3" creationId="{64B2A27D-1B8D-4920-B4AD-1975A8ED6F4C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7" creationId="{22220111-5018-4EB7-A38B-79BD37F7C095}"/>
          </ac:spMkLst>
        </pc:spChg>
        <pc:spChg chg="del">
          <ac:chgData name="Gabriel Quintella" userId="0401f16030b3bbcc" providerId="LiveId" clId="{86B6C13F-8E64-4619-891B-E03FFA006484}" dt="2022-01-14T01:37:46.648" v="3454"/>
          <ac:spMkLst>
            <pc:docMk/>
            <pc:sldMk cId="1513947157" sldId="298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0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2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4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6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13.177" v="3459" actId="26606"/>
          <ac:spMkLst>
            <pc:docMk/>
            <pc:sldMk cId="1513947157" sldId="298"/>
            <ac:spMk id="18" creationId="{42A4FC2C-047E-45A5-965D-8E1E3BF09BC6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19" creationId="{2FAA70C3-2AD5-42D6-AC00-5977FEA4DA14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20" creationId="{5D1D4658-32CD-4903-BDA6-7B54EEA4ED6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3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5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7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9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31" creationId="{22220111-5018-4EB7-A38B-79BD37F7C095}"/>
          </ac:spMkLst>
        </pc:spChg>
        <pc:picChg chg="mod or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5" creationId="{A6ED1187-9C9D-4ECF-857C-D78B93297A26}"/>
          </ac:picMkLst>
        </pc:picChg>
        <pc:picChg chg="del mod">
          <ac:chgData name="Gabriel Quintella" userId="0401f16030b3bbcc" providerId="LiveId" clId="{86B6C13F-8E64-4619-891B-E03FFA006484}" dt="2022-01-14T01:39:03.362" v="3457" actId="478"/>
          <ac:picMkLst>
            <pc:docMk/>
            <pc:sldMk cId="1513947157" sldId="298"/>
            <ac:picMk id="13" creationId="{A517D2CE-BB1F-4D28-BC65-17B86E20B4AD}"/>
          </ac:picMkLst>
        </pc:picChg>
      </pc:sldChg>
      <pc:sldChg chg="addSp delSp modSp add del mod setBg delDesignElem">
        <pc:chgData name="Gabriel Quintella" userId="0401f16030b3bbcc" providerId="LiveId" clId="{86B6C13F-8E64-4619-891B-E03FFA006484}" dt="2022-01-14T01:43:51.091" v="3501" actId="2696"/>
        <pc:sldMkLst>
          <pc:docMk/>
          <pc:sldMk cId="2070504211" sldId="299"/>
        </pc:sldMkLst>
        <pc:spChg chg="add del mod">
          <ac:chgData name="Gabriel Quintella" userId="0401f16030b3bbcc" providerId="LiveId" clId="{86B6C13F-8E64-4619-891B-E03FFA006484}" dt="2022-01-14T01:41:50.651" v="3483" actId="478"/>
          <ac:spMkLst>
            <pc:docMk/>
            <pc:sldMk cId="2070504211" sldId="299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4T01:40:22.674" v="3466"/>
          <ac:spMkLst>
            <pc:docMk/>
            <pc:sldMk cId="2070504211" sldId="299"/>
            <ac:spMk id="8" creationId="{2C6334C2-F73F-4B3B-A626-DD5F69DF6ED0}"/>
          </ac:spMkLst>
        </pc:spChg>
        <pc:spChg chg="add del mod">
          <ac:chgData name="Gabriel Quintella" userId="0401f16030b3bbcc" providerId="LiveId" clId="{86B6C13F-8E64-4619-891B-E03FFA006484}" dt="2022-01-14T01:42:15.006" v="3488" actId="21"/>
          <ac:spMkLst>
            <pc:docMk/>
            <pc:sldMk cId="2070504211" sldId="299"/>
            <ac:spMk id="9" creationId="{9474E189-84B9-4EDA-B12C-91A5740670CD}"/>
          </ac:spMkLst>
        </pc:spChg>
        <pc:picChg chg="add del">
          <ac:chgData name="Gabriel Quintella" userId="0401f16030b3bbcc" providerId="LiveId" clId="{86B6C13F-8E64-4619-891B-E03FFA006484}" dt="2022-01-14T01:40:55.969" v="3471" actId="478"/>
          <ac:picMkLst>
            <pc:docMk/>
            <pc:sldMk cId="2070504211" sldId="299"/>
            <ac:picMk id="5" creationId="{76991963-994A-449F-9498-C9BE2489BA38}"/>
          </ac:picMkLst>
        </pc:picChg>
        <pc:picChg chg="add del mod">
          <ac:chgData name="Gabriel Quintella" userId="0401f16030b3bbcc" providerId="LiveId" clId="{86B6C13F-8E64-4619-891B-E03FFA006484}" dt="2022-01-14T01:41:52.983" v="3484" actId="478"/>
          <ac:picMkLst>
            <pc:docMk/>
            <pc:sldMk cId="2070504211" sldId="299"/>
            <ac:picMk id="13" creationId="{A517D2CE-BB1F-4D28-BC65-17B86E20B4AD}"/>
          </ac:picMkLst>
        </pc:picChg>
      </pc:sldChg>
      <pc:sldChg chg="new del">
        <pc:chgData name="Gabriel Quintella" userId="0401f16030b3bbcc" providerId="LiveId" clId="{86B6C13F-8E64-4619-891B-E03FFA006484}" dt="2022-01-13T22:55:02.059" v="3447" actId="680"/>
        <pc:sldMkLst>
          <pc:docMk/>
          <pc:sldMk cId="3336970407" sldId="299"/>
        </pc:sldMkLst>
      </pc:sldChg>
      <pc:sldChg chg="modSp add mod">
        <pc:chgData name="Gabriel Quintella" userId="0401f16030b3bbcc" providerId="LiveId" clId="{86B6C13F-8E64-4619-891B-E03FFA006484}" dt="2022-01-14T01:43:46.893" v="3500" actId="20577"/>
        <pc:sldMkLst>
          <pc:docMk/>
          <pc:sldMk cId="2797249121" sldId="300"/>
        </pc:sldMkLst>
        <pc:spChg chg="mod">
          <ac:chgData name="Gabriel Quintella" userId="0401f16030b3bbcc" providerId="LiveId" clId="{86B6C13F-8E64-4619-891B-E03FFA006484}" dt="2022-01-14T01:43:46.893" v="3500" actId="20577"/>
          <ac:spMkLst>
            <pc:docMk/>
            <pc:sldMk cId="2797249121" sldId="300"/>
            <ac:spMk id="3" creationId="{64B2A27D-1B8D-4920-B4AD-1975A8ED6F4C}"/>
          </ac:spMkLst>
        </pc:spChg>
        <pc:picChg chg="mod">
          <ac:chgData name="Gabriel Quintella" userId="0401f16030b3bbcc" providerId="LiveId" clId="{86B6C13F-8E64-4619-891B-E03FFA006484}" dt="2022-01-14T01:43:16.828" v="3495" actId="1076"/>
          <ac:picMkLst>
            <pc:docMk/>
            <pc:sldMk cId="2797249121" sldId="300"/>
            <ac:picMk id="13" creationId="{A517D2CE-BB1F-4D28-BC65-17B86E20B4AD}"/>
          </ac:picMkLst>
        </pc:picChg>
      </pc:sldChg>
    </pc:docChg>
  </pc:docChgLst>
  <pc:docChgLst>
    <pc:chgData name="Gabriel Quintella" userId="0401f16030b3bbcc" providerId="LiveId" clId="{FC0063B4-B0B9-42DF-9053-56A76C78E2E0}"/>
    <pc:docChg chg="modSld">
      <pc:chgData name="Gabriel Quintella" userId="0401f16030b3bbcc" providerId="LiveId" clId="{FC0063B4-B0B9-42DF-9053-56A76C78E2E0}" dt="2022-01-19T14:36:53.871" v="25" actId="20577"/>
      <pc:docMkLst>
        <pc:docMk/>
      </pc:docMkLst>
      <pc:sldChg chg="modSp mod">
        <pc:chgData name="Gabriel Quintella" userId="0401f16030b3bbcc" providerId="LiveId" clId="{FC0063B4-B0B9-42DF-9053-56A76C78E2E0}" dt="2022-01-19T14:36:53.871" v="25" actId="20577"/>
        <pc:sldMkLst>
          <pc:docMk/>
          <pc:sldMk cId="3440083160" sldId="279"/>
        </pc:sldMkLst>
        <pc:spChg chg="mod">
          <ac:chgData name="Gabriel Quintella" userId="0401f16030b3bbcc" providerId="LiveId" clId="{FC0063B4-B0B9-42DF-9053-56A76C78E2E0}" dt="2022-01-19T14:36:53.871" v="25" actId="20577"/>
          <ac:spMkLst>
            <pc:docMk/>
            <pc:sldMk cId="3440083160" sldId="279"/>
            <ac:spMk id="16" creationId="{61C84FE3-E625-4765-9B0C-0D14780E57AA}"/>
          </ac:spMkLst>
        </pc:spChg>
      </pc:sldChg>
    </pc:docChg>
  </pc:docChgLst>
  <pc:docChgLst>
    <pc:chgData name="Gabriel Quintella" userId="0401f16030b3bbcc" providerId="LiveId" clId="{15A02B10-EF3A-4D5D-BE6F-6382A3D29E14}"/>
    <pc:docChg chg="undo custSel addSld modSld sldOrd">
      <pc:chgData name="Gabriel Quintella" userId="0401f16030b3bbcc" providerId="LiveId" clId="{15A02B10-EF3A-4D5D-BE6F-6382A3D29E14}" dt="2022-03-02T14:42:07.861" v="1330" actId="20577"/>
      <pc:docMkLst>
        <pc:docMk/>
      </pc:docMkLst>
      <pc:sldChg chg="addSp modSp mod modAnim">
        <pc:chgData name="Gabriel Quintella" userId="0401f16030b3bbcc" providerId="LiveId" clId="{15A02B10-EF3A-4D5D-BE6F-6382A3D29E14}" dt="2022-03-02T14:40:10.255" v="1314"/>
        <pc:sldMkLst>
          <pc:docMk/>
          <pc:sldMk cId="1167946902" sldId="263"/>
        </pc:sldMkLst>
        <pc:spChg chg="add mod">
          <ac:chgData name="Gabriel Quintella" userId="0401f16030b3bbcc" providerId="LiveId" clId="{15A02B10-EF3A-4D5D-BE6F-6382A3D29E14}" dt="2022-02-28T22:39:27.253" v="411" actId="14100"/>
          <ac:spMkLst>
            <pc:docMk/>
            <pc:sldMk cId="1167946902" sldId="263"/>
            <ac:spMk id="5" creationId="{4DCDAAAE-A1FA-4028-A8C5-32CF7B850F40}"/>
          </ac:spMkLst>
        </pc:spChg>
        <pc:cxnChg chg="add mod">
          <ac:chgData name="Gabriel Quintella" userId="0401f16030b3bbcc" providerId="LiveId" clId="{15A02B10-EF3A-4D5D-BE6F-6382A3D29E14}" dt="2022-02-28T22:39:54.177" v="414" actId="1582"/>
          <ac:cxnSpMkLst>
            <pc:docMk/>
            <pc:sldMk cId="1167946902" sldId="263"/>
            <ac:cxnSpMk id="6" creationId="{44326015-0A4B-4AAF-91B8-9D0D96C1A541}"/>
          </ac:cxnSpMkLst>
        </pc:cxnChg>
      </pc:sldChg>
      <pc:sldChg chg="modSp mod">
        <pc:chgData name="Gabriel Quintella" userId="0401f16030b3bbcc" providerId="LiveId" clId="{15A02B10-EF3A-4D5D-BE6F-6382A3D29E14}" dt="2022-03-02T00:44:55.109" v="545" actId="27636"/>
        <pc:sldMkLst>
          <pc:docMk/>
          <pc:sldMk cId="1655760290" sldId="286"/>
        </pc:sldMkLst>
        <pc:spChg chg="mod">
          <ac:chgData name="Gabriel Quintella" userId="0401f16030b3bbcc" providerId="LiveId" clId="{15A02B10-EF3A-4D5D-BE6F-6382A3D29E14}" dt="2022-03-02T00:44:55.109" v="545" actId="27636"/>
          <ac:spMkLst>
            <pc:docMk/>
            <pc:sldMk cId="1655760290" sldId="286"/>
            <ac:spMk id="2" creationId="{A22A48B3-5314-4374-A82C-5EA1D94D2747}"/>
          </ac:spMkLst>
        </pc:spChg>
      </pc:sldChg>
      <pc:sldChg chg="addSp delSp modSp mod modAnim">
        <pc:chgData name="Gabriel Quintella" userId="0401f16030b3bbcc" providerId="LiveId" clId="{15A02B10-EF3A-4D5D-BE6F-6382A3D29E14}" dt="2022-03-02T14:38:09.926" v="1311" actId="20577"/>
        <pc:sldMkLst>
          <pc:docMk/>
          <pc:sldMk cId="2687159608" sldId="287"/>
        </pc:sldMkLst>
        <pc:spChg chg="mod">
          <ac:chgData name="Gabriel Quintella" userId="0401f16030b3bbcc" providerId="LiveId" clId="{15A02B10-EF3A-4D5D-BE6F-6382A3D29E14}" dt="2022-03-02T14:32:52.632" v="1161" actId="1076"/>
          <ac:spMkLst>
            <pc:docMk/>
            <pc:sldMk cId="2687159608" sldId="287"/>
            <ac:spMk id="2" creationId="{A22A48B3-5314-4374-A82C-5EA1D94D2747}"/>
          </ac:spMkLst>
        </pc:spChg>
        <pc:spChg chg="mod">
          <ac:chgData name="Gabriel Quintella" userId="0401f16030b3bbcc" providerId="LiveId" clId="{15A02B10-EF3A-4D5D-BE6F-6382A3D29E14}" dt="2022-03-02T14:32:45.756" v="1160" actId="1036"/>
          <ac:spMkLst>
            <pc:docMk/>
            <pc:sldMk cId="2687159608" sldId="287"/>
            <ac:spMk id="5" creationId="{00FE93E8-62D2-4603-AB60-D056BDEADB67}"/>
          </ac:spMkLst>
        </pc:spChg>
        <pc:spChg chg="add del mod">
          <ac:chgData name="Gabriel Quintella" userId="0401f16030b3bbcc" providerId="LiveId" clId="{15A02B10-EF3A-4D5D-BE6F-6382A3D29E14}" dt="2022-03-02T14:14:13.547" v="585" actId="478"/>
          <ac:spMkLst>
            <pc:docMk/>
            <pc:sldMk cId="2687159608" sldId="287"/>
            <ac:spMk id="8" creationId="{581AB2EB-F7DF-4DC1-BDCB-9B200248F2D5}"/>
          </ac:spMkLst>
        </pc:spChg>
        <pc:spChg chg="add del mod">
          <ac:chgData name="Gabriel Quintella" userId="0401f16030b3bbcc" providerId="LiveId" clId="{15A02B10-EF3A-4D5D-BE6F-6382A3D29E14}" dt="2022-03-02T14:15:38.302" v="594" actId="478"/>
          <ac:spMkLst>
            <pc:docMk/>
            <pc:sldMk cId="2687159608" sldId="287"/>
            <ac:spMk id="11" creationId="{84B2BE01-DA08-465E-8ACA-12453722BD3F}"/>
          </ac:spMkLst>
        </pc:spChg>
        <pc:spChg chg="add mod">
          <ac:chgData name="Gabriel Quintella" userId="0401f16030b3bbcc" providerId="LiveId" clId="{15A02B10-EF3A-4D5D-BE6F-6382A3D29E14}" dt="2022-03-02T14:30:09.313" v="983" actId="1036"/>
          <ac:spMkLst>
            <pc:docMk/>
            <pc:sldMk cId="2687159608" sldId="287"/>
            <ac:spMk id="12" creationId="{E7D268F5-2295-4B2F-9E06-2F4286A016DE}"/>
          </ac:spMkLst>
        </pc:spChg>
        <pc:spChg chg="add mod">
          <ac:chgData name="Gabriel Quintella" userId="0401f16030b3bbcc" providerId="LiveId" clId="{15A02B10-EF3A-4D5D-BE6F-6382A3D29E14}" dt="2022-03-02T14:30:09.313" v="983" actId="1036"/>
          <ac:spMkLst>
            <pc:docMk/>
            <pc:sldMk cId="2687159608" sldId="287"/>
            <ac:spMk id="13" creationId="{CDB52DC4-0659-4B5F-89EE-B9B19B8B027B}"/>
          </ac:spMkLst>
        </pc:spChg>
        <pc:spChg chg="add mod">
          <ac:chgData name="Gabriel Quintella" userId="0401f16030b3bbcc" providerId="LiveId" clId="{15A02B10-EF3A-4D5D-BE6F-6382A3D29E14}" dt="2022-03-02T14:38:09.926" v="1311" actId="20577"/>
          <ac:spMkLst>
            <pc:docMk/>
            <pc:sldMk cId="2687159608" sldId="287"/>
            <ac:spMk id="27" creationId="{0C1E92E7-1ACD-4510-8EDE-383AE9615AA7}"/>
          </ac:spMkLst>
        </pc:spChg>
        <pc:spChg chg="add mod">
          <ac:chgData name="Gabriel Quintella" userId="0401f16030b3bbcc" providerId="LiveId" clId="{15A02B10-EF3A-4D5D-BE6F-6382A3D29E14}" dt="2022-03-02T14:21:20.509" v="787" actId="208"/>
          <ac:spMkLst>
            <pc:docMk/>
            <pc:sldMk cId="2687159608" sldId="287"/>
            <ac:spMk id="30" creationId="{C6A2EF0A-D5FB-4A63-893A-F6D990684E46}"/>
          </ac:spMkLst>
        </pc:spChg>
        <pc:spChg chg="add mod">
          <ac:chgData name="Gabriel Quintella" userId="0401f16030b3bbcc" providerId="LiveId" clId="{15A02B10-EF3A-4D5D-BE6F-6382A3D29E14}" dt="2022-03-02T14:30:09.313" v="983" actId="1036"/>
          <ac:spMkLst>
            <pc:docMk/>
            <pc:sldMk cId="2687159608" sldId="287"/>
            <ac:spMk id="31" creationId="{2197FE31-26CF-44CE-AC72-C3B6CE634926}"/>
          </ac:spMkLst>
        </pc:spChg>
        <pc:spChg chg="add mod">
          <ac:chgData name="Gabriel Quintella" userId="0401f16030b3bbcc" providerId="LiveId" clId="{15A02B10-EF3A-4D5D-BE6F-6382A3D29E14}" dt="2022-03-02T14:30:09.313" v="983" actId="1036"/>
          <ac:spMkLst>
            <pc:docMk/>
            <pc:sldMk cId="2687159608" sldId="287"/>
            <ac:spMk id="32" creationId="{C96997A0-0A91-4938-8588-67795C0864BD}"/>
          </ac:spMkLst>
        </pc:spChg>
        <pc:spChg chg="add mod">
          <ac:chgData name="Gabriel Quintella" userId="0401f16030b3bbcc" providerId="LiveId" clId="{15A02B10-EF3A-4D5D-BE6F-6382A3D29E14}" dt="2022-03-02T14:30:09.313" v="983" actId="1036"/>
          <ac:spMkLst>
            <pc:docMk/>
            <pc:sldMk cId="2687159608" sldId="287"/>
            <ac:spMk id="33" creationId="{D410260A-D417-438B-8296-84615B4CB2C5}"/>
          </ac:spMkLst>
        </pc:spChg>
        <pc:spChg chg="add mod">
          <ac:chgData name="Gabriel Quintella" userId="0401f16030b3bbcc" providerId="LiveId" clId="{15A02B10-EF3A-4D5D-BE6F-6382A3D29E14}" dt="2022-03-02T14:30:09.313" v="983" actId="1036"/>
          <ac:spMkLst>
            <pc:docMk/>
            <pc:sldMk cId="2687159608" sldId="287"/>
            <ac:spMk id="34" creationId="{8A0A8030-277F-419A-AB92-EB691134DEB6}"/>
          </ac:spMkLst>
        </pc:spChg>
        <pc:spChg chg="add mod">
          <ac:chgData name="Gabriel Quintella" userId="0401f16030b3bbcc" providerId="LiveId" clId="{15A02B10-EF3A-4D5D-BE6F-6382A3D29E14}" dt="2022-03-02T14:32:45.756" v="1160" actId="1036"/>
          <ac:spMkLst>
            <pc:docMk/>
            <pc:sldMk cId="2687159608" sldId="287"/>
            <ac:spMk id="36" creationId="{9AD191D2-6FD9-46F9-93B3-559A26DB2478}"/>
          </ac:spMkLst>
        </pc:spChg>
        <pc:spChg chg="add mod">
          <ac:chgData name="Gabriel Quintella" userId="0401f16030b3bbcc" providerId="LiveId" clId="{15A02B10-EF3A-4D5D-BE6F-6382A3D29E14}" dt="2022-03-02T14:35:48.065" v="1306" actId="20577"/>
          <ac:spMkLst>
            <pc:docMk/>
            <pc:sldMk cId="2687159608" sldId="287"/>
            <ac:spMk id="42" creationId="{D240DDB3-7EB1-4F83-938B-6E89AE7A67DB}"/>
          </ac:spMkLst>
        </pc:spChg>
        <pc:picChg chg="add mod">
          <ac:chgData name="Gabriel Quintella" userId="0401f16030b3bbcc" providerId="LiveId" clId="{15A02B10-EF3A-4D5D-BE6F-6382A3D29E14}" dt="2022-03-02T14:34:35.191" v="1209" actId="1076"/>
          <ac:picMkLst>
            <pc:docMk/>
            <pc:sldMk cId="2687159608" sldId="287"/>
            <ac:picMk id="7" creationId="{FAEBE746-CEFA-4ABD-B177-E6CC9B109728}"/>
          </ac:picMkLst>
        </pc:picChg>
        <pc:picChg chg="add mod">
          <ac:chgData name="Gabriel Quintella" userId="0401f16030b3bbcc" providerId="LiveId" clId="{15A02B10-EF3A-4D5D-BE6F-6382A3D29E14}" dt="2022-03-02T14:30:16.442" v="997" actId="1036"/>
          <ac:picMkLst>
            <pc:docMk/>
            <pc:sldMk cId="2687159608" sldId="287"/>
            <ac:picMk id="10" creationId="{61691E02-78C6-4A3C-A5BC-69A5C8BC1504}"/>
          </ac:picMkLst>
        </pc:picChg>
        <pc:cxnChg chg="add del mod">
          <ac:chgData name="Gabriel Quintella" userId="0401f16030b3bbcc" providerId="LiveId" clId="{15A02B10-EF3A-4D5D-BE6F-6382A3D29E14}" dt="2022-03-02T14:18:11.348" v="724" actId="478"/>
          <ac:cxnSpMkLst>
            <pc:docMk/>
            <pc:sldMk cId="2687159608" sldId="287"/>
            <ac:cxnSpMk id="15" creationId="{3FB71208-531F-4A7C-8D92-AB3C7D8CDA13}"/>
          </ac:cxnSpMkLst>
        </pc:cxnChg>
        <pc:cxnChg chg="add mod">
          <ac:chgData name="Gabriel Quintella" userId="0401f16030b3bbcc" providerId="LiveId" clId="{15A02B10-EF3A-4D5D-BE6F-6382A3D29E14}" dt="2022-03-02T14:35:13.203" v="1293" actId="14100"/>
          <ac:cxnSpMkLst>
            <pc:docMk/>
            <pc:sldMk cId="2687159608" sldId="287"/>
            <ac:cxnSpMk id="20" creationId="{8B2447EB-6F0C-47C2-8829-1FCDE211E70E}"/>
          </ac:cxnSpMkLst>
        </pc:cxnChg>
        <pc:cxnChg chg="add mod">
          <ac:chgData name="Gabriel Quintella" userId="0401f16030b3bbcc" providerId="LiveId" clId="{15A02B10-EF3A-4D5D-BE6F-6382A3D29E14}" dt="2022-03-02T14:30:09.313" v="983" actId="1036"/>
          <ac:cxnSpMkLst>
            <pc:docMk/>
            <pc:sldMk cId="2687159608" sldId="287"/>
            <ac:cxnSpMk id="22" creationId="{52FF3DFD-1746-4B0C-89D1-C5B17C20B305}"/>
          </ac:cxnSpMkLst>
        </pc:cxnChg>
        <pc:cxnChg chg="add mod">
          <ac:chgData name="Gabriel Quintella" userId="0401f16030b3bbcc" providerId="LiveId" clId="{15A02B10-EF3A-4D5D-BE6F-6382A3D29E14}" dt="2022-03-02T14:32:45.756" v="1160" actId="1036"/>
          <ac:cxnSpMkLst>
            <pc:docMk/>
            <pc:sldMk cId="2687159608" sldId="287"/>
            <ac:cxnSpMk id="38" creationId="{40F9D048-8AFF-47A6-86E3-B0F52251005C}"/>
          </ac:cxnSpMkLst>
        </pc:cxnChg>
      </pc:sldChg>
      <pc:sldChg chg="addSp delSp modSp mod modAnim">
        <pc:chgData name="Gabriel Quintella" userId="0401f16030b3bbcc" providerId="LiveId" clId="{15A02B10-EF3A-4D5D-BE6F-6382A3D29E14}" dt="2022-03-02T14:39:56.511" v="1312"/>
        <pc:sldMkLst>
          <pc:docMk/>
          <pc:sldMk cId="1572128505" sldId="289"/>
        </pc:sldMkLst>
        <pc:spChg chg="mod">
          <ac:chgData name="Gabriel Quintella" userId="0401f16030b3bbcc" providerId="LiveId" clId="{15A02B10-EF3A-4D5D-BE6F-6382A3D29E14}" dt="2022-02-28T22:38:15.514" v="273" actId="1076"/>
          <ac:spMkLst>
            <pc:docMk/>
            <pc:sldMk cId="1572128505" sldId="289"/>
            <ac:spMk id="3" creationId="{6ECE45D1-F65A-44E4-88A0-371BF51EE333}"/>
          </ac:spMkLst>
        </pc:spChg>
        <pc:spChg chg="add del mod">
          <ac:chgData name="Gabriel Quintella" userId="0401f16030b3bbcc" providerId="LiveId" clId="{15A02B10-EF3A-4D5D-BE6F-6382A3D29E14}" dt="2022-02-28T22:33:15.130" v="19"/>
          <ac:spMkLst>
            <pc:docMk/>
            <pc:sldMk cId="1572128505" sldId="289"/>
            <ac:spMk id="5" creationId="{CFF5D8C2-C525-4BBF-8377-1C42D50EFC1A}"/>
          </ac:spMkLst>
        </pc:spChg>
        <pc:spChg chg="add mod">
          <ac:chgData name="Gabriel Quintella" userId="0401f16030b3bbcc" providerId="LiveId" clId="{15A02B10-EF3A-4D5D-BE6F-6382A3D29E14}" dt="2022-02-28T22:41:39.108" v="542" actId="1037"/>
          <ac:spMkLst>
            <pc:docMk/>
            <pc:sldMk cId="1572128505" sldId="289"/>
            <ac:spMk id="6" creationId="{FB131B1C-9D3C-41BC-A4B4-D6C0B8E0ED3C}"/>
          </ac:spMkLst>
        </pc:spChg>
        <pc:cxnChg chg="add mod">
          <ac:chgData name="Gabriel Quintella" userId="0401f16030b3bbcc" providerId="LiveId" clId="{15A02B10-EF3A-4D5D-BE6F-6382A3D29E14}" dt="2022-02-28T22:41:39.108" v="542" actId="1037"/>
          <ac:cxnSpMkLst>
            <pc:docMk/>
            <pc:sldMk cId="1572128505" sldId="289"/>
            <ac:cxnSpMk id="7" creationId="{3194DB74-C39A-4324-B946-7A17CC729C66}"/>
          </ac:cxnSpMkLst>
        </pc:cxnChg>
      </pc:sldChg>
      <pc:sldChg chg="addSp modSp mod modAnim">
        <pc:chgData name="Gabriel Quintella" userId="0401f16030b3bbcc" providerId="LiveId" clId="{15A02B10-EF3A-4D5D-BE6F-6382A3D29E14}" dt="2022-03-02T14:40:04.883" v="1313"/>
        <pc:sldMkLst>
          <pc:docMk/>
          <pc:sldMk cId="3433790968" sldId="290"/>
        </pc:sldMkLst>
        <pc:spChg chg="add mod">
          <ac:chgData name="Gabriel Quintella" userId="0401f16030b3bbcc" providerId="LiveId" clId="{15A02B10-EF3A-4D5D-BE6F-6382A3D29E14}" dt="2022-02-28T22:40:59.684" v="484" actId="1038"/>
          <ac:spMkLst>
            <pc:docMk/>
            <pc:sldMk cId="3433790968" sldId="290"/>
            <ac:spMk id="2" creationId="{F4DFFFAD-DEBF-4B5A-8F13-2EBAB73587C0}"/>
          </ac:spMkLst>
        </pc:spChg>
        <pc:spChg chg="mod">
          <ac:chgData name="Gabriel Quintella" userId="0401f16030b3bbcc" providerId="LiveId" clId="{15A02B10-EF3A-4D5D-BE6F-6382A3D29E14}" dt="2022-02-28T22:40:05.444" v="440" actId="1036"/>
          <ac:spMkLst>
            <pc:docMk/>
            <pc:sldMk cId="3433790968" sldId="290"/>
            <ac:spMk id="3" creationId="{6ECE45D1-F65A-44E4-88A0-371BF51EE333}"/>
          </ac:spMkLst>
        </pc:spChg>
        <pc:cxnChg chg="add mod">
          <ac:chgData name="Gabriel Quintella" userId="0401f16030b3bbcc" providerId="LiveId" clId="{15A02B10-EF3A-4D5D-BE6F-6382A3D29E14}" dt="2022-02-28T22:40:59.684" v="484" actId="1038"/>
          <ac:cxnSpMkLst>
            <pc:docMk/>
            <pc:sldMk cId="3433790968" sldId="290"/>
            <ac:cxnSpMk id="7" creationId="{AD93F426-AFD3-4202-92A1-277615029BC4}"/>
          </ac:cxnSpMkLst>
        </pc:cxnChg>
      </pc:sldChg>
      <pc:sldChg chg="addSp delSp modSp add mod setBg delDesignElem">
        <pc:chgData name="Gabriel Quintella" userId="0401f16030b3bbcc" providerId="LiveId" clId="{15A02B10-EF3A-4D5D-BE6F-6382A3D29E14}" dt="2022-02-28T22:30:33.195" v="17" actId="20577"/>
        <pc:sldMkLst>
          <pc:docMk/>
          <pc:sldMk cId="85450813" sldId="302"/>
        </pc:sldMkLst>
        <pc:spChg chg="del">
          <ac:chgData name="Gabriel Quintella" userId="0401f16030b3bbcc" providerId="LiveId" clId="{15A02B10-EF3A-4D5D-BE6F-6382A3D29E14}" dt="2022-02-28T22:30:27.156" v="2" actId="478"/>
          <ac:spMkLst>
            <pc:docMk/>
            <pc:sldMk cId="85450813" sldId="302"/>
            <ac:spMk id="2" creationId="{A22A48B3-5314-4374-A82C-5EA1D94D2747}"/>
          </ac:spMkLst>
        </pc:spChg>
        <pc:spChg chg="add mod">
          <ac:chgData name="Gabriel Quintella" userId="0401f16030b3bbcc" providerId="LiveId" clId="{15A02B10-EF3A-4D5D-BE6F-6382A3D29E14}" dt="2022-02-28T22:30:27.729" v="3"/>
          <ac:spMkLst>
            <pc:docMk/>
            <pc:sldMk cId="85450813" sldId="302"/>
            <ac:spMk id="5" creationId="{B74848A6-027F-46E8-9A5B-7858D101940E}"/>
          </ac:spMkLst>
        </pc:spChg>
        <pc:spChg chg="add mod">
          <ac:chgData name="Gabriel Quintella" userId="0401f16030b3bbcc" providerId="LiveId" clId="{15A02B10-EF3A-4D5D-BE6F-6382A3D29E14}" dt="2022-02-28T22:30:27.729" v="3"/>
          <ac:spMkLst>
            <pc:docMk/>
            <pc:sldMk cId="85450813" sldId="302"/>
            <ac:spMk id="7" creationId="{147A3128-E9D9-4B23-9812-508059DC74E8}"/>
          </ac:spMkLst>
        </pc:spChg>
        <pc:spChg chg="add mod">
          <ac:chgData name="Gabriel Quintella" userId="0401f16030b3bbcc" providerId="LiveId" clId="{15A02B10-EF3A-4D5D-BE6F-6382A3D29E14}" dt="2022-02-28T22:30:27.729" v="3"/>
          <ac:spMkLst>
            <pc:docMk/>
            <pc:sldMk cId="85450813" sldId="302"/>
            <ac:spMk id="8" creationId="{D91F8BFD-18C1-4B60-A0E1-1625D5932BA6}"/>
          </ac:spMkLst>
        </pc:spChg>
        <pc:spChg chg="del">
          <ac:chgData name="Gabriel Quintella" userId="0401f16030b3bbcc" providerId="LiveId" clId="{15A02B10-EF3A-4D5D-BE6F-6382A3D29E14}" dt="2022-02-28T22:30:20.877" v="1"/>
          <ac:spMkLst>
            <pc:docMk/>
            <pc:sldMk cId="85450813" sldId="302"/>
            <ac:spMk id="9" creationId="{E49CC64F-7275-4E33-961B-0C5CDC439875}"/>
          </ac:spMkLst>
        </pc:spChg>
        <pc:spChg chg="add mod">
          <ac:chgData name="Gabriel Quintella" userId="0401f16030b3bbcc" providerId="LiveId" clId="{15A02B10-EF3A-4D5D-BE6F-6382A3D29E14}" dt="2022-02-28T22:30:33.195" v="17" actId="20577"/>
          <ac:spMkLst>
            <pc:docMk/>
            <pc:sldMk cId="85450813" sldId="302"/>
            <ac:spMk id="10" creationId="{BFB963CD-88CB-4C44-A3F2-B7F98E13C754}"/>
          </ac:spMkLst>
        </pc:spChg>
        <pc:picChg chg="del">
          <ac:chgData name="Gabriel Quintella" userId="0401f16030b3bbcc" providerId="LiveId" clId="{15A02B10-EF3A-4D5D-BE6F-6382A3D29E14}" dt="2022-02-28T22:30:27.156" v="2" actId="478"/>
          <ac:picMkLst>
            <pc:docMk/>
            <pc:sldMk cId="85450813" sldId="302"/>
            <ac:picMk id="4" creationId="{8FBED80D-7006-4868-BD2E-0119D360BC36}"/>
          </ac:picMkLst>
        </pc:picChg>
        <pc:picChg chg="add mod">
          <ac:chgData name="Gabriel Quintella" userId="0401f16030b3bbcc" providerId="LiveId" clId="{15A02B10-EF3A-4D5D-BE6F-6382A3D29E14}" dt="2022-02-28T22:30:27.729" v="3"/>
          <ac:picMkLst>
            <pc:docMk/>
            <pc:sldMk cId="85450813" sldId="302"/>
            <ac:picMk id="6" creationId="{2E9F8B7E-8F83-4636-A615-2E309F4558A6}"/>
          </ac:picMkLst>
        </pc:picChg>
      </pc:sldChg>
      <pc:sldChg chg="addSp delSp modSp add mod ord setBg setClrOvrMap delDesignElem">
        <pc:chgData name="Gabriel Quintella" userId="0401f16030b3bbcc" providerId="LiveId" clId="{15A02B10-EF3A-4D5D-BE6F-6382A3D29E14}" dt="2022-03-02T14:42:07.861" v="1330" actId="20577"/>
        <pc:sldMkLst>
          <pc:docMk/>
          <pc:sldMk cId="1323166809" sldId="303"/>
        </pc:sldMkLst>
        <pc:spChg chg="mod ord">
          <ac:chgData name="Gabriel Quintella" userId="0401f16030b3bbcc" providerId="LiveId" clId="{15A02B10-EF3A-4D5D-BE6F-6382A3D29E14}" dt="2022-03-02T14:42:07.861" v="1330" actId="20577"/>
          <ac:spMkLst>
            <pc:docMk/>
            <pc:sldMk cId="1323166809" sldId="303"/>
            <ac:spMk id="3" creationId="{6ECE45D1-F65A-44E4-88A0-371BF51EE333}"/>
          </ac:spMkLst>
        </pc:spChg>
        <pc:spChg chg="add">
          <ac:chgData name="Gabriel Quintella" userId="0401f16030b3bbcc" providerId="LiveId" clId="{15A02B10-EF3A-4D5D-BE6F-6382A3D29E14}" dt="2022-02-28T22:33:25.058" v="24" actId="26606"/>
          <ac:spMkLst>
            <pc:docMk/>
            <pc:sldMk cId="1323166809" sldId="303"/>
            <ac:spMk id="9" creationId="{E91DC736-0EF8-4F87-9146-EBF1D2EE4D3D}"/>
          </ac:spMkLst>
        </pc:spChg>
        <pc:spChg chg="add">
          <ac:chgData name="Gabriel Quintella" userId="0401f16030b3bbcc" providerId="LiveId" clId="{15A02B10-EF3A-4D5D-BE6F-6382A3D29E14}" dt="2022-02-28T22:33:25.058" v="24" actId="26606"/>
          <ac:spMkLst>
            <pc:docMk/>
            <pc:sldMk cId="1323166809" sldId="303"/>
            <ac:spMk id="11" creationId="{097CD68E-23E3-4007-8847-CD0944C4F7BE}"/>
          </ac:spMkLst>
        </pc:spChg>
        <pc:spChg chg="add">
          <ac:chgData name="Gabriel Quintella" userId="0401f16030b3bbcc" providerId="LiveId" clId="{15A02B10-EF3A-4D5D-BE6F-6382A3D29E14}" dt="2022-02-28T22:33:25.058" v="24" actId="26606"/>
          <ac:spMkLst>
            <pc:docMk/>
            <pc:sldMk cId="1323166809" sldId="303"/>
            <ac:spMk id="13" creationId="{AF2F604E-43BE-4DC3-B983-E071523364F8}"/>
          </ac:spMkLst>
        </pc:spChg>
        <pc:spChg chg="del">
          <ac:chgData name="Gabriel Quintella" userId="0401f16030b3bbcc" providerId="LiveId" clId="{15A02B10-EF3A-4D5D-BE6F-6382A3D29E14}" dt="2022-02-28T22:33:18.930" v="21"/>
          <ac:spMkLst>
            <pc:docMk/>
            <pc:sldMk cId="1323166809" sldId="303"/>
            <ac:spMk id="14" creationId="{E49CC64F-7275-4E33-961B-0C5CDC439875}"/>
          </ac:spMkLst>
        </pc:spChg>
        <pc:spChg chg="add">
          <ac:chgData name="Gabriel Quintella" userId="0401f16030b3bbcc" providerId="LiveId" clId="{15A02B10-EF3A-4D5D-BE6F-6382A3D29E14}" dt="2022-02-28T22:33:25.058" v="24" actId="26606"/>
          <ac:spMkLst>
            <pc:docMk/>
            <pc:sldMk cId="1323166809" sldId="303"/>
            <ac:spMk id="15" creationId="{08C9B587-E65E-4B52-B37C-ABEBB6E87928}"/>
          </ac:spMkLst>
        </pc:spChg>
        <pc:picChg chg="mod">
          <ac:chgData name="Gabriel Quintella" userId="0401f16030b3bbcc" providerId="LiveId" clId="{15A02B10-EF3A-4D5D-BE6F-6382A3D29E14}" dt="2022-02-28T22:33:25.058" v="24" actId="26606"/>
          <ac:picMkLst>
            <pc:docMk/>
            <pc:sldMk cId="1323166809" sldId="303"/>
            <ac:picMk id="4" creationId="{8FBED80D-7006-4868-BD2E-0119D360BC36}"/>
          </ac:picMkLst>
        </pc:picChg>
      </pc:sldChg>
    </pc:docChg>
  </pc:docChgLst>
  <pc:docChgLst>
    <pc:chgData name="Gabriel Quintella" userId="0401f16030b3bbcc" providerId="LiveId" clId="{CB3677FF-E306-489B-87C9-FEA619B8B391}"/>
    <pc:docChg chg="addSld delSld modSld">
      <pc:chgData name="Gabriel Quintella" userId="0401f16030b3bbcc" providerId="LiveId" clId="{CB3677FF-E306-489B-87C9-FEA619B8B391}" dt="2022-01-12T22:56:04.700" v="476" actId="20577"/>
      <pc:docMkLst>
        <pc:docMk/>
      </pc:docMkLst>
      <pc:sldChg chg="addSp modSp mod">
        <pc:chgData name="Gabriel Quintella" userId="0401f16030b3bbcc" providerId="LiveId" clId="{CB3677FF-E306-489B-87C9-FEA619B8B391}" dt="2022-01-12T22:51:02.060" v="56" actId="20577"/>
        <pc:sldMkLst>
          <pc:docMk/>
          <pc:sldMk cId="3184280581" sldId="256"/>
        </pc:sldMkLst>
        <pc:spChg chg="add mod">
          <ac:chgData name="Gabriel Quintella" userId="0401f16030b3bbcc" providerId="LiveId" clId="{CB3677FF-E306-489B-87C9-FEA619B8B391}" dt="2022-01-12T22:51:02.060" v="56" actId="20577"/>
          <ac:spMkLst>
            <pc:docMk/>
            <pc:sldMk cId="3184280581" sldId="256"/>
            <ac:spMk id="6" creationId="{9911EEA9-6152-4B2C-BFBC-8A082C515BC9}"/>
          </ac:spMkLst>
        </pc:spChg>
      </pc:sldChg>
      <pc:sldChg chg="addSp modSp add mod">
        <pc:chgData name="Gabriel Quintella" userId="0401f16030b3bbcc" providerId="LiveId" clId="{CB3677FF-E306-489B-87C9-FEA619B8B391}" dt="2022-01-12T22:52:18.436" v="104" actId="20577"/>
        <pc:sldMkLst>
          <pc:docMk/>
          <pc:sldMk cId="3275838534" sldId="257"/>
        </pc:sldMkLst>
        <pc:spChg chg="add mod">
          <ac:chgData name="Gabriel Quintella" userId="0401f16030b3bbcc" providerId="LiveId" clId="{CB3677FF-E306-489B-87C9-FEA619B8B391}" dt="2022-01-12T22:52:18.436" v="104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CB3677FF-E306-489B-87C9-FEA619B8B391}" dt="2022-01-12T22:53:13.187" v="129" actId="47"/>
        <pc:sldMkLst>
          <pc:docMk/>
          <pc:sldMk cId="2136244821" sldId="258"/>
        </pc:sldMkLst>
        <pc:spChg chg="add mod">
          <ac:chgData name="Gabriel Quintella" userId="0401f16030b3bbcc" providerId="LiveId" clId="{CB3677FF-E306-489B-87C9-FEA619B8B391}" dt="2022-01-12T22:52:41.177" v="128" actId="20577"/>
          <ac:spMkLst>
            <pc:docMk/>
            <pc:sldMk cId="2136244821" sldId="258"/>
            <ac:spMk id="2" creationId="{ECE3A393-FD96-4D01-8C70-CBEE0338D1E6}"/>
          </ac:spMkLst>
        </pc:spChg>
      </pc:sldChg>
      <pc:sldChg chg="modSp add mod">
        <pc:chgData name="Gabriel Quintella" userId="0401f16030b3bbcc" providerId="LiveId" clId="{CB3677FF-E306-489B-87C9-FEA619B8B391}" dt="2022-01-12T22:53:37.050" v="155" actId="20577"/>
        <pc:sldMkLst>
          <pc:docMk/>
          <pc:sldMk cId="2607957497" sldId="258"/>
        </pc:sldMkLst>
        <pc:spChg chg="mod">
          <ac:chgData name="Gabriel Quintella" userId="0401f16030b3bbcc" providerId="LiveId" clId="{CB3677FF-E306-489B-87C9-FEA619B8B391}" dt="2022-01-12T22:53:37.050" v="155" actId="20577"/>
          <ac:spMkLst>
            <pc:docMk/>
            <pc:sldMk cId="2607957497" sldId="258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35457936" sldId="259"/>
        </pc:sldMkLst>
      </pc:sldChg>
      <pc:sldChg chg="modSp add mod">
        <pc:chgData name="Gabriel Quintella" userId="0401f16030b3bbcc" providerId="LiveId" clId="{CB3677FF-E306-489B-87C9-FEA619B8B391}" dt="2022-01-12T22:54:19.081" v="234" actId="20577"/>
        <pc:sldMkLst>
          <pc:docMk/>
          <pc:sldMk cId="2475233853" sldId="259"/>
        </pc:sldMkLst>
        <pc:spChg chg="mod">
          <ac:chgData name="Gabriel Quintella" userId="0401f16030b3bbcc" providerId="LiveId" clId="{CB3677FF-E306-489B-87C9-FEA619B8B391}" dt="2022-01-12T22:54:19.081" v="234" actId="20577"/>
          <ac:spMkLst>
            <pc:docMk/>
            <pc:sldMk cId="2475233853" sldId="259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5:04.176" v="350" actId="20577"/>
        <pc:sldMkLst>
          <pc:docMk/>
          <pc:sldMk cId="3389426090" sldId="260"/>
        </pc:sldMkLst>
        <pc:spChg chg="mod">
          <ac:chgData name="Gabriel Quintella" userId="0401f16030b3bbcc" providerId="LiveId" clId="{CB3677FF-E306-489B-87C9-FEA619B8B391}" dt="2022-01-12T22:55:04.176" v="350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4281161735" sldId="260"/>
        </pc:sldMkLst>
      </pc:sldChg>
      <pc:sldChg chg="modSp add mod">
        <pc:chgData name="Gabriel Quintella" userId="0401f16030b3bbcc" providerId="LiveId" clId="{CB3677FF-E306-489B-87C9-FEA619B8B391}" dt="2022-01-12T22:55:37.126" v="415" actId="20577"/>
        <pc:sldMkLst>
          <pc:docMk/>
          <pc:sldMk cId="3900410709" sldId="261"/>
        </pc:sldMkLst>
        <pc:spChg chg="mod">
          <ac:chgData name="Gabriel Quintella" userId="0401f16030b3bbcc" providerId="LiveId" clId="{CB3677FF-E306-489B-87C9-FEA619B8B391}" dt="2022-01-12T22:55:37.126" v="415" actId="20577"/>
          <ac:spMkLst>
            <pc:docMk/>
            <pc:sldMk cId="3900410709" sldId="261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6:04.700" v="476" actId="20577"/>
        <pc:sldMkLst>
          <pc:docMk/>
          <pc:sldMk cId="3350158791" sldId="262"/>
        </pc:sldMkLst>
        <pc:spChg chg="mod">
          <ac:chgData name="Gabriel Quintella" userId="0401f16030b3bbcc" providerId="LiveId" clId="{CB3677FF-E306-489B-87C9-FEA619B8B391}" dt="2022-01-12T22:56:04.700" v="476" actId="20577"/>
          <ac:spMkLst>
            <pc:docMk/>
            <pc:sldMk cId="3350158791" sldId="262"/>
            <ac:spMk id="2" creationId="{A22A48B3-5314-4374-A82C-5EA1D94D2747}"/>
          </ac:spMkLst>
        </pc:spChg>
      </pc:sldChg>
    </pc:docChg>
  </pc:docChgLst>
  <pc:docChgLst>
    <pc:chgData name="Gabriel Quintella" userId="0401f16030b3bbcc" providerId="LiveId" clId="{B793F3CA-9BFB-49B1-80A3-12F69F435893}"/>
    <pc:docChg chg="undo custSel modSld">
      <pc:chgData name="Gabriel Quintella" userId="0401f16030b3bbcc" providerId="LiveId" clId="{B793F3CA-9BFB-49B1-80A3-12F69F435893}" dt="2022-01-19T14:40:33.542" v="124" actId="6549"/>
      <pc:docMkLst>
        <pc:docMk/>
      </pc:docMkLst>
      <pc:sldChg chg="modSp mod">
        <pc:chgData name="Gabriel Quintella" userId="0401f16030b3bbcc" providerId="LiveId" clId="{B793F3CA-9BFB-49B1-80A3-12F69F435893}" dt="2022-01-19T14:40:33.485" v="122" actId="20577"/>
        <pc:sldMkLst>
          <pc:docMk/>
          <pc:sldMk cId="3275838534" sldId="257"/>
        </pc:sldMkLst>
        <pc:spChg chg="mod">
          <ac:chgData name="Gabriel Quintella" userId="0401f16030b3bbcc" providerId="LiveId" clId="{B793F3CA-9BFB-49B1-80A3-12F69F435893}" dt="2022-01-19T14:40:33.485" v="122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B793F3CA-9BFB-49B1-80A3-12F69F435893}" dt="2022-01-19T14:40:33.542" v="124" actId="6549"/>
        <pc:sldMkLst>
          <pc:docMk/>
          <pc:sldMk cId="1655760290" sldId="286"/>
        </pc:sldMkLst>
        <pc:spChg chg="mod">
          <ac:chgData name="Gabriel Quintella" userId="0401f16030b3bbcc" providerId="LiveId" clId="{B793F3CA-9BFB-49B1-80A3-12F69F435893}" dt="2022-01-19T14:40:33.542" v="124" actId="6549"/>
          <ac:spMkLst>
            <pc:docMk/>
            <pc:sldMk cId="1655760290" sldId="286"/>
            <ac:spMk id="2" creationId="{A22A48B3-5314-4374-A82C-5EA1D94D27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F6C-9C68-4FD9-AAE5-EF89F826A63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system-databases?view=sql-server-ver1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xcelpratico.com/criando-banco-de-dados-excel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artic.com.br/annandah/desenho-jogo/pergaminh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340327" y="2254927"/>
            <a:ext cx="4087306" cy="1983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Como </a:t>
            </a:r>
            <a:r>
              <a:rPr lang="en-US" sz="4200" dirty="0" err="1">
                <a:latin typeface="+mj-lt"/>
                <a:ea typeface="+mj-ea"/>
                <a:cs typeface="+mj-cs"/>
              </a:rPr>
              <a:t>selecionar</a:t>
            </a:r>
            <a:r>
              <a:rPr lang="en-US" sz="4200" dirty="0">
                <a:latin typeface="+mj-lt"/>
                <a:ea typeface="+mj-ea"/>
                <a:cs typeface="+mj-cs"/>
              </a:rPr>
              <a:t> o datatype </a:t>
            </a:r>
            <a:r>
              <a:rPr lang="en-US" sz="4200" dirty="0" err="1">
                <a:latin typeface="+mj-lt"/>
                <a:ea typeface="+mj-ea"/>
                <a:cs typeface="+mj-cs"/>
              </a:rPr>
              <a:t>correto</a:t>
            </a:r>
            <a:r>
              <a:rPr lang="en-US" sz="4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CDAAAE-A1FA-4028-A8C5-32CF7B850F40}"/>
              </a:ext>
            </a:extLst>
          </p:cNvPr>
          <p:cNvSpPr/>
          <p:nvPr/>
        </p:nvSpPr>
        <p:spPr>
          <a:xfrm>
            <a:off x="8220723" y="4833529"/>
            <a:ext cx="2947386" cy="1327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forma mais assertiva para essa pergunta é conhecer o que você pretende </a:t>
            </a:r>
            <a:r>
              <a:rPr lang="pt-BR" dirty="0" err="1"/>
              <a:t>armanezar</a:t>
            </a:r>
            <a:r>
              <a:rPr lang="pt-BR" dirty="0"/>
              <a:t> ou manipular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44326015-0A4B-4AAF-91B8-9D0D96C1A541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H="1" flipV="1">
            <a:off x="7340327" y="3246496"/>
            <a:ext cx="880396" cy="2250819"/>
          </a:xfrm>
          <a:prstGeom prst="bentConnector3">
            <a:avLst>
              <a:gd name="adj1" fmla="val -259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46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34" name="Freeform: Shape 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Desafio - ícones de networking grátis">
            <a:extLst>
              <a:ext uri="{FF2B5EF4-FFF2-40B4-BE49-F238E27FC236}">
                <a16:creationId xmlns:a16="http://schemas.microsoft.com/office/drawing/2014/main" id="{6987B673-BF17-48AD-A787-FAD2F6935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A6F053C9-08FB-4759-826F-4DAB7DC7853B}"/>
              </a:ext>
            </a:extLst>
          </p:cNvPr>
          <p:cNvSpPr txBox="1"/>
          <p:nvPr/>
        </p:nvSpPr>
        <p:spPr>
          <a:xfrm>
            <a:off x="7406414" y="1526957"/>
            <a:ext cx="4785586" cy="3116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Desafio 1</a:t>
            </a:r>
          </a:p>
          <a:p>
            <a:endParaRPr lang="pt-BR" sz="4000" dirty="0"/>
          </a:p>
          <a:p>
            <a:r>
              <a:rPr lang="pt-BR" sz="4000" dirty="0"/>
              <a:t>Topa ajudar Dona Clotilde?</a:t>
            </a:r>
          </a:p>
          <a:p>
            <a:endParaRPr lang="pt-BR" sz="4000" dirty="0"/>
          </a:p>
          <a:p>
            <a:r>
              <a:rPr lang="pt-BR" sz="4000" dirty="0"/>
              <a:t>Bora lá então!</a:t>
            </a:r>
          </a:p>
        </p:txBody>
      </p:sp>
    </p:spTree>
    <p:extLst>
      <p:ext uri="{BB962C8B-B14F-4D97-AF65-F5344CB8AC3E}">
        <p14:creationId xmlns:p14="http://schemas.microsoft.com/office/powerpoint/2010/main" val="318480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393591" y="559293"/>
            <a:ext cx="4493607" cy="891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Links de </a:t>
            </a:r>
            <a:r>
              <a:rPr lang="en-US" sz="4200" dirty="0" err="1">
                <a:latin typeface="+mj-lt"/>
                <a:ea typeface="+mj-ea"/>
                <a:cs typeface="+mj-cs"/>
              </a:rPr>
              <a:t>Referência</a:t>
            </a:r>
            <a:r>
              <a:rPr lang="en-US" sz="4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E45B0E-EDDC-4B43-BF4D-A42C67675045}"/>
              </a:ext>
            </a:extLst>
          </p:cNvPr>
          <p:cNvSpPr txBox="1"/>
          <p:nvPr/>
        </p:nvSpPr>
        <p:spPr>
          <a:xfrm>
            <a:off x="7199790" y="1865180"/>
            <a:ext cx="4992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https://docs.microsoft.com/en-us/sql/relational-databases/databases/system-databases?view=sql-server-ver15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52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4EEBC5B8-F597-4BCF-910A-26A62D50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4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3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B74848A6-027F-46E8-9A5B-7858D1019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2E9F8B7E-8F83-4636-A615-2E309F455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147A3128-E9D9-4B23-9812-508059DC7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D91F8BFD-18C1-4B60-A0E1-1625D593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B963CD-88CB-4C44-A3F2-B7F98E13C754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TIPOS DE DADOS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4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anco de dados">
            <a:extLst>
              <a:ext uri="{FF2B5EF4-FFF2-40B4-BE49-F238E27FC236}">
                <a16:creationId xmlns:a16="http://schemas.microsoft.com/office/drawing/2014/main" id="{E42A477C-FC53-4AC9-8A33-2E66BE9E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33" y="486422"/>
            <a:ext cx="4286250" cy="4286250"/>
          </a:xfrm>
          <a:prstGeom prst="rect">
            <a:avLst/>
          </a:prstGeom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595587" y="215284"/>
            <a:ext cx="4785586" cy="3213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O que são </a:t>
            </a:r>
            <a:r>
              <a:rPr lang="pt-BR" sz="4000" dirty="0" err="1"/>
              <a:t>DataTypes</a:t>
            </a:r>
            <a:r>
              <a:rPr lang="pt-BR" sz="4000" dirty="0"/>
              <a:t>?</a:t>
            </a:r>
          </a:p>
          <a:p>
            <a:r>
              <a:rPr lang="pt-BR" sz="4000" dirty="0"/>
              <a:t>Para que usar?</a:t>
            </a:r>
          </a:p>
          <a:p>
            <a:r>
              <a:rPr lang="pt-BR" sz="4000" dirty="0"/>
              <a:t>Onde usar?</a:t>
            </a:r>
          </a:p>
          <a:p>
            <a:r>
              <a:rPr lang="pt-BR" sz="4000" dirty="0"/>
              <a:t>Como selecionar o </a:t>
            </a:r>
            <a:r>
              <a:rPr lang="pt-BR" sz="4000" dirty="0" err="1"/>
              <a:t>datatype</a:t>
            </a:r>
            <a:r>
              <a:rPr lang="pt-BR" sz="4000" dirty="0"/>
              <a:t> correto?</a:t>
            </a:r>
          </a:p>
        </p:txBody>
      </p:sp>
      <p:pic>
        <p:nvPicPr>
          <p:cNvPr id="1026" name="Picture 2" descr="16 ideias de Show dá luna | show da luna, aniversário show da luna, luna">
            <a:extLst>
              <a:ext uri="{FF2B5EF4-FFF2-40B4-BE49-F238E27FC236}">
                <a16:creationId xmlns:a16="http://schemas.microsoft.com/office/drawing/2014/main" id="{4DA692BE-0F7E-4B38-92A0-0BA1AFF8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72" y="3545935"/>
            <a:ext cx="3335535" cy="309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3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228533" y="2296993"/>
            <a:ext cx="4047207" cy="65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r>
              <a:rPr lang="pt-BR" sz="4000" dirty="0">
                <a:latin typeface="+mj-lt"/>
              </a:rPr>
              <a:t>Vamos analisar um exemplo!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FE93E8-62D2-4603-AB60-D056BDEADB67}"/>
              </a:ext>
            </a:extLst>
          </p:cNvPr>
          <p:cNvSpPr txBox="1"/>
          <p:nvPr/>
        </p:nvSpPr>
        <p:spPr>
          <a:xfrm>
            <a:off x="7457977" y="185115"/>
            <a:ext cx="4648297" cy="65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pt-BR" sz="4000" dirty="0">
                <a:latin typeface="+mj-lt"/>
              </a:rPr>
              <a:t>O que são </a:t>
            </a:r>
            <a:r>
              <a:rPr lang="pt-BR" sz="4000" dirty="0" err="1">
                <a:latin typeface="+mj-lt"/>
              </a:rPr>
              <a:t>datatypes</a:t>
            </a:r>
            <a:r>
              <a:rPr lang="pt-BR" sz="4000" dirty="0">
                <a:latin typeface="+mj-lt"/>
              </a:rPr>
              <a:t>?</a:t>
            </a:r>
          </a:p>
        </p:txBody>
      </p:sp>
      <p:pic>
        <p:nvPicPr>
          <p:cNvPr id="7" name="Imagem 6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AEBE746-CEFA-4ABD-B177-E6CC9B10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05271" y="2835136"/>
            <a:ext cx="3948436" cy="2895600"/>
          </a:xfrm>
          <a:prstGeom prst="rect">
            <a:avLst/>
          </a:prstGeom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61691E02-78C6-4A3C-A5BC-69A5C8BC1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34541" y="3343211"/>
            <a:ext cx="2544257" cy="1909327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D268F5-2295-4B2F-9E06-2F4286A016DE}"/>
              </a:ext>
            </a:extLst>
          </p:cNvPr>
          <p:cNvSpPr/>
          <p:nvPr/>
        </p:nvSpPr>
        <p:spPr>
          <a:xfrm>
            <a:off x="8593584" y="3958977"/>
            <a:ext cx="781401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B52DC4-0659-4B5F-89EE-B9B19B8B027B}"/>
              </a:ext>
            </a:extLst>
          </p:cNvPr>
          <p:cNvSpPr txBox="1"/>
          <p:nvPr/>
        </p:nvSpPr>
        <p:spPr>
          <a:xfrm>
            <a:off x="8537771" y="5707266"/>
            <a:ext cx="1715936" cy="95113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r>
              <a:rPr lang="pt-BR" sz="4000" dirty="0">
                <a:latin typeface="+mj-lt"/>
              </a:rPr>
              <a:t>Nome Cliente</a:t>
            </a:r>
          </a:p>
          <a:p>
            <a:r>
              <a:rPr lang="pt-BR" sz="4000" dirty="0">
                <a:latin typeface="+mj-lt"/>
              </a:rPr>
              <a:t>Endereço</a:t>
            </a:r>
          </a:p>
          <a:p>
            <a:r>
              <a:rPr lang="pt-BR" sz="4000" dirty="0">
                <a:latin typeface="+mj-lt"/>
              </a:rPr>
              <a:t>Telefone</a:t>
            </a:r>
          </a:p>
          <a:p>
            <a:r>
              <a:rPr lang="pt-BR" sz="4000" dirty="0">
                <a:latin typeface="+mj-lt"/>
              </a:rPr>
              <a:t>Valor Devido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8B2447EB-6F0C-47C2-8829-1FCDE211E70E}"/>
              </a:ext>
            </a:extLst>
          </p:cNvPr>
          <p:cNvCxnSpPr>
            <a:cxnSpLocks/>
            <a:stCxn id="27" idx="2"/>
            <a:endCxn id="13" idx="1"/>
          </p:cNvCxnSpPr>
          <p:nvPr/>
        </p:nvCxnSpPr>
        <p:spPr>
          <a:xfrm rot="16200000" flipH="1">
            <a:off x="7908812" y="5553875"/>
            <a:ext cx="556191" cy="70172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2FF3DFD-1746-4B0C-89D1-C5B17C20B30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253707" y="5243013"/>
            <a:ext cx="552963" cy="93982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C1E92E7-1ACD-4510-8EDE-383AE9615AA7}"/>
              </a:ext>
            </a:extLst>
          </p:cNvPr>
          <p:cNvSpPr txBox="1"/>
          <p:nvPr/>
        </p:nvSpPr>
        <p:spPr>
          <a:xfrm>
            <a:off x="6972300" y="5139778"/>
            <a:ext cx="1727488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r>
              <a:rPr lang="pt-BR" sz="4000" dirty="0">
                <a:latin typeface="+mj-lt"/>
              </a:rPr>
              <a:t>Uma vendedora possui uma caderneta de clientes com algumas informações!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A2EF0A-D5FB-4A63-893A-F6D990684E46}"/>
              </a:ext>
            </a:extLst>
          </p:cNvPr>
          <p:cNvSpPr txBox="1"/>
          <p:nvPr/>
        </p:nvSpPr>
        <p:spPr>
          <a:xfrm>
            <a:off x="11059900" y="5035003"/>
            <a:ext cx="1178454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600" dirty="0">
                <a:latin typeface="+mj-lt"/>
              </a:rPr>
              <a:t>Tabela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197FE31-26CF-44CE-AC72-C3B6CE634926}"/>
              </a:ext>
            </a:extLst>
          </p:cNvPr>
          <p:cNvSpPr txBox="1"/>
          <p:nvPr/>
        </p:nvSpPr>
        <p:spPr>
          <a:xfrm>
            <a:off x="9625070" y="6155935"/>
            <a:ext cx="300942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600" b="1" dirty="0">
                <a:solidFill>
                  <a:srgbClr val="FFFF00"/>
                </a:solidFill>
                <a:latin typeface="+mj-lt"/>
              </a:rPr>
              <a:t>?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6997A0-0A91-4938-8588-67795C0864BD}"/>
              </a:ext>
            </a:extLst>
          </p:cNvPr>
          <p:cNvSpPr txBox="1"/>
          <p:nvPr/>
        </p:nvSpPr>
        <p:spPr>
          <a:xfrm>
            <a:off x="9436077" y="5806272"/>
            <a:ext cx="300942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600" b="1" dirty="0">
                <a:solidFill>
                  <a:srgbClr val="FFFF00"/>
                </a:solidFill>
                <a:latin typeface="+mj-lt"/>
              </a:rPr>
              <a:t>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10260A-D417-438B-8296-84615B4CB2C5}"/>
              </a:ext>
            </a:extLst>
          </p:cNvPr>
          <p:cNvSpPr txBox="1"/>
          <p:nvPr/>
        </p:nvSpPr>
        <p:spPr>
          <a:xfrm>
            <a:off x="9409325" y="5988469"/>
            <a:ext cx="300942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600" b="1" dirty="0">
                <a:solidFill>
                  <a:srgbClr val="FFFF00"/>
                </a:solidFill>
                <a:latin typeface="+mj-lt"/>
              </a:rPr>
              <a:t>?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A0A8030-277F-419A-AB92-EB691134DEB6}"/>
              </a:ext>
            </a:extLst>
          </p:cNvPr>
          <p:cNvSpPr txBox="1"/>
          <p:nvPr/>
        </p:nvSpPr>
        <p:spPr>
          <a:xfrm>
            <a:off x="9737020" y="5564861"/>
            <a:ext cx="300942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600" b="1" dirty="0">
                <a:solidFill>
                  <a:srgbClr val="FFFF00"/>
                </a:solidFill>
                <a:latin typeface="+mj-lt"/>
              </a:rPr>
              <a:t>?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AD191D2-6FD9-46F9-93B3-559A26DB2478}"/>
              </a:ext>
            </a:extLst>
          </p:cNvPr>
          <p:cNvSpPr txBox="1"/>
          <p:nvPr/>
        </p:nvSpPr>
        <p:spPr>
          <a:xfrm>
            <a:off x="7534275" y="811831"/>
            <a:ext cx="4413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+mj-lt"/>
              </a:rPr>
              <a:t>Conjunto de dados com valores e características pré-definidas, ou seja,</a:t>
            </a:r>
          </a:p>
          <a:p>
            <a:r>
              <a:rPr lang="pt-BR" b="0" i="0" dirty="0" err="1">
                <a:effectLst/>
                <a:latin typeface="+mj-lt"/>
              </a:rPr>
              <a:t>datatypes</a:t>
            </a:r>
            <a:r>
              <a:rPr lang="pt-BR" b="0" i="0" dirty="0">
                <a:effectLst/>
                <a:latin typeface="+mj-lt"/>
              </a:rPr>
              <a:t> define qual valor que aquela coluna pode receber (armazenar).</a:t>
            </a:r>
            <a:endParaRPr lang="pt-BR" dirty="0">
              <a:latin typeface="+mj-lt"/>
            </a:endParaRP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40F9D048-8AFF-47A6-86E3-B0F52251005C}"/>
              </a:ext>
            </a:extLst>
          </p:cNvPr>
          <p:cNvCxnSpPr>
            <a:cxnSpLocks/>
            <a:stCxn id="5" idx="1"/>
            <a:endCxn id="36" idx="1"/>
          </p:cNvCxnSpPr>
          <p:nvPr/>
        </p:nvCxnSpPr>
        <p:spPr>
          <a:xfrm rot="10800000" flipH="1" flipV="1">
            <a:off x="7457977" y="513588"/>
            <a:ext cx="76298" cy="898407"/>
          </a:xfrm>
          <a:prstGeom prst="bentConnector3">
            <a:avLst>
              <a:gd name="adj1" fmla="val -2996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40DDB3-7EB1-4F83-938B-6E89AE7A67DB}"/>
              </a:ext>
            </a:extLst>
          </p:cNvPr>
          <p:cNvSpPr txBox="1"/>
          <p:nvPr/>
        </p:nvSpPr>
        <p:spPr>
          <a:xfrm>
            <a:off x="8381342" y="4241584"/>
            <a:ext cx="1178454" cy="4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600" dirty="0">
                <a:latin typeface="+mj-lt"/>
              </a:rPr>
              <a:t>Transformar</a:t>
            </a:r>
          </a:p>
        </p:txBody>
      </p:sp>
    </p:spTree>
    <p:extLst>
      <p:ext uri="{BB962C8B-B14F-4D97-AF65-F5344CB8AC3E}">
        <p14:creationId xmlns:p14="http://schemas.microsoft.com/office/powerpoint/2010/main" val="26871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27" grpId="0"/>
      <p:bldP spid="30" grpId="0"/>
      <p:bldP spid="31" grpId="0"/>
      <p:bldP spid="32" grpId="0"/>
      <p:bldP spid="33" grpId="0"/>
      <p:bldP spid="34" grpId="0"/>
      <p:bldP spid="36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050" name="Picture 2" descr="untitled image">
            <a:extLst>
              <a:ext uri="{FF2B5EF4-FFF2-40B4-BE49-F238E27FC236}">
                <a16:creationId xmlns:a16="http://schemas.microsoft.com/office/drawing/2014/main" id="{CF0D5D15-3A3D-40FA-A3B1-099C13D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91" y="2304366"/>
            <a:ext cx="4369750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25E7CF-04C5-4FEA-99E5-A889D4C1A831}"/>
              </a:ext>
            </a:extLst>
          </p:cNvPr>
          <p:cNvSpPr txBox="1"/>
          <p:nvPr/>
        </p:nvSpPr>
        <p:spPr>
          <a:xfrm>
            <a:off x="7188052" y="79603"/>
            <a:ext cx="4613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Abaixo uma imagem que exemplifica todos os possíveis tipos de dados ou data </a:t>
            </a:r>
            <a:r>
              <a:rPr lang="pt-BR" sz="2800" dirty="0" err="1"/>
              <a:t>types</a:t>
            </a:r>
            <a:r>
              <a:rPr lang="pt-BR" sz="2800" dirty="0"/>
              <a:t> existentes dentro do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422889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477980" y="1122363"/>
            <a:ext cx="767034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Antes de </a:t>
            </a:r>
            <a:r>
              <a:rPr lang="en-US" sz="4400" dirty="0" err="1">
                <a:latin typeface="+mj-lt"/>
                <a:ea typeface="+mj-ea"/>
                <a:cs typeface="+mj-cs"/>
              </a:rPr>
              <a:t>criar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400" dirty="0">
                <a:latin typeface="+mj-lt"/>
                <a:ea typeface="+mj-ea"/>
                <a:cs typeface="+mj-cs"/>
              </a:rPr>
              <a:t>, </a:t>
            </a:r>
            <a:r>
              <a:rPr lang="en-US" sz="4400" dirty="0" err="1">
                <a:latin typeface="+mj-lt"/>
                <a:ea typeface="+mj-ea"/>
                <a:cs typeface="+mj-cs"/>
              </a:rPr>
              <a:t>algumas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respostas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devem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estar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na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ponta</a:t>
            </a:r>
            <a:r>
              <a:rPr lang="en-US" sz="4400" dirty="0">
                <a:latin typeface="+mj-lt"/>
                <a:ea typeface="+mj-ea"/>
                <a:cs typeface="+mj-cs"/>
              </a:rPr>
              <a:t> da </a:t>
            </a:r>
            <a:r>
              <a:rPr lang="en-US" sz="4400" dirty="0" err="1">
                <a:latin typeface="+mj-lt"/>
                <a:ea typeface="+mj-ea"/>
                <a:cs typeface="+mj-cs"/>
              </a:rPr>
              <a:t>língua</a:t>
            </a:r>
            <a:r>
              <a:rPr lang="en-US" sz="4400" dirty="0">
                <a:latin typeface="+mj-lt"/>
                <a:ea typeface="+mj-ea"/>
                <a:cs typeface="+mj-cs"/>
              </a:rPr>
              <a:t>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Vamos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lá</a:t>
            </a:r>
            <a:r>
              <a:rPr lang="en-US" sz="4400" dirty="0"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6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366959" y="2459114"/>
            <a:ext cx="4615626" cy="123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Para que </a:t>
            </a:r>
            <a:r>
              <a:rPr lang="en-US" sz="4200" dirty="0" err="1">
                <a:latin typeface="+mj-lt"/>
                <a:ea typeface="+mj-ea"/>
                <a:cs typeface="+mj-cs"/>
              </a:rPr>
              <a:t>selecionar</a:t>
            </a:r>
            <a:r>
              <a:rPr lang="en-US" sz="4200" dirty="0">
                <a:latin typeface="+mj-lt"/>
                <a:ea typeface="+mj-ea"/>
                <a:cs typeface="+mj-cs"/>
              </a:rPr>
              <a:t> um datatype?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B131B1C-9D3C-41BC-A4B4-D6C0B8E0ED3C}"/>
              </a:ext>
            </a:extLst>
          </p:cNvPr>
          <p:cNvSpPr/>
          <p:nvPr/>
        </p:nvSpPr>
        <p:spPr>
          <a:xfrm>
            <a:off x="8256229" y="4860159"/>
            <a:ext cx="2947386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armazenamento ou manipulação de dados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3194DB74-C39A-4324-B946-7A17CC729C66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10800000" flipH="1" flipV="1">
            <a:off x="7366959" y="3076111"/>
            <a:ext cx="889270" cy="2241247"/>
          </a:xfrm>
          <a:prstGeom prst="bentConnector3">
            <a:avLst>
              <a:gd name="adj1" fmla="val -25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649690" y="2306699"/>
            <a:ext cx="3349743" cy="1424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 err="1">
                <a:latin typeface="+mj-lt"/>
                <a:ea typeface="+mj-ea"/>
                <a:cs typeface="+mj-cs"/>
              </a:rPr>
              <a:t>Onde</a:t>
            </a:r>
            <a:r>
              <a:rPr lang="en-US" sz="4200" dirty="0">
                <a:latin typeface="+mj-lt"/>
                <a:ea typeface="+mj-ea"/>
                <a:cs typeface="+mj-cs"/>
              </a:rPr>
              <a:t> </a:t>
            </a:r>
            <a:r>
              <a:rPr lang="en-US" sz="4200" dirty="0" err="1">
                <a:latin typeface="+mj-lt"/>
                <a:ea typeface="+mj-ea"/>
                <a:cs typeface="+mj-cs"/>
              </a:rPr>
              <a:t>vou</a:t>
            </a:r>
            <a:r>
              <a:rPr lang="en-US" sz="4200" dirty="0">
                <a:latin typeface="+mj-lt"/>
                <a:ea typeface="+mj-ea"/>
                <a:cs typeface="+mj-cs"/>
              </a:rPr>
              <a:t> usar um datatype?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4DFFFAD-DEBF-4B5A-8F13-2EBAB73587C0}"/>
              </a:ext>
            </a:extLst>
          </p:cNvPr>
          <p:cNvSpPr/>
          <p:nvPr/>
        </p:nvSpPr>
        <p:spPr>
          <a:xfrm>
            <a:off x="8202969" y="4762511"/>
            <a:ext cx="2947386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 criação de tabelas, variáveis, funções...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AD93F426-AFD3-4202-92A1-277615029BC4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 flipV="1">
            <a:off x="7649689" y="3018769"/>
            <a:ext cx="553279" cy="2200941"/>
          </a:xfrm>
          <a:prstGeom prst="bentConnector3">
            <a:avLst>
              <a:gd name="adj1" fmla="val -413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208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3</cp:revision>
  <dcterms:created xsi:type="dcterms:W3CDTF">2022-01-12T22:44:22Z</dcterms:created>
  <dcterms:modified xsi:type="dcterms:W3CDTF">2024-09-12T00:30:23Z</dcterms:modified>
</cp:coreProperties>
</file>