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323" r:id="rId2"/>
    <p:sldId id="301" r:id="rId3"/>
    <p:sldId id="286" r:id="rId4"/>
    <p:sldId id="257" r:id="rId5"/>
    <p:sldId id="277" r:id="rId6"/>
    <p:sldId id="264" r:id="rId7"/>
    <p:sldId id="298" r:id="rId8"/>
    <p:sldId id="299" r:id="rId9"/>
    <p:sldId id="27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4" d="100"/>
          <a:sy n="84" d="100"/>
        </p:scale>
        <p:origin x="658"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briel Quintella" userId="0401f16030b3bbcc" providerId="LiveId" clId="{04320BE1-0268-461A-BD54-84577F135FDA}"/>
    <pc:docChg chg="undo custSel addSld delSld modSld">
      <pc:chgData name="Gabriel Quintella" userId="0401f16030b3bbcc" providerId="LiveId" clId="{04320BE1-0268-461A-BD54-84577F135FDA}" dt="2022-01-19T15:09:31.388" v="372" actId="207"/>
      <pc:docMkLst>
        <pc:docMk/>
      </pc:docMkLst>
      <pc:sldChg chg="addSp delSp modSp mod modAnim">
        <pc:chgData name="Gabriel Quintella" userId="0401f16030b3bbcc" providerId="LiveId" clId="{04320BE1-0268-461A-BD54-84577F135FDA}" dt="2022-01-19T14:43:50.422" v="109"/>
        <pc:sldMkLst>
          <pc:docMk/>
          <pc:sldMk cId="3275838534" sldId="257"/>
        </pc:sldMkLst>
        <pc:spChg chg="del">
          <ac:chgData name="Gabriel Quintella" userId="0401f16030b3bbcc" providerId="LiveId" clId="{04320BE1-0268-461A-BD54-84577F135FDA}" dt="2022-01-19T14:40:51.956" v="0" actId="478"/>
          <ac:spMkLst>
            <pc:docMk/>
            <pc:sldMk cId="3275838534" sldId="257"/>
            <ac:spMk id="2" creationId="{A22A48B3-5314-4374-A82C-5EA1D94D2747}"/>
          </ac:spMkLst>
        </pc:spChg>
        <pc:spChg chg="add mod">
          <ac:chgData name="Gabriel Quintella" userId="0401f16030b3bbcc" providerId="LiveId" clId="{04320BE1-0268-461A-BD54-84577F135FDA}" dt="2022-01-19T14:43:01.933" v="105" actId="1076"/>
          <ac:spMkLst>
            <pc:docMk/>
            <pc:sldMk cId="3275838534" sldId="257"/>
            <ac:spMk id="7" creationId="{A22A48B3-5314-4374-A82C-5EA1D94D2747}"/>
          </ac:spMkLst>
        </pc:spChg>
        <pc:picChg chg="add mod">
          <ac:chgData name="Gabriel Quintella" userId="0401f16030b3bbcc" providerId="LiveId" clId="{04320BE1-0268-461A-BD54-84577F135FDA}" dt="2022-01-19T14:43:09.149" v="108" actId="1076"/>
          <ac:picMkLst>
            <pc:docMk/>
            <pc:sldMk cId="3275838534" sldId="257"/>
            <ac:picMk id="1026" creationId="{4DA692BE-0F7E-4B38-92A0-0BA1AFF807DC}"/>
          </ac:picMkLst>
        </pc:picChg>
      </pc:sldChg>
      <pc:sldChg chg="modSp mod">
        <pc:chgData name="Gabriel Quintella" userId="0401f16030b3bbcc" providerId="LiveId" clId="{04320BE1-0268-461A-BD54-84577F135FDA}" dt="2022-01-19T14:46:52.924" v="281" actId="1076"/>
        <pc:sldMkLst>
          <pc:docMk/>
          <pc:sldMk cId="1167946902" sldId="263"/>
        </pc:sldMkLst>
        <pc:spChg chg="mod">
          <ac:chgData name="Gabriel Quintella" userId="0401f16030b3bbcc" providerId="LiveId" clId="{04320BE1-0268-461A-BD54-84577F135FDA}" dt="2022-01-19T14:46:52.924" v="281" actId="1076"/>
          <ac:spMkLst>
            <pc:docMk/>
            <pc:sldMk cId="1167946902" sldId="263"/>
            <ac:spMk id="2" creationId="{A22A48B3-5314-4374-A82C-5EA1D94D2747}"/>
          </ac:spMkLst>
        </pc:spChg>
      </pc:sldChg>
      <pc:sldChg chg="del">
        <pc:chgData name="Gabriel Quintella" userId="0401f16030b3bbcc" providerId="LiveId" clId="{04320BE1-0268-461A-BD54-84577F135FDA}" dt="2022-01-19T14:55:55.868" v="311" actId="2696"/>
        <pc:sldMkLst>
          <pc:docMk/>
          <pc:sldMk cId="214360441" sldId="274"/>
        </pc:sldMkLst>
      </pc:sldChg>
      <pc:sldChg chg="addSp delSp modSp del mod setBg">
        <pc:chgData name="Gabriel Quintella" userId="0401f16030b3bbcc" providerId="LiveId" clId="{04320BE1-0268-461A-BD54-84577F135FDA}" dt="2022-01-19T15:01:10.327" v="353" actId="2696"/>
        <pc:sldMkLst>
          <pc:docMk/>
          <pc:sldMk cId="1385657931" sldId="276"/>
        </pc:sldMkLst>
        <pc:spChg chg="mod ord">
          <ac:chgData name="Gabriel Quintella" userId="0401f16030b3bbcc" providerId="LiveId" clId="{04320BE1-0268-461A-BD54-84577F135FDA}" dt="2022-01-19T15:00:00.939" v="347" actId="26606"/>
          <ac:spMkLst>
            <pc:docMk/>
            <pc:sldMk cId="1385657931" sldId="276"/>
            <ac:spMk id="3" creationId="{64B2A27D-1B8D-4920-B4AD-1975A8ED6F4C}"/>
          </ac:spMkLst>
        </pc:spChg>
        <pc:spChg chg="del">
          <ac:chgData name="Gabriel Quintella" userId="0401f16030b3bbcc" providerId="LiveId" clId="{04320BE1-0268-461A-BD54-84577F135FDA}" dt="2022-01-19T14:58:33.980" v="337" actId="26606"/>
          <ac:spMkLst>
            <pc:docMk/>
            <pc:sldMk cId="1385657931" sldId="276"/>
            <ac:spMk id="23" creationId="{60B21A5C-062F-46C2-8389-53D40F46AA26}"/>
          </ac:spMkLst>
        </pc:spChg>
        <pc:spChg chg="del">
          <ac:chgData name="Gabriel Quintella" userId="0401f16030b3bbcc" providerId="LiveId" clId="{04320BE1-0268-461A-BD54-84577F135FDA}" dt="2022-01-19T14:58:33.980" v="337" actId="26606"/>
          <ac:spMkLst>
            <pc:docMk/>
            <pc:sldMk cId="1385657931" sldId="276"/>
            <ac:spMk id="24" creationId="{8A177BCC-4208-4795-8572-4D623BA1E2A0}"/>
          </ac:spMkLst>
        </pc:spChg>
        <pc:spChg chg="add del">
          <ac:chgData name="Gabriel Quintella" userId="0401f16030b3bbcc" providerId="LiveId" clId="{04320BE1-0268-461A-BD54-84577F135FDA}" dt="2022-01-19T15:00:00.939" v="347" actId="26606"/>
          <ac:spMkLst>
            <pc:docMk/>
            <pc:sldMk cId="1385657931" sldId="276"/>
            <ac:spMk id="71" creationId="{60B21A5C-062F-46C2-8389-53D40F46AA26}"/>
          </ac:spMkLst>
        </pc:spChg>
        <pc:spChg chg="add del">
          <ac:chgData name="Gabriel Quintella" userId="0401f16030b3bbcc" providerId="LiveId" clId="{04320BE1-0268-461A-BD54-84577F135FDA}" dt="2022-01-19T15:00:00.939" v="347" actId="26606"/>
          <ac:spMkLst>
            <pc:docMk/>
            <pc:sldMk cId="1385657931" sldId="276"/>
            <ac:spMk id="73" creationId="{8A177BCC-4208-4795-8572-4D623BA1E2A0}"/>
          </ac:spMkLst>
        </pc:spChg>
        <pc:spChg chg="add del">
          <ac:chgData name="Gabriel Quintella" userId="0401f16030b3bbcc" providerId="LiveId" clId="{04320BE1-0268-461A-BD54-84577F135FDA}" dt="2022-01-19T14:59:33.923" v="341" actId="26606"/>
          <ac:spMkLst>
            <pc:docMk/>
            <pc:sldMk cId="1385657931" sldId="276"/>
            <ac:spMk id="135" creationId="{2A0E4E09-FC02-4ADC-951A-3FFA90B6FE39}"/>
          </ac:spMkLst>
        </pc:spChg>
        <pc:spChg chg="add del">
          <ac:chgData name="Gabriel Quintella" userId="0401f16030b3bbcc" providerId="LiveId" clId="{04320BE1-0268-461A-BD54-84577F135FDA}" dt="2022-01-19T14:59:33.923" v="341" actId="26606"/>
          <ac:spMkLst>
            <pc:docMk/>
            <pc:sldMk cId="1385657931" sldId="276"/>
            <ac:spMk id="137" creationId="{9453FF84-60C1-4EA8-B49B-1B8C2D0C589F}"/>
          </ac:spMkLst>
        </pc:spChg>
        <pc:spChg chg="add del">
          <ac:chgData name="Gabriel Quintella" userId="0401f16030b3bbcc" providerId="LiveId" clId="{04320BE1-0268-461A-BD54-84577F135FDA}" dt="2022-01-19T14:59:50.754" v="343" actId="26606"/>
          <ac:spMkLst>
            <pc:docMk/>
            <pc:sldMk cId="1385657931" sldId="276"/>
            <ac:spMk id="139" creationId="{599C8C75-BFDF-44E7-A028-EEB5EDD58817}"/>
          </ac:spMkLst>
        </pc:spChg>
        <pc:spChg chg="add del">
          <ac:chgData name="Gabriel Quintella" userId="0401f16030b3bbcc" providerId="LiveId" clId="{04320BE1-0268-461A-BD54-84577F135FDA}" dt="2022-01-19T14:59:50.754" v="343" actId="26606"/>
          <ac:spMkLst>
            <pc:docMk/>
            <pc:sldMk cId="1385657931" sldId="276"/>
            <ac:spMk id="5124" creationId="{B4D3D850-2041-4B7C-AED9-54DA385B14F7}"/>
          </ac:spMkLst>
        </pc:spChg>
        <pc:spChg chg="add del">
          <ac:chgData name="Gabriel Quintella" userId="0401f16030b3bbcc" providerId="LiveId" clId="{04320BE1-0268-461A-BD54-84577F135FDA}" dt="2022-01-19T14:59:50.754" v="343" actId="26606"/>
          <ac:spMkLst>
            <pc:docMk/>
            <pc:sldMk cId="1385657931" sldId="276"/>
            <ac:spMk id="5125" creationId="{B497CCB5-5FC2-473C-AFCC-2430CEF1DF71}"/>
          </ac:spMkLst>
        </pc:spChg>
        <pc:spChg chg="add del">
          <ac:chgData name="Gabriel Quintella" userId="0401f16030b3bbcc" providerId="LiveId" clId="{04320BE1-0268-461A-BD54-84577F135FDA}" dt="2022-01-19T15:00:00.939" v="347" actId="26606"/>
          <ac:spMkLst>
            <pc:docMk/>
            <pc:sldMk cId="1385657931" sldId="276"/>
            <ac:spMk id="5127" creationId="{2A0E4E09-FC02-4ADC-951A-3FFA90B6FE39}"/>
          </ac:spMkLst>
        </pc:spChg>
        <pc:spChg chg="add del">
          <ac:chgData name="Gabriel Quintella" userId="0401f16030b3bbcc" providerId="LiveId" clId="{04320BE1-0268-461A-BD54-84577F135FDA}" dt="2022-01-19T15:00:00.939" v="347" actId="26606"/>
          <ac:spMkLst>
            <pc:docMk/>
            <pc:sldMk cId="1385657931" sldId="276"/>
            <ac:spMk id="5128" creationId="{9453FF84-60C1-4EA8-B49B-1B8C2D0C589F}"/>
          </ac:spMkLst>
        </pc:spChg>
        <pc:picChg chg="del">
          <ac:chgData name="Gabriel Quintella" userId="0401f16030b3bbcc" providerId="LiveId" clId="{04320BE1-0268-461A-BD54-84577F135FDA}" dt="2022-01-19T14:58:28.944" v="335" actId="478"/>
          <ac:picMkLst>
            <pc:docMk/>
            <pc:sldMk cId="1385657931" sldId="276"/>
            <ac:picMk id="4" creationId="{8FBED80D-7006-4868-BD2E-0119D360BC36}"/>
          </ac:picMkLst>
        </pc:picChg>
        <pc:picChg chg="add del mod ord">
          <ac:chgData name="Gabriel Quintella" userId="0401f16030b3bbcc" providerId="LiveId" clId="{04320BE1-0268-461A-BD54-84577F135FDA}" dt="2022-01-19T15:00:00.939" v="347" actId="26606"/>
          <ac:picMkLst>
            <pc:docMk/>
            <pc:sldMk cId="1385657931" sldId="276"/>
            <ac:picMk id="13" creationId="{A517D2CE-BB1F-4D28-BC65-17B86E20B4AD}"/>
          </ac:picMkLst>
        </pc:picChg>
        <pc:picChg chg="add mod">
          <ac:chgData name="Gabriel Quintella" userId="0401f16030b3bbcc" providerId="LiveId" clId="{04320BE1-0268-461A-BD54-84577F135FDA}" dt="2022-01-19T15:00:00.939" v="347" actId="26606"/>
          <ac:picMkLst>
            <pc:docMk/>
            <pc:sldMk cId="1385657931" sldId="276"/>
            <ac:picMk id="5122" creationId="{0FDB6C01-8192-43D0-8CC1-583911EEF77F}"/>
          </ac:picMkLst>
        </pc:picChg>
      </pc:sldChg>
      <pc:sldChg chg="addSp delSp modSp mod">
        <pc:chgData name="Gabriel Quintella" userId="0401f16030b3bbcc" providerId="LiveId" clId="{04320BE1-0268-461A-BD54-84577F135FDA}" dt="2022-01-19T15:09:31.388" v="372" actId="207"/>
        <pc:sldMkLst>
          <pc:docMk/>
          <pc:sldMk cId="3184808388" sldId="277"/>
        </pc:sldMkLst>
        <pc:spChg chg="mod">
          <ac:chgData name="Gabriel Quintella" userId="0401f16030b3bbcc" providerId="LiveId" clId="{04320BE1-0268-461A-BD54-84577F135FDA}" dt="2022-01-19T15:09:31.388" v="372" actId="207"/>
          <ac:spMkLst>
            <pc:docMk/>
            <pc:sldMk cId="3184808388" sldId="277"/>
            <ac:spMk id="2" creationId="{A22A48B3-5314-4374-A82C-5EA1D94D2747}"/>
          </ac:spMkLst>
        </pc:spChg>
        <pc:spChg chg="del">
          <ac:chgData name="Gabriel Quintella" userId="0401f16030b3bbcc" providerId="LiveId" clId="{04320BE1-0268-461A-BD54-84577F135FDA}" dt="2022-01-19T15:07:36.988" v="360" actId="26606"/>
          <ac:spMkLst>
            <pc:docMk/>
            <pc:sldMk cId="3184808388" sldId="277"/>
            <ac:spMk id="9" creationId="{E49CC64F-7275-4E33-961B-0C5CDC439875}"/>
          </ac:spMkLst>
        </pc:spChg>
        <pc:spChg chg="add">
          <ac:chgData name="Gabriel Quintella" userId="0401f16030b3bbcc" providerId="LiveId" clId="{04320BE1-0268-461A-BD54-84577F135FDA}" dt="2022-01-19T15:07:36.988" v="360" actId="26606"/>
          <ac:spMkLst>
            <pc:docMk/>
            <pc:sldMk cId="3184808388" sldId="277"/>
            <ac:spMk id="71" creationId="{E49CC64F-7275-4E33-961B-0C5CDC439875}"/>
          </ac:spMkLst>
        </pc:spChg>
        <pc:picChg chg="del">
          <ac:chgData name="Gabriel Quintella" userId="0401f16030b3bbcc" providerId="LiveId" clId="{04320BE1-0268-461A-BD54-84577F135FDA}" dt="2022-01-19T15:00:58.084" v="348" actId="478"/>
          <ac:picMkLst>
            <pc:docMk/>
            <pc:sldMk cId="3184808388" sldId="277"/>
            <ac:picMk id="4" creationId="{8FBED80D-7006-4868-BD2E-0119D360BC36}"/>
          </ac:picMkLst>
        </pc:picChg>
        <pc:picChg chg="del">
          <ac:chgData name="Gabriel Quintella" userId="0401f16030b3bbcc" providerId="LiveId" clId="{04320BE1-0268-461A-BD54-84577F135FDA}" dt="2022-01-19T15:01:17.914" v="355" actId="478"/>
          <ac:picMkLst>
            <pc:docMk/>
            <pc:sldMk cId="3184808388" sldId="277"/>
            <ac:picMk id="5" creationId="{A7597F68-C3D0-4BBA-AA9D-3FAADA7932A0}"/>
          </ac:picMkLst>
        </pc:picChg>
        <pc:picChg chg="add mod">
          <ac:chgData name="Gabriel Quintella" userId="0401f16030b3bbcc" providerId="LiveId" clId="{04320BE1-0268-461A-BD54-84577F135FDA}" dt="2022-01-19T15:07:36.988" v="360" actId="26606"/>
          <ac:picMkLst>
            <pc:docMk/>
            <pc:sldMk cId="3184808388" sldId="277"/>
            <ac:picMk id="6146" creationId="{6987B673-BF17-48AD-A787-FAD2F69356B1}"/>
          </ac:picMkLst>
        </pc:picChg>
      </pc:sldChg>
      <pc:sldChg chg="addSp delSp modSp del mod">
        <pc:chgData name="Gabriel Quintella" userId="0401f16030b3bbcc" providerId="LiveId" clId="{04320BE1-0268-461A-BD54-84577F135FDA}" dt="2022-01-19T14:57:52.649" v="332" actId="2696"/>
        <pc:sldMkLst>
          <pc:docMk/>
          <pc:sldMk cId="3440083160" sldId="279"/>
        </pc:sldMkLst>
        <pc:picChg chg="del">
          <ac:chgData name="Gabriel Quintella" userId="0401f16030b3bbcc" providerId="LiveId" clId="{04320BE1-0268-461A-BD54-84577F135FDA}" dt="2022-01-19T14:57:16.278" v="327" actId="478"/>
          <ac:picMkLst>
            <pc:docMk/>
            <pc:sldMk cId="3440083160" sldId="279"/>
            <ac:picMk id="4" creationId="{8FBED80D-7006-4868-BD2E-0119D360BC36}"/>
          </ac:picMkLst>
        </pc:picChg>
        <pc:picChg chg="add mod">
          <ac:chgData name="Gabriel Quintella" userId="0401f16030b3bbcc" providerId="LiveId" clId="{04320BE1-0268-461A-BD54-84577F135FDA}" dt="2022-01-19T14:57:34.271" v="331" actId="167"/>
          <ac:picMkLst>
            <pc:docMk/>
            <pc:sldMk cId="3440083160" sldId="279"/>
            <ac:picMk id="3074" creationId="{C8915C8C-87C6-4433-A485-D3402557E007}"/>
          </ac:picMkLst>
        </pc:picChg>
      </pc:sldChg>
      <pc:sldChg chg="add del">
        <pc:chgData name="Gabriel Quintella" userId="0401f16030b3bbcc" providerId="LiveId" clId="{04320BE1-0268-461A-BD54-84577F135FDA}" dt="2022-01-19T15:08:10.200" v="363" actId="47"/>
        <pc:sldMkLst>
          <pc:docMk/>
          <pc:sldMk cId="1699139359" sldId="280"/>
        </pc:sldMkLst>
      </pc:sldChg>
      <pc:sldChg chg="add del">
        <pc:chgData name="Gabriel Quintella" userId="0401f16030b3bbcc" providerId="LiveId" clId="{04320BE1-0268-461A-BD54-84577F135FDA}" dt="2022-01-19T15:08:10.200" v="363" actId="47"/>
        <pc:sldMkLst>
          <pc:docMk/>
          <pc:sldMk cId="1909856853" sldId="281"/>
        </pc:sldMkLst>
      </pc:sldChg>
      <pc:sldChg chg="add del">
        <pc:chgData name="Gabriel Quintella" userId="0401f16030b3bbcc" providerId="LiveId" clId="{04320BE1-0268-461A-BD54-84577F135FDA}" dt="2022-01-19T15:08:10.200" v="363" actId="47"/>
        <pc:sldMkLst>
          <pc:docMk/>
          <pc:sldMk cId="777463436" sldId="282"/>
        </pc:sldMkLst>
      </pc:sldChg>
      <pc:sldChg chg="add del">
        <pc:chgData name="Gabriel Quintella" userId="0401f16030b3bbcc" providerId="LiveId" clId="{04320BE1-0268-461A-BD54-84577F135FDA}" dt="2022-01-19T15:08:10.200" v="363" actId="47"/>
        <pc:sldMkLst>
          <pc:docMk/>
          <pc:sldMk cId="773420452" sldId="283"/>
        </pc:sldMkLst>
      </pc:sldChg>
      <pc:sldChg chg="add del">
        <pc:chgData name="Gabriel Quintella" userId="0401f16030b3bbcc" providerId="LiveId" clId="{04320BE1-0268-461A-BD54-84577F135FDA}" dt="2022-01-19T15:08:10.200" v="363" actId="47"/>
        <pc:sldMkLst>
          <pc:docMk/>
          <pc:sldMk cId="687545986" sldId="285"/>
        </pc:sldMkLst>
      </pc:sldChg>
      <pc:sldChg chg="modSp mod">
        <pc:chgData name="Gabriel Quintella" userId="0401f16030b3bbcc" providerId="LiveId" clId="{04320BE1-0268-461A-BD54-84577F135FDA}" dt="2022-01-19T14:41:32.837" v="102" actId="20577"/>
        <pc:sldMkLst>
          <pc:docMk/>
          <pc:sldMk cId="1655760290" sldId="286"/>
        </pc:sldMkLst>
        <pc:spChg chg="mod">
          <ac:chgData name="Gabriel Quintella" userId="0401f16030b3bbcc" providerId="LiveId" clId="{04320BE1-0268-461A-BD54-84577F135FDA}" dt="2022-01-19T14:41:32.837" v="102" actId="20577"/>
          <ac:spMkLst>
            <pc:docMk/>
            <pc:sldMk cId="1655760290" sldId="286"/>
            <ac:spMk id="2" creationId="{A22A48B3-5314-4374-A82C-5EA1D94D2747}"/>
          </ac:spMkLst>
        </pc:spChg>
      </pc:sldChg>
      <pc:sldChg chg="addSp modSp mod">
        <pc:chgData name="Gabriel Quintella" userId="0401f16030b3bbcc" providerId="LiveId" clId="{04320BE1-0268-461A-BD54-84577F135FDA}" dt="2022-01-19T14:45:04.524" v="161" actId="20577"/>
        <pc:sldMkLst>
          <pc:docMk/>
          <pc:sldMk cId="2687159608" sldId="287"/>
        </pc:sldMkLst>
        <pc:spChg chg="mod">
          <ac:chgData name="Gabriel Quintella" userId="0401f16030b3bbcc" providerId="LiveId" clId="{04320BE1-0268-461A-BD54-84577F135FDA}" dt="2022-01-19T14:44:51.637" v="137" actId="1076"/>
          <ac:spMkLst>
            <pc:docMk/>
            <pc:sldMk cId="2687159608" sldId="287"/>
            <ac:spMk id="2" creationId="{A22A48B3-5314-4374-A82C-5EA1D94D2747}"/>
          </ac:spMkLst>
        </pc:spChg>
        <pc:spChg chg="add mod">
          <ac:chgData name="Gabriel Quintella" userId="0401f16030b3bbcc" providerId="LiveId" clId="{04320BE1-0268-461A-BD54-84577F135FDA}" dt="2022-01-19T14:45:04.524" v="161" actId="20577"/>
          <ac:spMkLst>
            <pc:docMk/>
            <pc:sldMk cId="2687159608" sldId="287"/>
            <ac:spMk id="5" creationId="{00FE93E8-62D2-4603-AB60-D056BDEADB67}"/>
          </ac:spMkLst>
        </pc:spChg>
      </pc:sldChg>
      <pc:sldChg chg="modSp mod">
        <pc:chgData name="Gabriel Quintella" userId="0401f16030b3bbcc" providerId="LiveId" clId="{04320BE1-0268-461A-BD54-84577F135FDA}" dt="2022-01-19T14:45:36.156" v="213" actId="1076"/>
        <pc:sldMkLst>
          <pc:docMk/>
          <pc:sldMk cId="1572128505" sldId="289"/>
        </pc:sldMkLst>
        <pc:spChg chg="mod">
          <ac:chgData name="Gabriel Quintella" userId="0401f16030b3bbcc" providerId="LiveId" clId="{04320BE1-0268-461A-BD54-84577F135FDA}" dt="2022-01-19T14:45:36.156" v="213" actId="1076"/>
          <ac:spMkLst>
            <pc:docMk/>
            <pc:sldMk cId="1572128505" sldId="289"/>
            <ac:spMk id="3" creationId="{6ECE45D1-F65A-44E4-88A0-371BF51EE333}"/>
          </ac:spMkLst>
        </pc:spChg>
      </pc:sldChg>
      <pc:sldChg chg="delSp modSp mod">
        <pc:chgData name="Gabriel Quintella" userId="0401f16030b3bbcc" providerId="LiveId" clId="{04320BE1-0268-461A-BD54-84577F135FDA}" dt="2022-01-19T14:46:05.620" v="244" actId="1076"/>
        <pc:sldMkLst>
          <pc:docMk/>
          <pc:sldMk cId="3433790968" sldId="290"/>
        </pc:sldMkLst>
        <pc:spChg chg="mod">
          <ac:chgData name="Gabriel Quintella" userId="0401f16030b3bbcc" providerId="LiveId" clId="{04320BE1-0268-461A-BD54-84577F135FDA}" dt="2022-01-19T14:46:05.620" v="244" actId="1076"/>
          <ac:spMkLst>
            <pc:docMk/>
            <pc:sldMk cId="3433790968" sldId="290"/>
            <ac:spMk id="3" creationId="{6ECE45D1-F65A-44E4-88A0-371BF51EE333}"/>
          </ac:spMkLst>
        </pc:spChg>
        <pc:graphicFrameChg chg="del mod">
          <ac:chgData name="Gabriel Quintella" userId="0401f16030b3bbcc" providerId="LiveId" clId="{04320BE1-0268-461A-BD54-84577F135FDA}" dt="2022-01-19T14:45:49.110" v="215" actId="478"/>
          <ac:graphicFrameMkLst>
            <pc:docMk/>
            <pc:sldMk cId="3433790968" sldId="290"/>
            <ac:graphicFrameMk id="8" creationId="{A52B6BAD-EE39-4CA9-B817-2F9BA249C869}"/>
          </ac:graphicFrameMkLst>
        </pc:graphicFrameChg>
      </pc:sldChg>
      <pc:sldChg chg="add del">
        <pc:chgData name="Gabriel Quintella" userId="0401f16030b3bbcc" providerId="LiveId" clId="{04320BE1-0268-461A-BD54-84577F135FDA}" dt="2022-01-19T15:08:10.200" v="363" actId="47"/>
        <pc:sldMkLst>
          <pc:docMk/>
          <pc:sldMk cId="1904286443" sldId="291"/>
        </pc:sldMkLst>
      </pc:sldChg>
      <pc:sldChg chg="add del">
        <pc:chgData name="Gabriel Quintella" userId="0401f16030b3bbcc" providerId="LiveId" clId="{04320BE1-0268-461A-BD54-84577F135FDA}" dt="2022-01-19T15:08:10.200" v="363" actId="47"/>
        <pc:sldMkLst>
          <pc:docMk/>
          <pc:sldMk cId="135026700" sldId="292"/>
        </pc:sldMkLst>
      </pc:sldChg>
      <pc:sldChg chg="add del">
        <pc:chgData name="Gabriel Quintella" userId="0401f16030b3bbcc" providerId="LiveId" clId="{04320BE1-0268-461A-BD54-84577F135FDA}" dt="2022-01-19T15:08:10.200" v="363" actId="47"/>
        <pc:sldMkLst>
          <pc:docMk/>
          <pc:sldMk cId="4230135495" sldId="293"/>
        </pc:sldMkLst>
      </pc:sldChg>
      <pc:sldChg chg="add del">
        <pc:chgData name="Gabriel Quintella" userId="0401f16030b3bbcc" providerId="LiveId" clId="{04320BE1-0268-461A-BD54-84577F135FDA}" dt="2022-01-19T15:08:10.200" v="363" actId="47"/>
        <pc:sldMkLst>
          <pc:docMk/>
          <pc:sldMk cId="2164335242" sldId="294"/>
        </pc:sldMkLst>
      </pc:sldChg>
      <pc:sldChg chg="add del">
        <pc:chgData name="Gabriel Quintella" userId="0401f16030b3bbcc" providerId="LiveId" clId="{04320BE1-0268-461A-BD54-84577F135FDA}" dt="2022-01-19T15:08:10.200" v="363" actId="47"/>
        <pc:sldMkLst>
          <pc:docMk/>
          <pc:sldMk cId="1470431032" sldId="295"/>
        </pc:sldMkLst>
      </pc:sldChg>
      <pc:sldChg chg="add del">
        <pc:chgData name="Gabriel Quintella" userId="0401f16030b3bbcc" providerId="LiveId" clId="{04320BE1-0268-461A-BD54-84577F135FDA}" dt="2022-01-19T15:08:01.072" v="362" actId="2696"/>
        <pc:sldMkLst>
          <pc:docMk/>
          <pc:sldMk cId="267626220" sldId="296"/>
        </pc:sldMkLst>
      </pc:sldChg>
      <pc:sldChg chg="del">
        <pc:chgData name="Gabriel Quintella" userId="0401f16030b3bbcc" providerId="LiveId" clId="{04320BE1-0268-461A-BD54-84577F135FDA}" dt="2022-01-19T15:01:16.307" v="354" actId="2696"/>
        <pc:sldMkLst>
          <pc:docMk/>
          <pc:sldMk cId="2797249121" sldId="300"/>
        </pc:sldMkLst>
      </pc:sldChg>
      <pc:sldChg chg="addSp delSp modSp add mod setBg delDesignElem">
        <pc:chgData name="Gabriel Quintella" userId="0401f16030b3bbcc" providerId="LiveId" clId="{04320BE1-0268-461A-BD54-84577F135FDA}" dt="2022-01-19T14:51:02.268" v="310" actId="1076"/>
        <pc:sldMkLst>
          <pc:docMk/>
          <pc:sldMk cId="4228893524" sldId="301"/>
        </pc:sldMkLst>
        <pc:spChg chg="del">
          <ac:chgData name="Gabriel Quintella" userId="0401f16030b3bbcc" providerId="LiveId" clId="{04320BE1-0268-461A-BD54-84577F135FDA}" dt="2022-01-19T14:48:50.728" v="284" actId="478"/>
          <ac:spMkLst>
            <pc:docMk/>
            <pc:sldMk cId="4228893524" sldId="301"/>
            <ac:spMk id="2" creationId="{A22A48B3-5314-4374-A82C-5EA1D94D2747}"/>
          </ac:spMkLst>
        </pc:spChg>
        <pc:spChg chg="add mod">
          <ac:chgData name="Gabriel Quintella" userId="0401f16030b3bbcc" providerId="LiveId" clId="{04320BE1-0268-461A-BD54-84577F135FDA}" dt="2022-01-19T14:50:59.004" v="309" actId="1076"/>
          <ac:spMkLst>
            <pc:docMk/>
            <pc:sldMk cId="4228893524" sldId="301"/>
            <ac:spMk id="3" creationId="{0D25E7CF-04C5-4FEA-99E5-A889D4C1A831}"/>
          </ac:spMkLst>
        </pc:spChg>
        <pc:spChg chg="del mod">
          <ac:chgData name="Gabriel Quintella" userId="0401f16030b3bbcc" providerId="LiveId" clId="{04320BE1-0268-461A-BD54-84577F135FDA}" dt="2022-01-19T14:49:31.590" v="293" actId="478"/>
          <ac:spMkLst>
            <pc:docMk/>
            <pc:sldMk cId="4228893524" sldId="301"/>
            <ac:spMk id="5" creationId="{00FE93E8-62D2-4603-AB60-D056BDEADB67}"/>
          </ac:spMkLst>
        </pc:spChg>
        <pc:spChg chg="del">
          <ac:chgData name="Gabriel Quintella" userId="0401f16030b3bbcc" providerId="LiveId" clId="{04320BE1-0268-461A-BD54-84577F135FDA}" dt="2022-01-19T14:48:45.270" v="283"/>
          <ac:spMkLst>
            <pc:docMk/>
            <pc:sldMk cId="4228893524" sldId="301"/>
            <ac:spMk id="6" creationId="{E49CC64F-7275-4E33-961B-0C5CDC439875}"/>
          </ac:spMkLst>
        </pc:spChg>
        <pc:spChg chg="add del mod">
          <ac:chgData name="Gabriel Quintella" userId="0401f16030b3bbcc" providerId="LiveId" clId="{04320BE1-0268-461A-BD54-84577F135FDA}" dt="2022-01-19T14:49:54.180" v="297" actId="478"/>
          <ac:spMkLst>
            <pc:docMk/>
            <pc:sldMk cId="4228893524" sldId="301"/>
            <ac:spMk id="7" creationId="{8E72321A-00BE-4908-8A5C-3EE52D94BA39}"/>
          </ac:spMkLst>
        </pc:spChg>
        <pc:spChg chg="add">
          <ac:chgData name="Gabriel Quintella" userId="0401f16030b3bbcc" providerId="LiveId" clId="{04320BE1-0268-461A-BD54-84577F135FDA}" dt="2022-01-19T14:49:52.414" v="296" actId="26606"/>
          <ac:spMkLst>
            <pc:docMk/>
            <pc:sldMk cId="4228893524" sldId="301"/>
            <ac:spMk id="12" creationId="{E49CC64F-7275-4E33-961B-0C5CDC439875}"/>
          </ac:spMkLst>
        </pc:spChg>
        <pc:picChg chg="ord">
          <ac:chgData name="Gabriel Quintella" userId="0401f16030b3bbcc" providerId="LiveId" clId="{04320BE1-0268-461A-BD54-84577F135FDA}" dt="2022-01-19T14:49:52.414" v="296" actId="26606"/>
          <ac:picMkLst>
            <pc:docMk/>
            <pc:sldMk cId="4228893524" sldId="301"/>
            <ac:picMk id="4" creationId="{8FBED80D-7006-4868-BD2E-0119D360BC36}"/>
          </ac:picMkLst>
        </pc:picChg>
        <pc:picChg chg="add mod">
          <ac:chgData name="Gabriel Quintella" userId="0401f16030b3bbcc" providerId="LiveId" clId="{04320BE1-0268-461A-BD54-84577F135FDA}" dt="2022-01-19T14:51:02.268" v="310" actId="1076"/>
          <ac:picMkLst>
            <pc:docMk/>
            <pc:sldMk cId="4228893524" sldId="301"/>
            <ac:picMk id="2050" creationId="{CF0D5D15-3A3D-40FA-A3B1-099C13DECF6E}"/>
          </ac:picMkLst>
        </pc:picChg>
      </pc:sldChg>
      <pc:sldChg chg="delSp modSp add del mod setBg modAnim delDesignElem">
        <pc:chgData name="Gabriel Quintella" userId="0401f16030b3bbcc" providerId="LiveId" clId="{04320BE1-0268-461A-BD54-84577F135FDA}" dt="2022-01-19T14:57:04.089" v="326" actId="2696"/>
        <pc:sldMkLst>
          <pc:docMk/>
          <pc:sldMk cId="1636309254" sldId="302"/>
        </pc:sldMkLst>
        <pc:spChg chg="mod">
          <ac:chgData name="Gabriel Quintella" userId="0401f16030b3bbcc" providerId="LiveId" clId="{04320BE1-0268-461A-BD54-84577F135FDA}" dt="2022-01-19T14:56:54.451" v="324" actId="6549"/>
          <ac:spMkLst>
            <pc:docMk/>
            <pc:sldMk cId="1636309254" sldId="302"/>
            <ac:spMk id="7" creationId="{A22A48B3-5314-4374-A82C-5EA1D94D2747}"/>
          </ac:spMkLst>
        </pc:spChg>
        <pc:spChg chg="del">
          <ac:chgData name="Gabriel Quintella" userId="0401f16030b3bbcc" providerId="LiveId" clId="{04320BE1-0268-461A-BD54-84577F135FDA}" dt="2022-01-19T14:56:03.161" v="313"/>
          <ac:spMkLst>
            <pc:docMk/>
            <pc:sldMk cId="1636309254" sldId="302"/>
            <ac:spMk id="27" creationId="{1DB7C82F-AB7E-4F0C-B829-FA1B9C415180}"/>
          </ac:spMkLst>
        </pc:spChg>
        <pc:spChg chg="del">
          <ac:chgData name="Gabriel Quintella" userId="0401f16030b3bbcc" providerId="LiveId" clId="{04320BE1-0268-461A-BD54-84577F135FDA}" dt="2022-01-19T14:56:03.161" v="313"/>
          <ac:spMkLst>
            <pc:docMk/>
            <pc:sldMk cId="1636309254" sldId="302"/>
            <ac:spMk id="29" creationId="{F55FFF17-D3D5-4F58-BA56-54EA901CE038}"/>
          </ac:spMkLst>
        </pc:spChg>
        <pc:picChg chg="del">
          <ac:chgData name="Gabriel Quintella" userId="0401f16030b3bbcc" providerId="LiveId" clId="{04320BE1-0268-461A-BD54-84577F135FDA}" dt="2022-01-19T14:56:08.887" v="314" actId="478"/>
          <ac:picMkLst>
            <pc:docMk/>
            <pc:sldMk cId="1636309254" sldId="302"/>
            <ac:picMk id="1026" creationId="{4DA692BE-0F7E-4B38-92A0-0BA1AFF807DC}"/>
          </ac:picMkLst>
        </pc:picChg>
      </pc:sldChg>
    </pc:docChg>
  </pc:docChgLst>
  <pc:docChgLst>
    <pc:chgData name="Gabriel Quintella" userId="0401f16030b3bbcc" providerId="LiveId" clId="{86B6C13F-8E64-4619-891B-E03FFA006484}"/>
    <pc:docChg chg="undo redo custSel addSld delSld modSld sldOrd">
      <pc:chgData name="Gabriel Quintella" userId="0401f16030b3bbcc" providerId="LiveId" clId="{86B6C13F-8E64-4619-891B-E03FFA006484}" dt="2022-01-14T03:06:39.215" v="3531" actId="20577"/>
      <pc:docMkLst>
        <pc:docMk/>
      </pc:docMkLst>
      <pc:sldChg chg="modSp del mod">
        <pc:chgData name="Gabriel Quintella" userId="0401f16030b3bbcc" providerId="LiveId" clId="{86B6C13F-8E64-4619-891B-E03FFA006484}" dt="2022-01-13T18:42:35.720" v="2744" actId="2696"/>
        <pc:sldMkLst>
          <pc:docMk/>
          <pc:sldMk cId="3184280581" sldId="256"/>
        </pc:sldMkLst>
        <pc:spChg chg="mod">
          <ac:chgData name="Gabriel Quintella" userId="0401f16030b3bbcc" providerId="LiveId" clId="{86B6C13F-8E64-4619-891B-E03FFA006484}" dt="2022-01-13T18:41:30.247" v="2732" actId="14100"/>
          <ac:spMkLst>
            <pc:docMk/>
            <pc:sldMk cId="3184280581" sldId="256"/>
            <ac:spMk id="6" creationId="{9911EEA9-6152-4B2C-BFBC-8A082C515BC9}"/>
          </ac:spMkLst>
        </pc:spChg>
      </pc:sldChg>
      <pc:sldChg chg="addSp delSp modSp mod setBg addAnim setClrOvrMap">
        <pc:chgData name="Gabriel Quintella" userId="0401f16030b3bbcc" providerId="LiveId" clId="{86B6C13F-8E64-4619-891B-E03FFA006484}" dt="2022-01-13T18:44:13.473" v="2777" actId="1076"/>
        <pc:sldMkLst>
          <pc:docMk/>
          <pc:sldMk cId="3275838534" sldId="257"/>
        </pc:sldMkLst>
        <pc:spChg chg="mod">
          <ac:chgData name="Gabriel Quintella" userId="0401f16030b3bbcc" providerId="LiveId" clId="{86B6C13F-8E64-4619-891B-E03FFA006484}" dt="2022-01-13T18:44:13.473" v="2777" actId="1076"/>
          <ac:spMkLst>
            <pc:docMk/>
            <pc:sldMk cId="3275838534" sldId="257"/>
            <ac:spMk id="2" creationId="{A22A48B3-5314-4374-A82C-5EA1D94D2747}"/>
          </ac:spMkLst>
        </pc:spChg>
        <pc:spChg chg="add del">
          <ac:chgData name="Gabriel Quintella" userId="0401f16030b3bbcc" providerId="LiveId" clId="{86B6C13F-8E64-4619-891B-E03FFA006484}" dt="2022-01-13T01:17:43.998" v="2376" actId="26606"/>
          <ac:spMkLst>
            <pc:docMk/>
            <pc:sldMk cId="3275838534" sldId="257"/>
            <ac:spMk id="8" creationId="{F1611BA9-268A-49A6-84F8-FC91536686E4}"/>
          </ac:spMkLst>
        </pc:spChg>
        <pc:spChg chg="add del">
          <ac:chgData name="Gabriel Quintella" userId="0401f16030b3bbcc" providerId="LiveId" clId="{86B6C13F-8E64-4619-891B-E03FFA006484}" dt="2022-01-13T18:42:48.497" v="2745" actId="26606"/>
          <ac:spMkLst>
            <pc:docMk/>
            <pc:sldMk cId="3275838534" sldId="257"/>
            <ac:spMk id="9" creationId="{482BD70C-C4A0-46C4-9518-A731098B419A}"/>
          </ac:spMkLst>
        </pc:spChg>
        <pc:spChg chg="add del">
          <ac:chgData name="Gabriel Quintella" userId="0401f16030b3bbcc" providerId="LiveId" clId="{86B6C13F-8E64-4619-891B-E03FFA006484}" dt="2022-01-13T01:17:43.998" v="2376" actId="26606"/>
          <ac:spMkLst>
            <pc:docMk/>
            <pc:sldMk cId="3275838534" sldId="257"/>
            <ac:spMk id="10" creationId="{E20EB187-900F-4AF5-813B-101456D9FD39}"/>
          </ac:spMkLst>
        </pc:spChg>
        <pc:spChg chg="add del">
          <ac:chgData name="Gabriel Quintella" userId="0401f16030b3bbcc" providerId="LiveId" clId="{86B6C13F-8E64-4619-891B-E03FFA006484}" dt="2022-01-13T18:42:48.497" v="2745" actId="26606"/>
          <ac:spMkLst>
            <pc:docMk/>
            <pc:sldMk cId="3275838534" sldId="257"/>
            <ac:spMk id="11" creationId="{39B74A45-BDDD-4892-B8C0-B290C0944FCB}"/>
          </ac:spMkLst>
        </pc:spChg>
        <pc:spChg chg="add del">
          <ac:chgData name="Gabriel Quintella" userId="0401f16030b3bbcc" providerId="LiveId" clId="{86B6C13F-8E64-4619-891B-E03FFA006484}" dt="2022-01-13T01:17:43.998" v="2376" actId="26606"/>
          <ac:spMkLst>
            <pc:docMk/>
            <pc:sldMk cId="3275838534" sldId="257"/>
            <ac:spMk id="12" creationId="{1825D5AF-D278-4D9A-A4F5-A1A1D3507636}"/>
          </ac:spMkLst>
        </pc:spChg>
        <pc:spChg chg="add del">
          <ac:chgData name="Gabriel Quintella" userId="0401f16030b3bbcc" providerId="LiveId" clId="{86B6C13F-8E64-4619-891B-E03FFA006484}" dt="2022-01-13T18:42:48.497" v="2745" actId="26606"/>
          <ac:spMkLst>
            <pc:docMk/>
            <pc:sldMk cId="3275838534" sldId="257"/>
            <ac:spMk id="13" creationId="{C516C73E-9465-4C9E-9B86-9E58FB326B6B}"/>
          </ac:spMkLst>
        </pc:spChg>
        <pc:spChg chg="add del">
          <ac:chgData name="Gabriel Quintella" userId="0401f16030b3bbcc" providerId="LiveId" clId="{86B6C13F-8E64-4619-891B-E03FFA006484}" dt="2022-01-13T18:42:56.390" v="2746" actId="26606"/>
          <ac:spMkLst>
            <pc:docMk/>
            <pc:sldMk cId="3275838534" sldId="257"/>
            <ac:spMk id="18" creationId="{C0B27210-D0CA-4654-B3E3-9ABB4F178EA1}"/>
          </ac:spMkLst>
        </pc:spChg>
        <pc:spChg chg="add del">
          <ac:chgData name="Gabriel Quintella" userId="0401f16030b3bbcc" providerId="LiveId" clId="{86B6C13F-8E64-4619-891B-E03FFA006484}" dt="2022-01-13T18:42:56.390" v="2746" actId="26606"/>
          <ac:spMkLst>
            <pc:docMk/>
            <pc:sldMk cId="3275838534" sldId="257"/>
            <ac:spMk id="20" creationId="{1DB7C82F-AB7E-4F0C-B829-FA1B9C415180}"/>
          </ac:spMkLst>
        </pc:spChg>
        <pc:spChg chg="add del">
          <ac:chgData name="Gabriel Quintella" userId="0401f16030b3bbcc" providerId="LiveId" clId="{86B6C13F-8E64-4619-891B-E03FFA006484}" dt="2022-01-13T18:42:56.390" v="2746" actId="26606"/>
          <ac:spMkLst>
            <pc:docMk/>
            <pc:sldMk cId="3275838534" sldId="257"/>
            <ac:spMk id="22" creationId="{70B66945-4967-4040-926D-DCA44313CDAB}"/>
          </ac:spMkLst>
        </pc:spChg>
        <pc:spChg chg="add">
          <ac:chgData name="Gabriel Quintella" userId="0401f16030b3bbcc" providerId="LiveId" clId="{86B6C13F-8E64-4619-891B-E03FFA006484}" dt="2022-01-13T18:42:56.390" v="2746" actId="26606"/>
          <ac:spMkLst>
            <pc:docMk/>
            <pc:sldMk cId="3275838534" sldId="257"/>
            <ac:spMk id="27" creationId="{1DB7C82F-AB7E-4F0C-B829-FA1B9C415180}"/>
          </ac:spMkLst>
        </pc:spChg>
        <pc:spChg chg="add">
          <ac:chgData name="Gabriel Quintella" userId="0401f16030b3bbcc" providerId="LiveId" clId="{86B6C13F-8E64-4619-891B-E03FFA006484}" dt="2022-01-13T18:42:56.390" v="2746" actId="26606"/>
          <ac:spMkLst>
            <pc:docMk/>
            <pc:sldMk cId="3275838534" sldId="257"/>
            <ac:spMk id="29" creationId="{F55FFF17-D3D5-4F58-BA56-54EA901CE038}"/>
          </ac:spMkLst>
        </pc:spChg>
        <pc:picChg chg="add del">
          <ac:chgData name="Gabriel Quintella" userId="0401f16030b3bbcc" providerId="LiveId" clId="{86B6C13F-8E64-4619-891B-E03FFA006484}" dt="2022-01-13T01:17:43.998" v="2376" actId="26606"/>
          <ac:picMkLst>
            <pc:docMk/>
            <pc:sldMk cId="3275838534" sldId="257"/>
            <ac:picMk id="4" creationId="{A36D4B7F-4C2E-4D95-906D-1B70779DD29C}"/>
          </ac:picMkLst>
        </pc:picChg>
        <pc:picChg chg="add mod">
          <ac:chgData name="Gabriel Quintella" userId="0401f16030b3bbcc" providerId="LiveId" clId="{86B6C13F-8E64-4619-891B-E03FFA006484}" dt="2022-01-13T18:43:27.428" v="2749" actId="1076"/>
          <ac:picMkLst>
            <pc:docMk/>
            <pc:sldMk cId="3275838534" sldId="257"/>
            <ac:picMk id="6" creationId="{E42A477C-FC53-4AC9-8A33-2E66BE9E01FB}"/>
          </ac:picMkLst>
        </pc:picChg>
      </pc:sldChg>
      <pc:sldChg chg="modSp del mod">
        <pc:chgData name="Gabriel Quintella" userId="0401f16030b3bbcc" providerId="LiveId" clId="{86B6C13F-8E64-4619-891B-E03FFA006484}" dt="2022-01-13T18:45:59.264" v="2797" actId="2696"/>
        <pc:sldMkLst>
          <pc:docMk/>
          <pc:sldMk cId="2607957497" sldId="258"/>
        </pc:sldMkLst>
        <pc:spChg chg="mod">
          <ac:chgData name="Gabriel Quintella" userId="0401f16030b3bbcc" providerId="LiveId" clId="{86B6C13F-8E64-4619-891B-E03FFA006484}" dt="2022-01-13T18:45:29.201" v="2789" actId="1076"/>
          <ac:spMkLst>
            <pc:docMk/>
            <pc:sldMk cId="2607957497" sldId="258"/>
            <ac:spMk id="2" creationId="{A22A48B3-5314-4374-A82C-5EA1D94D2747}"/>
          </ac:spMkLst>
        </pc:spChg>
      </pc:sldChg>
      <pc:sldChg chg="modSp del mod">
        <pc:chgData name="Gabriel Quintella" userId="0401f16030b3bbcc" providerId="LiveId" clId="{86B6C13F-8E64-4619-891B-E03FFA006484}" dt="2022-01-13T18:50:31.879" v="2910" actId="2696"/>
        <pc:sldMkLst>
          <pc:docMk/>
          <pc:sldMk cId="2475233853" sldId="259"/>
        </pc:sldMkLst>
        <pc:spChg chg="mod">
          <ac:chgData name="Gabriel Quintella" userId="0401f16030b3bbcc" providerId="LiveId" clId="{86B6C13F-8E64-4619-891B-E03FFA006484}" dt="2022-01-13T18:44:41.724" v="2781" actId="14100"/>
          <ac:spMkLst>
            <pc:docMk/>
            <pc:sldMk cId="2475233853" sldId="259"/>
            <ac:spMk id="2" creationId="{A22A48B3-5314-4374-A82C-5EA1D94D2747}"/>
          </ac:spMkLst>
        </pc:spChg>
      </pc:sldChg>
      <pc:sldChg chg="modSp del mod">
        <pc:chgData name="Gabriel Quintella" userId="0401f16030b3bbcc" providerId="LiveId" clId="{86B6C13F-8E64-4619-891B-E03FFA006484}" dt="2022-01-13T01:21:50.809" v="2452" actId="2696"/>
        <pc:sldMkLst>
          <pc:docMk/>
          <pc:sldMk cId="3389426090" sldId="260"/>
        </pc:sldMkLst>
        <pc:spChg chg="mod">
          <ac:chgData name="Gabriel Quintella" userId="0401f16030b3bbcc" providerId="LiveId" clId="{86B6C13F-8E64-4619-891B-E03FFA006484}" dt="2022-01-13T00:16:46.255" v="1426" actId="20577"/>
          <ac:spMkLst>
            <pc:docMk/>
            <pc:sldMk cId="3389426090" sldId="260"/>
            <ac:spMk id="2" creationId="{A22A48B3-5314-4374-A82C-5EA1D94D2747}"/>
          </ac:spMkLst>
        </pc:spChg>
      </pc:sldChg>
      <pc:sldChg chg="addSp delSp modSp del mod">
        <pc:chgData name="Gabriel Quintella" userId="0401f16030b3bbcc" providerId="LiveId" clId="{86B6C13F-8E64-4619-891B-E03FFA006484}" dt="2022-01-13T01:38:30.500" v="2636" actId="2696"/>
        <pc:sldMkLst>
          <pc:docMk/>
          <pc:sldMk cId="3900410709" sldId="261"/>
        </pc:sldMkLst>
        <pc:spChg chg="add del mod">
          <ac:chgData name="Gabriel Quintella" userId="0401f16030b3bbcc" providerId="LiveId" clId="{86B6C13F-8E64-4619-891B-E03FFA006484}" dt="2022-01-13T01:35:07.202" v="2599" actId="21"/>
          <ac:spMkLst>
            <pc:docMk/>
            <pc:sldMk cId="3900410709" sldId="261"/>
            <ac:spMk id="2" creationId="{A22A48B3-5314-4374-A82C-5EA1D94D2747}"/>
          </ac:spMkLst>
        </pc:spChg>
      </pc:sldChg>
      <pc:sldChg chg="modSp del mod">
        <pc:chgData name="Gabriel Quintella" userId="0401f16030b3bbcc" providerId="LiveId" clId="{86B6C13F-8E64-4619-891B-E03FFA006484}" dt="2022-01-13T19:05:00.794" v="3140" actId="2696"/>
        <pc:sldMkLst>
          <pc:docMk/>
          <pc:sldMk cId="3350158791" sldId="262"/>
        </pc:sldMkLst>
        <pc:spChg chg="mod">
          <ac:chgData name="Gabriel Quintella" userId="0401f16030b3bbcc" providerId="LiveId" clId="{86B6C13F-8E64-4619-891B-E03FFA006484}" dt="2022-01-13T00:54:52.509" v="2181" actId="20577"/>
          <ac:spMkLst>
            <pc:docMk/>
            <pc:sldMk cId="3350158791" sldId="262"/>
            <ac:spMk id="2" creationId="{A22A48B3-5314-4374-A82C-5EA1D94D2747}"/>
          </ac:spMkLst>
        </pc:spChg>
      </pc:sldChg>
      <pc:sldChg chg="addSp delSp modSp add mod setBg setClrOvrMap delDesignElem">
        <pc:chgData name="Gabriel Quintella" userId="0401f16030b3bbcc" providerId="LiveId" clId="{86B6C13F-8E64-4619-891B-E03FFA006484}" dt="2022-01-13T01:32:44.438" v="2570" actId="26606"/>
        <pc:sldMkLst>
          <pc:docMk/>
          <pc:sldMk cId="1167946902" sldId="263"/>
        </pc:sldMkLst>
        <pc:spChg chg="mod">
          <ac:chgData name="Gabriel Quintella" userId="0401f16030b3bbcc" providerId="LiveId" clId="{86B6C13F-8E64-4619-891B-E03FFA006484}" dt="2022-01-13T01:32:44.432" v="2569" actId="26606"/>
          <ac:spMkLst>
            <pc:docMk/>
            <pc:sldMk cId="1167946902" sldId="263"/>
            <ac:spMk id="2" creationId="{A22A48B3-5314-4374-A82C-5EA1D94D2747}"/>
          </ac:spMkLst>
        </pc:spChg>
        <pc:spChg chg="add del">
          <ac:chgData name="Gabriel Quintella" userId="0401f16030b3bbcc" providerId="LiveId" clId="{86B6C13F-8E64-4619-891B-E03FFA006484}" dt="2022-01-13T01:22:33.834" v="2462"/>
          <ac:spMkLst>
            <pc:docMk/>
            <pc:sldMk cId="1167946902" sldId="263"/>
            <ac:spMk id="8" creationId="{E49CC64F-7275-4E33-961B-0C5CDC439875}"/>
          </ac:spMkLst>
        </pc:spChg>
        <pc:spChg chg="add del">
          <ac:chgData name="Gabriel Quintella" userId="0401f16030b3bbcc" providerId="LiveId" clId="{86B6C13F-8E64-4619-891B-E03FFA006484}" dt="2022-01-13T01:32:44.432" v="2569" actId="26606"/>
          <ac:spMkLst>
            <pc:docMk/>
            <pc:sldMk cId="1167946902" sldId="263"/>
            <ac:spMk id="9" creationId="{1DB7C82F-AB7E-4F0C-B829-FA1B9C415180}"/>
          </ac:spMkLst>
        </pc:spChg>
        <pc:spChg chg="add">
          <ac:chgData name="Gabriel Quintella" userId="0401f16030b3bbcc" providerId="LiveId" clId="{86B6C13F-8E64-4619-891B-E03FFA006484}" dt="2022-01-13T01:32:44.438" v="2570" actId="26606"/>
          <ac:spMkLst>
            <pc:docMk/>
            <pc:sldMk cId="1167946902" sldId="263"/>
            <ac:spMk id="11" creationId="{E49CC64F-7275-4E33-961B-0C5CDC439875}"/>
          </ac:spMkLst>
        </pc:spChg>
        <pc:picChg chg="add mod">
          <ac:chgData name="Gabriel Quintella" userId="0401f16030b3bbcc" providerId="LiveId" clId="{86B6C13F-8E64-4619-891B-E03FFA006484}" dt="2022-01-13T01:32:44.438" v="2570" actId="26606"/>
          <ac:picMkLst>
            <pc:docMk/>
            <pc:sldMk cId="1167946902" sldId="263"/>
            <ac:picMk id="4" creationId="{8FBED80D-7006-4868-BD2E-0119D360BC36}"/>
          </ac:picMkLst>
        </pc:picChg>
      </pc:sldChg>
      <pc:sldChg chg="addSp delSp modSp add mod ord setBg setClrOvrMap delDesignElem">
        <pc:chgData name="Gabriel Quintella" userId="0401f16030b3bbcc" providerId="LiveId" clId="{86B6C13F-8E64-4619-891B-E03FFA006484}" dt="2022-01-14T01:44:17.688" v="3504"/>
        <pc:sldMkLst>
          <pc:docMk/>
          <pc:sldMk cId="638894639" sldId="264"/>
        </pc:sldMkLst>
        <pc:spChg chg="mod ord">
          <ac:chgData name="Gabriel Quintella" userId="0401f16030b3bbcc" providerId="LiveId" clId="{86B6C13F-8E64-4619-891B-E03FFA006484}" dt="2022-01-13T01:32:34.060" v="2567" actId="26606"/>
          <ac:spMkLst>
            <pc:docMk/>
            <pc:sldMk cId="638894639" sldId="264"/>
            <ac:spMk id="2" creationId="{A22A48B3-5314-4374-A82C-5EA1D94D2747}"/>
          </ac:spMkLst>
        </pc:spChg>
        <pc:spChg chg="add del">
          <ac:chgData name="Gabriel Quintella" userId="0401f16030b3bbcc" providerId="LiveId" clId="{86B6C13F-8E64-4619-891B-E03FFA006484}" dt="2022-01-13T01:13:49.157" v="2350" actId="26606"/>
          <ac:spMkLst>
            <pc:docMk/>
            <pc:sldMk cId="638894639" sldId="264"/>
            <ac:spMk id="71" creationId="{E49CC64F-7275-4E33-961B-0C5CDC439875}"/>
          </ac:spMkLst>
        </pc:spChg>
        <pc:spChg chg="add del">
          <ac:chgData name="Gabriel Quintella" userId="0401f16030b3bbcc" providerId="LiveId" clId="{86B6C13F-8E64-4619-891B-E03FFA006484}" dt="2022-01-13T01:16:31.622" v="2367" actId="26606"/>
          <ac:spMkLst>
            <pc:docMk/>
            <pc:sldMk cId="638894639" sldId="264"/>
            <ac:spMk id="75" creationId="{5E0D6276-8D53-4DDA-A15A-90E0831F6D61}"/>
          </ac:spMkLst>
        </pc:spChg>
        <pc:spChg chg="add del">
          <ac:chgData name="Gabriel Quintella" userId="0401f16030b3bbcc" providerId="LiveId" clId="{86B6C13F-8E64-4619-891B-E03FFA006484}" dt="2022-01-13T01:16:31.622" v="2367" actId="26606"/>
          <ac:spMkLst>
            <pc:docMk/>
            <pc:sldMk cId="638894639" sldId="264"/>
            <ac:spMk id="77" creationId="{00C150C7-96FB-4EB9-BDF9-212535A6089F}"/>
          </ac:spMkLst>
        </pc:spChg>
        <pc:spChg chg="add del">
          <ac:chgData name="Gabriel Quintella" userId="0401f16030b3bbcc" providerId="LiveId" clId="{86B6C13F-8E64-4619-891B-E03FFA006484}" dt="2022-01-13T01:32:34.057" v="2566" actId="26606"/>
          <ac:spMkLst>
            <pc:docMk/>
            <pc:sldMk cId="638894639" sldId="264"/>
            <ac:spMk id="81" creationId="{1DB7C82F-AB7E-4F0C-B829-FA1B9C415180}"/>
          </ac:spMkLst>
        </pc:spChg>
        <pc:spChg chg="add del">
          <ac:chgData name="Gabriel Quintella" userId="0401f16030b3bbcc" providerId="LiveId" clId="{86B6C13F-8E64-4619-891B-E03FFA006484}" dt="2022-01-13T01:16:06.874" v="2365"/>
          <ac:spMkLst>
            <pc:docMk/>
            <pc:sldMk cId="638894639" sldId="264"/>
            <ac:spMk id="85" creationId="{5A59F003-E00A-43F9-91DC-CC54E3B87466}"/>
          </ac:spMkLst>
        </pc:spChg>
        <pc:spChg chg="add del">
          <ac:chgData name="Gabriel Quintella" userId="0401f16030b3bbcc" providerId="LiveId" clId="{86B6C13F-8E64-4619-891B-E03FFA006484}" dt="2022-01-13T01:16:06.874" v="2365"/>
          <ac:spMkLst>
            <pc:docMk/>
            <pc:sldMk cId="638894639" sldId="264"/>
            <ac:spMk id="87" creationId="{D74A4382-E3AD-430A-9A1F-DFA3E0E77A7D}"/>
          </ac:spMkLst>
        </pc:spChg>
        <pc:spChg chg="add del">
          <ac:chgData name="Gabriel Quintella" userId="0401f16030b3bbcc" providerId="LiveId" clId="{86B6C13F-8E64-4619-891B-E03FFA006484}" dt="2022-01-13T01:16:06.874" v="2365"/>
          <ac:spMkLst>
            <pc:docMk/>
            <pc:sldMk cId="638894639" sldId="264"/>
            <ac:spMk id="89" creationId="{79F40191-0F44-4FD1-82CC-ACB507C14BE6}"/>
          </ac:spMkLst>
        </pc:spChg>
        <pc:spChg chg="add del">
          <ac:chgData name="Gabriel Quintella" userId="0401f16030b3bbcc" providerId="LiveId" clId="{86B6C13F-8E64-4619-891B-E03FFA006484}" dt="2022-01-13T01:13:50.041" v="2352" actId="26606"/>
          <ac:spMkLst>
            <pc:docMk/>
            <pc:sldMk cId="638894639" sldId="264"/>
            <ac:spMk id="5124" creationId="{17CDB40A-75BB-4498-A20B-59C3984A3A94}"/>
          </ac:spMkLst>
        </pc:spChg>
        <pc:spChg chg="add del">
          <ac:chgData name="Gabriel Quintella" userId="0401f16030b3bbcc" providerId="LiveId" clId="{86B6C13F-8E64-4619-891B-E03FFA006484}" dt="2022-01-13T01:16:31.622" v="2367" actId="26606"/>
          <ac:spMkLst>
            <pc:docMk/>
            <pc:sldMk cId="638894639" sldId="264"/>
            <ac:spMk id="5125" creationId="{0AB225BA-7412-4605-8E8D-5AED2BF56A11}"/>
          </ac:spMkLst>
        </pc:spChg>
        <pc:spChg chg="add del">
          <ac:chgData name="Gabriel Quintella" userId="0401f16030b3bbcc" providerId="LiveId" clId="{86B6C13F-8E64-4619-891B-E03FFA006484}" dt="2022-01-13T01:13:55.962" v="2354" actId="26606"/>
          <ac:spMkLst>
            <pc:docMk/>
            <pc:sldMk cId="638894639" sldId="264"/>
            <ac:spMk id="5126" creationId="{87CC2527-562A-4F69-B487-4371E5B243E7}"/>
          </ac:spMkLst>
        </pc:spChg>
        <pc:spChg chg="add del">
          <ac:chgData name="Gabriel Quintella" userId="0401f16030b3bbcc" providerId="LiveId" clId="{86B6C13F-8E64-4619-891B-E03FFA006484}" dt="2022-01-13T01:16:31.622" v="2367" actId="26606"/>
          <ac:spMkLst>
            <pc:docMk/>
            <pc:sldMk cId="638894639" sldId="264"/>
            <ac:spMk id="5127" creationId="{604BB9CD-970D-4FE5-B4E3-D651735BF4FE}"/>
          </ac:spMkLst>
        </pc:spChg>
        <pc:spChg chg="add del">
          <ac:chgData name="Gabriel Quintella" userId="0401f16030b3bbcc" providerId="LiveId" clId="{86B6C13F-8E64-4619-891B-E03FFA006484}" dt="2022-01-13T01:13:56.722" v="2356" actId="26606"/>
          <ac:spMkLst>
            <pc:docMk/>
            <pc:sldMk cId="638894639" sldId="264"/>
            <ac:spMk id="5128" creationId="{E49CC64F-7275-4E33-961B-0C5CDC439875}"/>
          </ac:spMkLst>
        </pc:spChg>
        <pc:spChg chg="add del">
          <ac:chgData name="Gabriel Quintella" userId="0401f16030b3bbcc" providerId="LiveId" clId="{86B6C13F-8E64-4619-891B-E03FFA006484}" dt="2022-01-13T01:22:33.834" v="2462"/>
          <ac:spMkLst>
            <pc:docMk/>
            <pc:sldMk cId="638894639" sldId="264"/>
            <ac:spMk id="5129" creationId="{E49CC64F-7275-4E33-961B-0C5CDC439875}"/>
          </ac:spMkLst>
        </pc:spChg>
        <pc:spChg chg="add del">
          <ac:chgData name="Gabriel Quintella" userId="0401f16030b3bbcc" providerId="LiveId" clId="{86B6C13F-8E64-4619-891B-E03FFA006484}" dt="2022-01-13T01:13:57.705" v="2358" actId="26606"/>
          <ac:spMkLst>
            <pc:docMk/>
            <pc:sldMk cId="638894639" sldId="264"/>
            <ac:spMk id="5130" creationId="{87CC2527-562A-4F69-B487-4371E5B243E7}"/>
          </ac:spMkLst>
        </pc:spChg>
        <pc:spChg chg="add del">
          <ac:chgData name="Gabriel Quintella" userId="0401f16030b3bbcc" providerId="LiveId" clId="{86B6C13F-8E64-4619-891B-E03FFA006484}" dt="2022-01-13T01:32:34.060" v="2567" actId="26606"/>
          <ac:spMkLst>
            <pc:docMk/>
            <pc:sldMk cId="638894639" sldId="264"/>
            <ac:spMk id="5132" creationId="{1DB7C82F-AB7E-4F0C-B829-FA1B9C415180}"/>
          </ac:spMkLst>
        </pc:spChg>
        <pc:spChg chg="add del">
          <ac:chgData name="Gabriel Quintella" userId="0401f16030b3bbcc" providerId="LiveId" clId="{86B6C13F-8E64-4619-891B-E03FFA006484}" dt="2022-01-13T01:13:58.978" v="2360" actId="26606"/>
          <ac:spMkLst>
            <pc:docMk/>
            <pc:sldMk cId="638894639" sldId="264"/>
            <ac:spMk id="5133" creationId="{E49CC64F-7275-4E33-961B-0C5CDC439875}"/>
          </ac:spMkLst>
        </pc:spChg>
        <pc:spChg chg="add">
          <ac:chgData name="Gabriel Quintella" userId="0401f16030b3bbcc" providerId="LiveId" clId="{86B6C13F-8E64-4619-891B-E03FFA006484}" dt="2022-01-13T01:32:34.060" v="2567" actId="26606"/>
          <ac:spMkLst>
            <pc:docMk/>
            <pc:sldMk cId="638894639" sldId="264"/>
            <ac:spMk id="5134" creationId="{E49CC64F-7275-4E33-961B-0C5CDC439875}"/>
          </ac:spMkLst>
        </pc:spChg>
        <pc:spChg chg="add del">
          <ac:chgData name="Gabriel Quintella" userId="0401f16030b3bbcc" providerId="LiveId" clId="{86B6C13F-8E64-4619-891B-E03FFA006484}" dt="2022-01-13T01:14:36.926" v="2362" actId="26606"/>
          <ac:spMkLst>
            <pc:docMk/>
            <pc:sldMk cId="638894639" sldId="264"/>
            <ac:spMk id="5135" creationId="{87CC2527-562A-4F69-B487-4371E5B243E7}"/>
          </ac:spMkLst>
        </pc:spChg>
        <pc:picChg chg="add mod ord">
          <ac:chgData name="Gabriel Quintella" userId="0401f16030b3bbcc" providerId="LiveId" clId="{86B6C13F-8E64-4619-891B-E03FFA006484}" dt="2022-01-13T01:32:34.060" v="2567" actId="26606"/>
          <ac:picMkLst>
            <pc:docMk/>
            <pc:sldMk cId="638894639" sldId="264"/>
            <ac:picMk id="5122" creationId="{785272BA-B1FD-40E4-AF67-60C22563FD81}"/>
          </ac:picMkLst>
        </pc:picChg>
        <pc:cxnChg chg="add del">
          <ac:chgData name="Gabriel Quintella" userId="0401f16030b3bbcc" providerId="LiveId" clId="{86B6C13F-8E64-4619-891B-E03FFA006484}" dt="2022-01-13T01:13:55.962" v="2354" actId="26606"/>
          <ac:cxnSpMkLst>
            <pc:docMk/>
            <pc:sldMk cId="638894639" sldId="264"/>
            <ac:cxnSpMk id="73" creationId="{BCDAEC91-5BCE-4B55-9CC0-43EF94CB734B}"/>
          </ac:cxnSpMkLst>
        </pc:cxnChg>
        <pc:cxnChg chg="add del">
          <ac:chgData name="Gabriel Quintella" userId="0401f16030b3bbcc" providerId="LiveId" clId="{86B6C13F-8E64-4619-891B-E03FFA006484}" dt="2022-01-13T01:13:57.705" v="2358" actId="26606"/>
          <ac:cxnSpMkLst>
            <pc:docMk/>
            <pc:sldMk cId="638894639" sldId="264"/>
            <ac:cxnSpMk id="5131" creationId="{BCDAEC91-5BCE-4B55-9CC0-43EF94CB734B}"/>
          </ac:cxnSpMkLst>
        </pc:cxnChg>
        <pc:cxnChg chg="add del">
          <ac:chgData name="Gabriel Quintella" userId="0401f16030b3bbcc" providerId="LiveId" clId="{86B6C13F-8E64-4619-891B-E03FFA006484}" dt="2022-01-13T01:14:36.926" v="2362" actId="26606"/>
          <ac:cxnSpMkLst>
            <pc:docMk/>
            <pc:sldMk cId="638894639" sldId="264"/>
            <ac:cxnSpMk id="5136" creationId="{BCDAEC91-5BCE-4B55-9CC0-43EF94CB734B}"/>
          </ac:cxnSpMkLst>
        </pc:cxnChg>
      </pc:sldChg>
      <pc:sldChg chg="addSp delSp modSp add del mod ord">
        <pc:chgData name="Gabriel Quintella" userId="0401f16030b3bbcc" providerId="LiveId" clId="{86B6C13F-8E64-4619-891B-E03FFA006484}" dt="2022-01-13T01:30:28.145" v="2542" actId="2696"/>
        <pc:sldMkLst>
          <pc:docMk/>
          <pc:sldMk cId="4157099381" sldId="265"/>
        </pc:sldMkLst>
        <pc:spChg chg="mod">
          <ac:chgData name="Gabriel Quintella" userId="0401f16030b3bbcc" providerId="LiveId" clId="{86B6C13F-8E64-4619-891B-E03FFA006484}" dt="2022-01-13T01:29:13.132" v="2535" actId="21"/>
          <ac:spMkLst>
            <pc:docMk/>
            <pc:sldMk cId="4157099381" sldId="265"/>
            <ac:spMk id="2" creationId="{A22A48B3-5314-4374-A82C-5EA1D94D2747}"/>
          </ac:spMkLst>
        </pc:spChg>
        <pc:picChg chg="add del mod">
          <ac:chgData name="Gabriel Quintella" userId="0401f16030b3bbcc" providerId="LiveId" clId="{86B6C13F-8E64-4619-891B-E03FFA006484}" dt="2022-01-13T01:29:09.517" v="2534" actId="478"/>
          <ac:picMkLst>
            <pc:docMk/>
            <pc:sldMk cId="4157099381" sldId="265"/>
            <ac:picMk id="4" creationId="{798D7AB5-3959-4A28-870B-B762EA8D6AA9}"/>
          </ac:picMkLst>
        </pc:picChg>
      </pc:sldChg>
      <pc:sldChg chg="modSp add del mod">
        <pc:chgData name="Gabriel Quintella" userId="0401f16030b3bbcc" providerId="LiveId" clId="{86B6C13F-8E64-4619-891B-E03FFA006484}" dt="2022-01-13T01:39:11.518" v="2642" actId="2696"/>
        <pc:sldMkLst>
          <pc:docMk/>
          <pc:sldMk cId="3847342557" sldId="266"/>
        </pc:sldMkLst>
        <pc:spChg chg="mod">
          <ac:chgData name="Gabriel Quintella" userId="0401f16030b3bbcc" providerId="LiveId" clId="{86B6C13F-8E64-4619-891B-E03FFA006484}" dt="2022-01-13T00:47:37.231" v="1604" actId="20577"/>
          <ac:spMkLst>
            <pc:docMk/>
            <pc:sldMk cId="3847342557" sldId="266"/>
            <ac:spMk id="2" creationId="{A22A48B3-5314-4374-A82C-5EA1D94D2747}"/>
          </ac:spMkLst>
        </pc:spChg>
      </pc:sldChg>
      <pc:sldChg chg="addSp modSp add del mod">
        <pc:chgData name="Gabriel Quintella" userId="0401f16030b3bbcc" providerId="LiveId" clId="{86B6C13F-8E64-4619-891B-E03FFA006484}" dt="2022-01-13T01:44:42.282" v="2723" actId="2696"/>
        <pc:sldMkLst>
          <pc:docMk/>
          <pc:sldMk cId="200054645" sldId="267"/>
        </pc:sldMkLst>
        <pc:spChg chg="mod">
          <ac:chgData name="Gabriel Quintella" userId="0401f16030b3bbcc" providerId="LiveId" clId="{86B6C13F-8E64-4619-891B-E03FFA006484}" dt="2022-01-13T00:48:43.028" v="1693" actId="20577"/>
          <ac:spMkLst>
            <pc:docMk/>
            <pc:sldMk cId="200054645" sldId="267"/>
            <ac:spMk id="2" creationId="{A22A48B3-5314-4374-A82C-5EA1D94D2747}"/>
          </ac:spMkLst>
        </pc:spChg>
        <pc:picChg chg="add mod">
          <ac:chgData name="Gabriel Quintella" userId="0401f16030b3bbcc" providerId="LiveId" clId="{86B6C13F-8E64-4619-891B-E03FFA006484}" dt="2022-01-13T00:48:48.011" v="1694" actId="1076"/>
          <ac:picMkLst>
            <pc:docMk/>
            <pc:sldMk cId="200054645" sldId="267"/>
            <ac:picMk id="2050" creationId="{E732CA8F-8A54-4253-97EB-A2CBEBE3566F}"/>
          </ac:picMkLst>
        </pc:picChg>
      </pc:sldChg>
      <pc:sldChg chg="addSp delSp modSp add del mod">
        <pc:chgData name="Gabriel Quintella" userId="0401f16030b3bbcc" providerId="LiveId" clId="{86B6C13F-8E64-4619-891B-E03FFA006484}" dt="2022-01-13T01:27:52.292" v="2521" actId="2696"/>
        <pc:sldMkLst>
          <pc:docMk/>
          <pc:sldMk cId="3634617450" sldId="268"/>
        </pc:sldMkLst>
        <pc:spChg chg="mod">
          <ac:chgData name="Gabriel Quintella" userId="0401f16030b3bbcc" providerId="LiveId" clId="{86B6C13F-8E64-4619-891B-E03FFA006484}" dt="2022-01-13T01:22:52.251" v="2469" actId="1076"/>
          <ac:spMkLst>
            <pc:docMk/>
            <pc:sldMk cId="3634617450" sldId="268"/>
            <ac:spMk id="2" creationId="{A22A48B3-5314-4374-A82C-5EA1D94D2747}"/>
          </ac:spMkLst>
        </pc:spChg>
        <pc:picChg chg="add mod">
          <ac:chgData name="Gabriel Quintella" userId="0401f16030b3bbcc" providerId="LiveId" clId="{86B6C13F-8E64-4619-891B-E03FFA006484}" dt="2022-01-13T00:35:43.452" v="1475" actId="14100"/>
          <ac:picMkLst>
            <pc:docMk/>
            <pc:sldMk cId="3634617450" sldId="268"/>
            <ac:picMk id="5" creationId="{651B1B9D-735A-453E-B6EC-8F3B21D6452E}"/>
          </ac:picMkLst>
        </pc:picChg>
        <pc:picChg chg="add del mod">
          <ac:chgData name="Gabriel Quintella" userId="0401f16030b3bbcc" providerId="LiveId" clId="{86B6C13F-8E64-4619-891B-E03FFA006484}" dt="2022-01-13T00:34:05.278" v="1432"/>
          <ac:picMkLst>
            <pc:docMk/>
            <pc:sldMk cId="3634617450" sldId="268"/>
            <ac:picMk id="1026" creationId="{0DD5B458-9A82-4AFD-8C1F-DD0027463580}"/>
          </ac:picMkLst>
        </pc:picChg>
        <pc:picChg chg="add del mod">
          <ac:chgData name="Gabriel Quintella" userId="0401f16030b3bbcc" providerId="LiveId" clId="{86B6C13F-8E64-4619-891B-E03FFA006484}" dt="2022-01-13T00:34:21.197" v="1443" actId="21"/>
          <ac:picMkLst>
            <pc:docMk/>
            <pc:sldMk cId="3634617450" sldId="268"/>
            <ac:picMk id="1028" creationId="{3D8F0250-EEBA-407C-9EA9-162CF54ADC7E}"/>
          </ac:picMkLst>
        </pc:picChg>
      </pc:sldChg>
      <pc:sldChg chg="delSp modSp add del mod">
        <pc:chgData name="Gabriel Quintella" userId="0401f16030b3bbcc" providerId="LiveId" clId="{86B6C13F-8E64-4619-891B-E03FFA006484}" dt="2022-01-14T01:43:54.084" v="3502" actId="2696"/>
        <pc:sldMkLst>
          <pc:docMk/>
          <pc:sldMk cId="3703554288" sldId="269"/>
        </pc:sldMkLst>
        <pc:spChg chg="mod">
          <ac:chgData name="Gabriel Quintella" userId="0401f16030b3bbcc" providerId="LiveId" clId="{86B6C13F-8E64-4619-891B-E03FFA006484}" dt="2022-01-13T00:46:20.975" v="1559" actId="6549"/>
          <ac:spMkLst>
            <pc:docMk/>
            <pc:sldMk cId="3703554288" sldId="269"/>
            <ac:spMk id="2" creationId="{A22A48B3-5314-4374-A82C-5EA1D94D2747}"/>
          </ac:spMkLst>
        </pc:spChg>
        <pc:picChg chg="del">
          <ac:chgData name="Gabriel Quintella" userId="0401f16030b3bbcc" providerId="LiveId" clId="{86B6C13F-8E64-4619-891B-E03FFA006484}" dt="2022-01-13T00:45:56.111" v="1527" actId="478"/>
          <ac:picMkLst>
            <pc:docMk/>
            <pc:sldMk cId="3703554288" sldId="269"/>
            <ac:picMk id="5" creationId="{651B1B9D-735A-453E-B6EC-8F3B21D6452E}"/>
          </ac:picMkLst>
        </pc:picChg>
      </pc:sldChg>
      <pc:sldChg chg="modSp add del mod">
        <pc:chgData name="Gabriel Quintella" userId="0401f16030b3bbcc" providerId="LiveId" clId="{86B6C13F-8E64-4619-891B-E03FFA006484}" dt="2022-01-13T01:40:15.737" v="2681" actId="2696"/>
        <pc:sldMkLst>
          <pc:docMk/>
          <pc:sldMk cId="1878670115" sldId="270"/>
        </pc:sldMkLst>
        <pc:spChg chg="mod">
          <ac:chgData name="Gabriel Quintella" userId="0401f16030b3bbcc" providerId="LiveId" clId="{86B6C13F-8E64-4619-891B-E03FFA006484}" dt="2022-01-13T00:50:12.304" v="1831" actId="20577"/>
          <ac:spMkLst>
            <pc:docMk/>
            <pc:sldMk cId="1878670115" sldId="270"/>
            <ac:spMk id="2" creationId="{A22A48B3-5314-4374-A82C-5EA1D94D2747}"/>
          </ac:spMkLst>
        </pc:spChg>
      </pc:sldChg>
      <pc:sldChg chg="modSp add del mod">
        <pc:chgData name="Gabriel Quintella" userId="0401f16030b3bbcc" providerId="LiveId" clId="{86B6C13F-8E64-4619-891B-E03FFA006484}" dt="2022-01-13T19:09:37.470" v="3252" actId="2696"/>
        <pc:sldMkLst>
          <pc:docMk/>
          <pc:sldMk cId="690450534" sldId="271"/>
        </pc:sldMkLst>
        <pc:spChg chg="mod">
          <ac:chgData name="Gabriel Quintella" userId="0401f16030b3bbcc" providerId="LiveId" clId="{86B6C13F-8E64-4619-891B-E03FFA006484}" dt="2022-01-13T01:08:04.109" v="2328" actId="12"/>
          <ac:spMkLst>
            <pc:docMk/>
            <pc:sldMk cId="690450534" sldId="271"/>
            <ac:spMk id="2" creationId="{A22A48B3-5314-4374-A82C-5EA1D94D2747}"/>
          </ac:spMkLst>
        </pc:spChg>
      </pc:sldChg>
      <pc:sldChg chg="add del">
        <pc:chgData name="Gabriel Quintella" userId="0401f16030b3bbcc" providerId="LiveId" clId="{86B6C13F-8E64-4619-891B-E03FFA006484}" dt="2022-01-13T19:11:24.502" v="3285" actId="2696"/>
        <pc:sldMkLst>
          <pc:docMk/>
          <pc:sldMk cId="1097478453" sldId="272"/>
        </pc:sldMkLst>
      </pc:sldChg>
      <pc:sldChg chg="addSp delSp modSp add mod setBg setClrOvrMap delDesignElem">
        <pc:chgData name="Gabriel Quintella" userId="0401f16030b3bbcc" providerId="LiveId" clId="{86B6C13F-8E64-4619-891B-E03FFA006484}" dt="2022-01-13T01:29:39.957" v="2539" actId="26606"/>
        <pc:sldMkLst>
          <pc:docMk/>
          <pc:sldMk cId="3527643593" sldId="273"/>
        </pc:sldMkLst>
        <pc:spChg chg="mod">
          <ac:chgData name="Gabriel Quintella" userId="0401f16030b3bbcc" providerId="LiveId" clId="{86B6C13F-8E64-4619-891B-E03FFA006484}" dt="2022-01-13T01:29:39.957" v="2539" actId="26606"/>
          <ac:spMkLst>
            <pc:docMk/>
            <pc:sldMk cId="3527643593" sldId="273"/>
            <ac:spMk id="2" creationId="{A22A48B3-5314-4374-A82C-5EA1D94D2747}"/>
          </ac:spMkLst>
        </pc:spChg>
        <pc:spChg chg="add del">
          <ac:chgData name="Gabriel Quintella" userId="0401f16030b3bbcc" providerId="LiveId" clId="{86B6C13F-8E64-4619-891B-E03FFA006484}" dt="2022-01-13T01:16:06.874" v="2365"/>
          <ac:spMkLst>
            <pc:docMk/>
            <pc:sldMk cId="3527643593" sldId="273"/>
            <ac:spMk id="71" creationId="{E49CC64F-7275-4E33-961B-0C5CDC439875}"/>
          </ac:spMkLst>
        </pc:spChg>
        <pc:spChg chg="add">
          <ac:chgData name="Gabriel Quintella" userId="0401f16030b3bbcc" providerId="LiveId" clId="{86B6C13F-8E64-4619-891B-E03FFA006484}" dt="2022-01-13T01:29:39.957" v="2539" actId="26606"/>
          <ac:spMkLst>
            <pc:docMk/>
            <pc:sldMk cId="3527643593" sldId="273"/>
            <ac:spMk id="73" creationId="{1DB7C82F-AB7E-4F0C-B829-FA1B9C415180}"/>
          </ac:spMkLst>
        </pc:spChg>
        <pc:picChg chg="add del mod">
          <ac:chgData name="Gabriel Quintella" userId="0401f16030b3bbcc" providerId="LiveId" clId="{86B6C13F-8E64-4619-891B-E03FFA006484}" dt="2022-01-13T01:10:19.257" v="2343" actId="478"/>
          <ac:picMkLst>
            <pc:docMk/>
            <pc:sldMk cId="3527643593" sldId="273"/>
            <ac:picMk id="3074" creationId="{2A5F42E0-A07B-42AD-8166-63480BB5040C}"/>
          </ac:picMkLst>
        </pc:picChg>
        <pc:picChg chg="add mod">
          <ac:chgData name="Gabriel Quintella" userId="0401f16030b3bbcc" providerId="LiveId" clId="{86B6C13F-8E64-4619-891B-E03FFA006484}" dt="2022-01-13T01:29:39.957" v="2539" actId="26606"/>
          <ac:picMkLst>
            <pc:docMk/>
            <pc:sldMk cId="3527643593" sldId="273"/>
            <ac:picMk id="3076" creationId="{4EEBC5B8-F597-4BCF-910A-26A62D506CE2}"/>
          </ac:picMkLst>
        </pc:picChg>
      </pc:sldChg>
      <pc:sldChg chg="addSp delSp modSp add mod ord setBg setClrOvrMap delDesignElem">
        <pc:chgData name="Gabriel Quintella" userId="0401f16030b3bbcc" providerId="LiveId" clId="{86B6C13F-8E64-4619-891B-E03FFA006484}" dt="2022-01-14T01:44:23.442" v="3506" actId="1037"/>
        <pc:sldMkLst>
          <pc:docMk/>
          <pc:sldMk cId="214360441" sldId="274"/>
        </pc:sldMkLst>
        <pc:spChg chg="mod">
          <ac:chgData name="Gabriel Quintella" userId="0401f16030b3bbcc" providerId="LiveId" clId="{86B6C13F-8E64-4619-891B-E03FFA006484}" dt="2022-01-13T01:32:12.165" v="2563" actId="26606"/>
          <ac:spMkLst>
            <pc:docMk/>
            <pc:sldMk cId="214360441" sldId="274"/>
            <ac:spMk id="2" creationId="{A22A48B3-5314-4374-A82C-5EA1D94D2747}"/>
          </ac:spMkLst>
        </pc:spChg>
        <pc:spChg chg="add">
          <ac:chgData name="Gabriel Quintella" userId="0401f16030b3bbcc" providerId="LiveId" clId="{86B6C13F-8E64-4619-891B-E03FFA006484}" dt="2022-01-13T01:32:12.165" v="2563" actId="26606"/>
          <ac:spMkLst>
            <pc:docMk/>
            <pc:sldMk cId="214360441" sldId="274"/>
            <ac:spMk id="6" creationId="{E49CC64F-7275-4E33-961B-0C5CDC439875}"/>
          </ac:spMkLst>
        </pc:spChg>
        <pc:spChg chg="del">
          <ac:chgData name="Gabriel Quintella" userId="0401f16030b3bbcc" providerId="LiveId" clId="{86B6C13F-8E64-4619-891B-E03FFA006484}" dt="2022-01-13T01:18:22.657" v="2379"/>
          <ac:spMkLst>
            <pc:docMk/>
            <pc:sldMk cId="214360441" sldId="274"/>
            <ac:spMk id="8" creationId="{E49CC64F-7275-4E33-961B-0C5CDC439875}"/>
          </ac:spMkLst>
        </pc:spChg>
        <pc:spChg chg="add del">
          <ac:chgData name="Gabriel Quintella" userId="0401f16030b3bbcc" providerId="LiveId" clId="{86B6C13F-8E64-4619-891B-E03FFA006484}" dt="2022-01-13T01:22:33.834" v="2462"/>
          <ac:spMkLst>
            <pc:docMk/>
            <pc:sldMk cId="214360441" sldId="274"/>
            <ac:spMk id="9" creationId="{E49CC64F-7275-4E33-961B-0C5CDC439875}"/>
          </ac:spMkLst>
        </pc:spChg>
        <pc:picChg chg="mod">
          <ac:chgData name="Gabriel Quintella" userId="0401f16030b3bbcc" providerId="LiveId" clId="{86B6C13F-8E64-4619-891B-E03FFA006484}" dt="2022-01-14T01:44:23.442" v="3506" actId="1037"/>
          <ac:picMkLst>
            <pc:docMk/>
            <pc:sldMk cId="214360441" sldId="274"/>
            <ac:picMk id="4" creationId="{8FBED80D-7006-4868-BD2E-0119D360BC36}"/>
          </ac:picMkLst>
        </pc:picChg>
      </pc:sldChg>
      <pc:sldChg chg="addSp delSp modSp add del mod setBg setClrOvrMap delDesignElem">
        <pc:chgData name="Gabriel Quintella" userId="0401f16030b3bbcc" providerId="LiveId" clId="{86B6C13F-8E64-4619-891B-E03FFA006484}" dt="2022-01-13T01:34:07.671" v="2590" actId="2696"/>
        <pc:sldMkLst>
          <pc:docMk/>
          <pc:sldMk cId="432955326" sldId="275"/>
        </pc:sldMkLst>
        <pc:spChg chg="add del mod">
          <ac:chgData name="Gabriel Quintella" userId="0401f16030b3bbcc" providerId="LiveId" clId="{86B6C13F-8E64-4619-891B-E03FFA006484}" dt="2022-01-13T01:25:17.705" v="2484" actId="26606"/>
          <ac:spMkLst>
            <pc:docMk/>
            <pc:sldMk cId="432955326" sldId="275"/>
            <ac:spMk id="2" creationId="{A22A48B3-5314-4374-A82C-5EA1D94D2747}"/>
          </ac:spMkLst>
        </pc:spChg>
        <pc:spChg chg="add del">
          <ac:chgData name="Gabriel Quintella" userId="0401f16030b3bbcc" providerId="LiveId" clId="{86B6C13F-8E64-4619-891B-E03FFA006484}" dt="2022-01-13T01:22:33.834" v="2462"/>
          <ac:spMkLst>
            <pc:docMk/>
            <pc:sldMk cId="432955326" sldId="275"/>
            <ac:spMk id="6" creationId="{E49CC64F-7275-4E33-961B-0C5CDC439875}"/>
          </ac:spMkLst>
        </pc:spChg>
        <pc:spChg chg="add del mod">
          <ac:chgData name="Gabriel Quintella" userId="0401f16030b3bbcc" providerId="LiveId" clId="{86B6C13F-8E64-4619-891B-E03FFA006484}" dt="2022-01-13T01:33:46.838" v="2584" actId="21"/>
          <ac:spMkLst>
            <pc:docMk/>
            <pc:sldMk cId="432955326" sldId="275"/>
            <ac:spMk id="7" creationId="{D3027F08-D8D8-4A02-AF57-889515C6A275}"/>
          </ac:spMkLst>
        </pc:spChg>
        <pc:spChg chg="del">
          <ac:chgData name="Gabriel Quintella" userId="0401f16030b3bbcc" providerId="LiveId" clId="{86B6C13F-8E64-4619-891B-E03FFA006484}" dt="2022-01-13T01:20:26.852" v="2432"/>
          <ac:spMkLst>
            <pc:docMk/>
            <pc:sldMk cId="432955326" sldId="275"/>
            <ac:spMk id="9" creationId="{E49CC64F-7275-4E33-961B-0C5CDC439875}"/>
          </ac:spMkLst>
        </pc:spChg>
        <pc:graphicFrameChg chg="add del">
          <ac:chgData name="Gabriel Quintella" userId="0401f16030b3bbcc" providerId="LiveId" clId="{86B6C13F-8E64-4619-891B-E03FFA006484}" dt="2022-01-13T01:25:17.684" v="2483" actId="26606"/>
          <ac:graphicFrameMkLst>
            <pc:docMk/>
            <pc:sldMk cId="432955326" sldId="275"/>
            <ac:graphicFrameMk id="10" creationId="{07FE7217-85D6-4E2A-AB67-5A9AECC2B930}"/>
          </ac:graphicFrameMkLst>
        </pc:graphicFrameChg>
        <pc:graphicFrameChg chg="add mod">
          <ac:chgData name="Gabriel Quintella" userId="0401f16030b3bbcc" providerId="LiveId" clId="{86B6C13F-8E64-4619-891B-E03FFA006484}" dt="2022-01-13T01:33:11.196" v="2575"/>
          <ac:graphicFrameMkLst>
            <pc:docMk/>
            <pc:sldMk cId="432955326" sldId="275"/>
            <ac:graphicFrameMk id="12" creationId="{6CF5D2BD-B4D1-4FCD-9508-135465B2CABD}"/>
          </ac:graphicFrameMkLst>
        </pc:graphicFrameChg>
        <pc:picChg chg="mod">
          <ac:chgData name="Gabriel Quintella" userId="0401f16030b3bbcc" providerId="LiveId" clId="{86B6C13F-8E64-4619-891B-E03FFA006484}" dt="2022-01-13T01:25:47.900" v="2486" actId="27614"/>
          <ac:picMkLst>
            <pc:docMk/>
            <pc:sldMk cId="432955326" sldId="275"/>
            <ac:picMk id="4" creationId="{8FBED80D-7006-4868-BD2E-0119D360BC36}"/>
          </ac:picMkLst>
        </pc:picChg>
      </pc:sldChg>
      <pc:sldChg chg="addSp delSp modSp add mod setBg delDesignElem">
        <pc:chgData name="Gabriel Quintella" userId="0401f16030b3bbcc" providerId="LiveId" clId="{86B6C13F-8E64-4619-891B-E03FFA006484}" dt="2022-01-14T03:06:39.215" v="3531" actId="20577"/>
        <pc:sldMkLst>
          <pc:docMk/>
          <pc:sldMk cId="1385657931" sldId="276"/>
        </pc:sldMkLst>
        <pc:spChg chg="add del">
          <ac:chgData name="Gabriel Quintella" userId="0401f16030b3bbcc" providerId="LiveId" clId="{86B6C13F-8E64-4619-891B-E03FFA006484}" dt="2022-01-13T01:22:15.785" v="2457" actId="26606"/>
          <ac:spMkLst>
            <pc:docMk/>
            <pc:sldMk cId="1385657931" sldId="276"/>
            <ac:spMk id="2" creationId="{A22A48B3-5314-4374-A82C-5EA1D94D2747}"/>
          </ac:spMkLst>
        </pc:spChg>
        <pc:spChg chg="add mod ord">
          <ac:chgData name="Gabriel Quintella" userId="0401f16030b3bbcc" providerId="LiveId" clId="{86B6C13F-8E64-4619-891B-E03FFA006484}" dt="2022-01-14T03:06:39.215" v="3531" actId="20577"/>
          <ac:spMkLst>
            <pc:docMk/>
            <pc:sldMk cId="1385657931" sldId="276"/>
            <ac:spMk id="3" creationId="{64B2A27D-1B8D-4920-B4AD-1975A8ED6F4C}"/>
          </ac:spMkLst>
        </pc:spChg>
        <pc:spChg chg="del">
          <ac:chgData name="Gabriel Quintella" userId="0401f16030b3bbcc" providerId="LiveId" clId="{86B6C13F-8E64-4619-891B-E03FFA006484}" dt="2022-01-13T01:22:01.155" v="2454"/>
          <ac:spMkLst>
            <pc:docMk/>
            <pc:sldMk cId="1385657931" sldId="276"/>
            <ac:spMk id="6" creationId="{E49CC64F-7275-4E33-961B-0C5CDC439875}"/>
          </ac:spMkLst>
        </pc:spChg>
        <pc:spChg chg="del">
          <ac:chgData name="Gabriel Quintella" userId="0401f16030b3bbcc" providerId="LiveId" clId="{86B6C13F-8E64-4619-891B-E03FFA006484}" dt="2022-01-13T01:23:22.965" v="2475" actId="478"/>
          <ac:spMkLst>
            <pc:docMk/>
            <pc:sldMk cId="1385657931" sldId="276"/>
            <ac:spMk id="7" creationId="{D3027F08-D8D8-4A02-AF57-889515C6A275}"/>
          </ac:spMkLst>
        </pc:spChg>
        <pc:spChg chg="add del">
          <ac:chgData name="Gabriel Quintella" userId="0401f16030b3bbcc" providerId="LiveId" clId="{86B6C13F-8E64-4619-891B-E03FFA006484}" dt="2022-01-14T01:42:47.593" v="3491" actId="26606"/>
          <ac:spMkLst>
            <pc:docMk/>
            <pc:sldMk cId="1385657931" sldId="276"/>
            <ac:spMk id="8" creationId="{2C6334C2-F73F-4B3B-A626-DD5F69DF6ED0}"/>
          </ac:spMkLst>
        </pc:spChg>
        <pc:spChg chg="add del">
          <ac:chgData name="Gabriel Quintella" userId="0401f16030b3bbcc" providerId="LiveId" clId="{86B6C13F-8E64-4619-891B-E03FFA006484}" dt="2022-01-13T01:27:27.420" v="2520"/>
          <ac:spMkLst>
            <pc:docMk/>
            <pc:sldMk cId="1385657931" sldId="276"/>
            <ac:spMk id="15" creationId="{60B21A5C-062F-46C2-8389-53D40F46AA26}"/>
          </ac:spMkLst>
        </pc:spChg>
        <pc:spChg chg="add del">
          <ac:chgData name="Gabriel Quintella" userId="0401f16030b3bbcc" providerId="LiveId" clId="{86B6C13F-8E64-4619-891B-E03FFA006484}" dt="2022-01-13T01:34:47.737" v="2597" actId="26606"/>
          <ac:spMkLst>
            <pc:docMk/>
            <pc:sldMk cId="1385657931" sldId="276"/>
            <ac:spMk id="16" creationId="{B4D3D850-2041-4B7C-AED9-54DA385B14F7}"/>
          </ac:spMkLst>
        </pc:spChg>
        <pc:spChg chg="add del">
          <ac:chgData name="Gabriel Quintella" userId="0401f16030b3bbcc" providerId="LiveId" clId="{86B6C13F-8E64-4619-891B-E03FFA006484}" dt="2022-01-13T01:27:27.420" v="2520"/>
          <ac:spMkLst>
            <pc:docMk/>
            <pc:sldMk cId="1385657931" sldId="276"/>
            <ac:spMk id="17" creationId="{8A177BCC-4208-4795-8572-4D623BA1E2A0}"/>
          </ac:spMkLst>
        </pc:spChg>
        <pc:spChg chg="add del">
          <ac:chgData name="Gabriel Quintella" userId="0401f16030b3bbcc" providerId="LiveId" clId="{86B6C13F-8E64-4619-891B-E03FFA006484}" dt="2022-01-13T01:34:37.333" v="2595" actId="26606"/>
          <ac:spMkLst>
            <pc:docMk/>
            <pc:sldMk cId="1385657931" sldId="276"/>
            <ac:spMk id="18" creationId="{F72D119F-8562-42DA-AE9A-70D44FDCFD12}"/>
          </ac:spMkLst>
        </pc:spChg>
        <pc:spChg chg="add del">
          <ac:chgData name="Gabriel Quintella" userId="0401f16030b3bbcc" providerId="LiveId" clId="{86B6C13F-8E64-4619-891B-E03FFA006484}" dt="2022-01-14T01:42:46.464" v="3490" actId="26606"/>
          <ac:spMkLst>
            <pc:docMk/>
            <pc:sldMk cId="1385657931" sldId="276"/>
            <ac:spMk id="19" creationId="{60B21A5C-062F-46C2-8389-53D40F46AA26}"/>
          </ac:spMkLst>
        </pc:spChg>
        <pc:spChg chg="add del">
          <ac:chgData name="Gabriel Quintella" userId="0401f16030b3bbcc" providerId="LiveId" clId="{86B6C13F-8E64-4619-891B-E03FFA006484}" dt="2022-01-13T01:34:47.737" v="2597" actId="26606"/>
          <ac:spMkLst>
            <pc:docMk/>
            <pc:sldMk cId="1385657931" sldId="276"/>
            <ac:spMk id="20" creationId="{B497CCB5-5FC2-473C-AFCC-2430CEF1DF71}"/>
          </ac:spMkLst>
        </pc:spChg>
        <pc:spChg chg="add del">
          <ac:chgData name="Gabriel Quintella" userId="0401f16030b3bbcc" providerId="LiveId" clId="{86B6C13F-8E64-4619-891B-E03FFA006484}" dt="2022-01-14T01:42:46.464" v="3490" actId="26606"/>
          <ac:spMkLst>
            <pc:docMk/>
            <pc:sldMk cId="1385657931" sldId="276"/>
            <ac:spMk id="21" creationId="{8A177BCC-4208-4795-8572-4D623BA1E2A0}"/>
          </ac:spMkLst>
        </pc:spChg>
        <pc:spChg chg="add del">
          <ac:chgData name="Gabriel Quintella" userId="0401f16030b3bbcc" providerId="LiveId" clId="{86B6C13F-8E64-4619-891B-E03FFA006484}" dt="2022-01-13T01:34:47.737" v="2597" actId="26606"/>
          <ac:spMkLst>
            <pc:docMk/>
            <pc:sldMk cId="1385657931" sldId="276"/>
            <ac:spMk id="22" creationId="{599C8C75-BFDF-44E7-A028-EEB5EDD58817}"/>
          </ac:spMkLst>
        </pc:spChg>
        <pc:spChg chg="add">
          <ac:chgData name="Gabriel Quintella" userId="0401f16030b3bbcc" providerId="LiveId" clId="{86B6C13F-8E64-4619-891B-E03FFA006484}" dt="2022-01-14T01:42:47.593" v="3491" actId="26606"/>
          <ac:spMkLst>
            <pc:docMk/>
            <pc:sldMk cId="1385657931" sldId="276"/>
            <ac:spMk id="23" creationId="{60B21A5C-062F-46C2-8389-53D40F46AA26}"/>
          </ac:spMkLst>
        </pc:spChg>
        <pc:spChg chg="add">
          <ac:chgData name="Gabriel Quintella" userId="0401f16030b3bbcc" providerId="LiveId" clId="{86B6C13F-8E64-4619-891B-E03FFA006484}" dt="2022-01-14T01:42:47.593" v="3491" actId="26606"/>
          <ac:spMkLst>
            <pc:docMk/>
            <pc:sldMk cId="1385657931" sldId="276"/>
            <ac:spMk id="24" creationId="{8A177BCC-4208-4795-8572-4D623BA1E2A0}"/>
          </ac:spMkLst>
        </pc:spChg>
        <pc:graphicFrameChg chg="add del">
          <ac:chgData name="Gabriel Quintella" userId="0401f16030b3bbcc" providerId="LiveId" clId="{86B6C13F-8E64-4619-891B-E03FFA006484}" dt="2022-01-13T01:22:15.763" v="2456" actId="26606"/>
          <ac:graphicFrameMkLst>
            <pc:docMk/>
            <pc:sldMk cId="1385657931" sldId="276"/>
            <ac:graphicFrameMk id="9" creationId="{972FB176-1694-47B9-820E-D8A7DDF2C2AA}"/>
          </ac:graphicFrameMkLst>
        </pc:graphicFrameChg>
        <pc:graphicFrameChg chg="add del mod">
          <ac:chgData name="Gabriel Quintella" userId="0401f16030b3bbcc" providerId="LiveId" clId="{86B6C13F-8E64-4619-891B-E03FFA006484}" dt="2022-01-13T01:23:06.471" v="2471" actId="478"/>
          <ac:graphicFrameMkLst>
            <pc:docMk/>
            <pc:sldMk cId="1385657931" sldId="276"/>
            <ac:graphicFrameMk id="11" creationId="{B83116FA-758E-4A18-8AD1-D14FADB482F8}"/>
          </ac:graphicFrameMkLst>
        </pc:graphicFrameChg>
        <pc:picChg chg="mod ord">
          <ac:chgData name="Gabriel Quintella" userId="0401f16030b3bbcc" providerId="LiveId" clId="{86B6C13F-8E64-4619-891B-E03FFA006484}" dt="2022-01-14T01:42:47.593" v="3491" actId="26606"/>
          <ac:picMkLst>
            <pc:docMk/>
            <pc:sldMk cId="1385657931" sldId="276"/>
            <ac:picMk id="4" creationId="{8FBED80D-7006-4868-BD2E-0119D360BC36}"/>
          </ac:picMkLst>
        </pc:picChg>
        <pc:picChg chg="add del mod">
          <ac:chgData name="Gabriel Quintella" userId="0401f16030b3bbcc" providerId="LiveId" clId="{86B6C13F-8E64-4619-891B-E03FFA006484}" dt="2022-01-13T01:34:12.010" v="2591" actId="21"/>
          <ac:picMkLst>
            <pc:docMk/>
            <pc:sldMk cId="1385657931" sldId="276"/>
            <ac:picMk id="10" creationId="{37E92CBE-FF5C-4343-978C-3FFE09E659D6}"/>
          </ac:picMkLst>
        </pc:picChg>
        <pc:picChg chg="add mod ord">
          <ac:chgData name="Gabriel Quintella" userId="0401f16030b3bbcc" providerId="LiveId" clId="{86B6C13F-8E64-4619-891B-E03FFA006484}" dt="2022-01-14T01:42:47.593" v="3491" actId="26606"/>
          <ac:picMkLst>
            <pc:docMk/>
            <pc:sldMk cId="1385657931" sldId="276"/>
            <ac:picMk id="13" creationId="{A517D2CE-BB1F-4D28-BC65-17B86E20B4AD}"/>
          </ac:picMkLst>
        </pc:picChg>
      </pc:sldChg>
      <pc:sldChg chg="addSp delSp modSp add mod ord setBg">
        <pc:chgData name="Gabriel Quintella" userId="0401f16030b3bbcc" providerId="LiveId" clId="{86B6C13F-8E64-4619-891B-E03FFA006484}" dt="2022-01-13T01:31:56.345" v="2562" actId="21"/>
        <pc:sldMkLst>
          <pc:docMk/>
          <pc:sldMk cId="3184808388" sldId="277"/>
        </pc:sldMkLst>
        <pc:spChg chg="add del mod">
          <ac:chgData name="Gabriel Quintella" userId="0401f16030b3bbcc" providerId="LiveId" clId="{86B6C13F-8E64-4619-891B-E03FFA006484}" dt="2022-01-13T01:31:51.956" v="2559" actId="478"/>
          <ac:spMkLst>
            <pc:docMk/>
            <pc:sldMk cId="3184808388" sldId="277"/>
            <ac:spMk id="2" creationId="{A22A48B3-5314-4374-A82C-5EA1D94D2747}"/>
          </ac:spMkLst>
        </pc:spChg>
        <pc:spChg chg="add">
          <ac:chgData name="Gabriel Quintella" userId="0401f16030b3bbcc" providerId="LiveId" clId="{86B6C13F-8E64-4619-891B-E03FFA006484}" dt="2022-01-13T01:28:24.869" v="2525" actId="26606"/>
          <ac:spMkLst>
            <pc:docMk/>
            <pc:sldMk cId="3184808388" sldId="277"/>
            <ac:spMk id="9" creationId="{E49CC64F-7275-4E33-961B-0C5CDC439875}"/>
          </ac:spMkLst>
        </pc:spChg>
        <pc:picChg chg="add del mod">
          <ac:chgData name="Gabriel Quintella" userId="0401f16030b3bbcc" providerId="LiveId" clId="{86B6C13F-8E64-4619-891B-E03FFA006484}" dt="2022-01-13T01:31:56.345" v="2562" actId="21"/>
          <ac:picMkLst>
            <pc:docMk/>
            <pc:sldMk cId="3184808388" sldId="277"/>
            <ac:picMk id="5" creationId="{A7597F68-C3D0-4BBA-AA9D-3FAADA7932A0}"/>
          </ac:picMkLst>
        </pc:picChg>
      </pc:sldChg>
      <pc:sldChg chg="addSp delSp modSp new del mod">
        <pc:chgData name="Gabriel Quintella" userId="0401f16030b3bbcc" providerId="LiveId" clId="{86B6C13F-8E64-4619-891B-E03FFA006484}" dt="2022-01-13T19:12:21.173" v="3313" actId="2696"/>
        <pc:sldMkLst>
          <pc:docMk/>
          <pc:sldMk cId="3312118406" sldId="278"/>
        </pc:sldMkLst>
        <pc:spChg chg="del">
          <ac:chgData name="Gabriel Quintella" userId="0401f16030b3bbcc" providerId="LiveId" clId="{86B6C13F-8E64-4619-891B-E03FFA006484}" dt="2022-01-13T01:29:24.440" v="2537" actId="478"/>
          <ac:spMkLst>
            <pc:docMk/>
            <pc:sldMk cId="3312118406" sldId="278"/>
            <ac:spMk id="2" creationId="{2E7099F1-0344-482D-9830-4243B50E15D2}"/>
          </ac:spMkLst>
        </pc:spChg>
        <pc:spChg chg="del">
          <ac:chgData name="Gabriel Quintella" userId="0401f16030b3bbcc" providerId="LiveId" clId="{86B6C13F-8E64-4619-891B-E03FFA006484}" dt="2022-01-13T01:29:26.958" v="2538" actId="478"/>
          <ac:spMkLst>
            <pc:docMk/>
            <pc:sldMk cId="3312118406" sldId="278"/>
            <ac:spMk id="3" creationId="{A3AA1112-A00A-44DB-B7C5-EEDB3AA18656}"/>
          </ac:spMkLst>
        </pc:spChg>
        <pc:spChg chg="add mod">
          <ac:chgData name="Gabriel Quintella" userId="0401f16030b3bbcc" providerId="LiveId" clId="{86B6C13F-8E64-4619-891B-E03FFA006484}" dt="2022-01-13T01:30:06.387" v="2541"/>
          <ac:spMkLst>
            <pc:docMk/>
            <pc:sldMk cId="3312118406" sldId="278"/>
            <ac:spMk id="4" creationId="{AD68072D-34E9-4E75-8C96-E16AE365B94F}"/>
          </ac:spMkLst>
        </pc:spChg>
      </pc:sldChg>
      <pc:sldChg chg="addSp delSp modSp add mod setBg delDesignElem">
        <pc:chgData name="Gabriel Quintella" userId="0401f16030b3bbcc" providerId="LiveId" clId="{86B6C13F-8E64-4619-891B-E03FFA006484}" dt="2022-01-13T01:33:48.553" v="2585"/>
        <pc:sldMkLst>
          <pc:docMk/>
          <pc:sldMk cId="3440083160" sldId="279"/>
        </pc:sldMkLst>
        <pc:spChg chg="del mod">
          <ac:chgData name="Gabriel Quintella" userId="0401f16030b3bbcc" providerId="LiveId" clId="{86B6C13F-8E64-4619-891B-E03FFA006484}" dt="2022-01-13T01:33:19.659" v="2579" actId="478"/>
          <ac:spMkLst>
            <pc:docMk/>
            <pc:sldMk cId="3440083160" sldId="279"/>
            <ac:spMk id="2" creationId="{A22A48B3-5314-4374-A82C-5EA1D94D2747}"/>
          </ac:spMkLst>
        </pc:spChg>
        <pc:spChg chg="del">
          <ac:chgData name="Gabriel Quintella" userId="0401f16030b3bbcc" providerId="LiveId" clId="{86B6C13F-8E64-4619-891B-E03FFA006484}" dt="2022-01-13T01:32:55.390" v="2572"/>
          <ac:spMkLst>
            <pc:docMk/>
            <pc:sldMk cId="3440083160" sldId="279"/>
            <ac:spMk id="6" creationId="{E49CC64F-7275-4E33-961B-0C5CDC439875}"/>
          </ac:spMkLst>
        </pc:spChg>
        <pc:spChg chg="add">
          <ac:chgData name="Gabriel Quintella" userId="0401f16030b3bbcc" providerId="LiveId" clId="{86B6C13F-8E64-4619-891B-E03FFA006484}" dt="2022-01-13T01:32:58.225" v="2573" actId="26606"/>
          <ac:spMkLst>
            <pc:docMk/>
            <pc:sldMk cId="3440083160" sldId="279"/>
            <ac:spMk id="9" creationId="{E49CC64F-7275-4E33-961B-0C5CDC439875}"/>
          </ac:spMkLst>
        </pc:spChg>
        <pc:spChg chg="add mod">
          <ac:chgData name="Gabriel Quintella" userId="0401f16030b3bbcc" providerId="LiveId" clId="{86B6C13F-8E64-4619-891B-E03FFA006484}" dt="2022-01-13T01:33:20.297" v="2580"/>
          <ac:spMkLst>
            <pc:docMk/>
            <pc:sldMk cId="3440083160" sldId="279"/>
            <ac:spMk id="11" creationId="{E02FA569-E662-47BB-82E5-A4E7158E3BCD}"/>
          </ac:spMkLst>
        </pc:spChg>
        <pc:spChg chg="add mod">
          <ac:chgData name="Gabriel Quintella" userId="0401f16030b3bbcc" providerId="LiveId" clId="{86B6C13F-8E64-4619-891B-E03FFA006484}" dt="2022-01-13T01:33:20.297" v="2580"/>
          <ac:spMkLst>
            <pc:docMk/>
            <pc:sldMk cId="3440083160" sldId="279"/>
            <ac:spMk id="12" creationId="{9CC12CF3-AA19-4820-97A6-E02A5DCA612F}"/>
          </ac:spMkLst>
        </pc:spChg>
        <pc:spChg chg="add mod">
          <ac:chgData name="Gabriel Quintella" userId="0401f16030b3bbcc" providerId="LiveId" clId="{86B6C13F-8E64-4619-891B-E03FFA006484}" dt="2022-01-13T01:33:20.297" v="2580"/>
          <ac:spMkLst>
            <pc:docMk/>
            <pc:sldMk cId="3440083160" sldId="279"/>
            <ac:spMk id="13" creationId="{AA900FCE-0081-4181-AE77-8A5869CAFB90}"/>
          </ac:spMkLst>
        </pc:spChg>
        <pc:spChg chg="add mod">
          <ac:chgData name="Gabriel Quintella" userId="0401f16030b3bbcc" providerId="LiveId" clId="{86B6C13F-8E64-4619-891B-E03FFA006484}" dt="2022-01-13T01:33:20.297" v="2580"/>
          <ac:spMkLst>
            <pc:docMk/>
            <pc:sldMk cId="3440083160" sldId="279"/>
            <ac:spMk id="14" creationId="{1215DDE9-BA4C-4D5B-B30B-719A7EE25EE8}"/>
          </ac:spMkLst>
        </pc:spChg>
        <pc:spChg chg="add mod">
          <ac:chgData name="Gabriel Quintella" userId="0401f16030b3bbcc" providerId="LiveId" clId="{86B6C13F-8E64-4619-891B-E03FFA006484}" dt="2022-01-13T01:33:20.297" v="2580"/>
          <ac:spMkLst>
            <pc:docMk/>
            <pc:sldMk cId="3440083160" sldId="279"/>
            <ac:spMk id="15" creationId="{BDF9DA4F-1441-472E-B3F7-DFEFC350662B}"/>
          </ac:spMkLst>
        </pc:spChg>
        <pc:spChg chg="add mod">
          <ac:chgData name="Gabriel Quintella" userId="0401f16030b3bbcc" providerId="LiveId" clId="{86B6C13F-8E64-4619-891B-E03FFA006484}" dt="2022-01-13T01:33:20.297" v="2580"/>
          <ac:spMkLst>
            <pc:docMk/>
            <pc:sldMk cId="3440083160" sldId="279"/>
            <ac:spMk id="16" creationId="{61C84FE3-E625-4765-9B0C-0D14780E57AA}"/>
          </ac:spMkLst>
        </pc:spChg>
        <pc:spChg chg="add mod">
          <ac:chgData name="Gabriel Quintella" userId="0401f16030b3bbcc" providerId="LiveId" clId="{86B6C13F-8E64-4619-891B-E03FFA006484}" dt="2022-01-13T01:33:48.553" v="2585"/>
          <ac:spMkLst>
            <pc:docMk/>
            <pc:sldMk cId="3440083160" sldId="279"/>
            <ac:spMk id="17" creationId="{FAA6086C-87A8-4114-A27F-C081E449C89C}"/>
          </ac:spMkLst>
        </pc:spChg>
        <pc:grpChg chg="add mod">
          <ac:chgData name="Gabriel Quintella" userId="0401f16030b3bbcc" providerId="LiveId" clId="{86B6C13F-8E64-4619-891B-E03FFA006484}" dt="2022-01-13T01:33:42.724" v="2583" actId="1076"/>
          <ac:grpSpMkLst>
            <pc:docMk/>
            <pc:sldMk cId="3440083160" sldId="279"/>
            <ac:grpSpMk id="7" creationId="{19FA6B79-B25C-4224-AE05-DE23F29016FC}"/>
          </ac:grpSpMkLst>
        </pc:grpChg>
        <pc:grpChg chg="add mod">
          <ac:chgData name="Gabriel Quintella" userId="0401f16030b3bbcc" providerId="LiveId" clId="{86B6C13F-8E64-4619-891B-E03FFA006484}" dt="2022-01-13T01:33:42.724" v="2583" actId="1076"/>
          <ac:grpSpMkLst>
            <pc:docMk/>
            <pc:sldMk cId="3440083160" sldId="279"/>
            <ac:grpSpMk id="8" creationId="{DCFC1EEB-8CD9-4EBC-A3AD-10E1CF3BC67B}"/>
          </ac:grpSpMkLst>
        </pc:grpChg>
        <pc:grpChg chg="add mod">
          <ac:chgData name="Gabriel Quintella" userId="0401f16030b3bbcc" providerId="LiveId" clId="{86B6C13F-8E64-4619-891B-E03FFA006484}" dt="2022-01-13T01:33:42.724" v="2583" actId="1076"/>
          <ac:grpSpMkLst>
            <pc:docMk/>
            <pc:sldMk cId="3440083160" sldId="279"/>
            <ac:grpSpMk id="10" creationId="{49F386EC-44B0-4412-964F-86862F574029}"/>
          </ac:grpSpMkLst>
        </pc:grpChg>
        <pc:picChg chg="mod">
          <ac:chgData name="Gabriel Quintella" userId="0401f16030b3bbcc" providerId="LiveId" clId="{86B6C13F-8E64-4619-891B-E03FFA006484}" dt="2022-01-13T01:33:25.046" v="2582" actId="1076"/>
          <ac:picMkLst>
            <pc:docMk/>
            <pc:sldMk cId="3440083160" sldId="279"/>
            <ac:picMk id="4" creationId="{8FBED80D-7006-4868-BD2E-0119D360BC36}"/>
          </ac:picMkLst>
        </pc:picChg>
      </pc:sldChg>
      <pc:sldChg chg="addSp delSp modSp add mod setBg delDesignElem">
        <pc:chgData name="Gabriel Quintella" userId="0401f16030b3bbcc" providerId="LiveId" clId="{86B6C13F-8E64-4619-891B-E03FFA006484}" dt="2022-01-13T01:38:06.806" v="2634" actId="26606"/>
        <pc:sldMkLst>
          <pc:docMk/>
          <pc:sldMk cId="1699139359" sldId="280"/>
        </pc:sldMkLst>
        <pc:spChg chg="del">
          <ac:chgData name="Gabriel Quintella" userId="0401f16030b3bbcc" providerId="LiveId" clId="{86B6C13F-8E64-4619-891B-E03FFA006484}" dt="2022-01-13T01:35:18.432" v="2603" actId="478"/>
          <ac:spMkLst>
            <pc:docMk/>
            <pc:sldMk cId="1699139359" sldId="280"/>
            <ac:spMk id="2" creationId="{A22A48B3-5314-4374-A82C-5EA1D94D2747}"/>
          </ac:spMkLst>
        </pc:spChg>
        <pc:spChg chg="add mod">
          <ac:chgData name="Gabriel Quintella" userId="0401f16030b3bbcc" providerId="LiveId" clId="{86B6C13F-8E64-4619-891B-E03FFA006484}" dt="2022-01-13T01:38:06.806" v="2634" actId="26606"/>
          <ac:spMkLst>
            <pc:docMk/>
            <pc:sldMk cId="1699139359" sldId="280"/>
            <ac:spMk id="3" creationId="{1C68C712-3EB5-4548-B017-0B4D8DE9FFB9}"/>
          </ac:spMkLst>
        </pc:spChg>
        <pc:spChg chg="add del">
          <ac:chgData name="Gabriel Quintella" userId="0401f16030b3bbcc" providerId="LiveId" clId="{86B6C13F-8E64-4619-891B-E03FFA006484}" dt="2022-01-13T01:38:06.806" v="2634" actId="26606"/>
          <ac:spMkLst>
            <pc:docMk/>
            <pc:sldMk cId="1699139359" sldId="280"/>
            <ac:spMk id="6" creationId="{E49CC64F-7275-4E33-961B-0C5CDC439875}"/>
          </ac:spMkLst>
        </pc:spChg>
        <pc:spChg chg="del">
          <ac:chgData name="Gabriel Quintella" userId="0401f16030b3bbcc" providerId="LiveId" clId="{86B6C13F-8E64-4619-891B-E03FFA006484}" dt="2022-01-13T01:35:12.598" v="2601"/>
          <ac:spMkLst>
            <pc:docMk/>
            <pc:sldMk cId="1699139359" sldId="280"/>
            <ac:spMk id="9" creationId="{E49CC64F-7275-4E33-961B-0C5CDC439875}"/>
          </ac:spMkLst>
        </pc:spChg>
        <pc:spChg chg="add">
          <ac:chgData name="Gabriel Quintella" userId="0401f16030b3bbcc" providerId="LiveId" clId="{86B6C13F-8E64-4619-891B-E03FFA006484}" dt="2022-01-13T01:38:06.806" v="2634" actId="26606"/>
          <ac:spMkLst>
            <pc:docMk/>
            <pc:sldMk cId="1699139359" sldId="280"/>
            <ac:spMk id="11" creationId="{E49CC64F-7275-4E33-961B-0C5CDC439875}"/>
          </ac:spMkLst>
        </pc:spChg>
        <pc:picChg chg="ord">
          <ac:chgData name="Gabriel Quintella" userId="0401f16030b3bbcc" providerId="LiveId" clId="{86B6C13F-8E64-4619-891B-E03FFA006484}" dt="2022-01-13T01:36:24.491" v="2607" actId="26606"/>
          <ac:picMkLst>
            <pc:docMk/>
            <pc:sldMk cId="1699139359" sldId="280"/>
            <ac:picMk id="4" creationId="{8FBED80D-7006-4868-BD2E-0119D360BC36}"/>
          </ac:picMkLst>
        </pc:picChg>
        <pc:picChg chg="del">
          <ac:chgData name="Gabriel Quintella" userId="0401f16030b3bbcc" providerId="LiveId" clId="{86B6C13F-8E64-4619-891B-E03FFA006484}" dt="2022-01-13T01:35:16.044" v="2602" actId="478"/>
          <ac:picMkLst>
            <pc:docMk/>
            <pc:sldMk cId="1699139359" sldId="280"/>
            <ac:picMk id="5" creationId="{A7597F68-C3D0-4BBA-AA9D-3FAADA7932A0}"/>
          </ac:picMkLst>
        </pc:picChg>
      </pc:sldChg>
      <pc:sldChg chg="addSp delSp modSp add mod setBg delDesignElem">
        <pc:chgData name="Gabriel Quintella" userId="0401f16030b3bbcc" providerId="LiveId" clId="{86B6C13F-8E64-4619-891B-E03FFA006484}" dt="2022-01-13T18:54:19.538" v="3013" actId="20577"/>
        <pc:sldMkLst>
          <pc:docMk/>
          <pc:sldMk cId="1909856853" sldId="281"/>
        </pc:sldMkLst>
        <pc:spChg chg="mod">
          <ac:chgData name="Gabriel Quintella" userId="0401f16030b3bbcc" providerId="LiveId" clId="{86B6C13F-8E64-4619-891B-E03FFA006484}" dt="2022-01-13T18:54:19.538" v="3013" actId="20577"/>
          <ac:spMkLst>
            <pc:docMk/>
            <pc:sldMk cId="1909856853" sldId="281"/>
            <ac:spMk id="3" creationId="{1C68C712-3EB5-4548-B017-0B4D8DE9FFB9}"/>
          </ac:spMkLst>
        </pc:spChg>
        <pc:spChg chg="del">
          <ac:chgData name="Gabriel Quintella" userId="0401f16030b3bbcc" providerId="LiveId" clId="{86B6C13F-8E64-4619-891B-E03FFA006484}" dt="2022-01-13T01:37:01.771" v="2612"/>
          <ac:spMkLst>
            <pc:docMk/>
            <pc:sldMk cId="1909856853" sldId="281"/>
            <ac:spMk id="6" creationId="{E49CC64F-7275-4E33-961B-0C5CDC439875}"/>
          </ac:spMkLst>
        </pc:spChg>
        <pc:spChg chg="add del">
          <ac:chgData name="Gabriel Quintella" userId="0401f16030b3bbcc" providerId="LiveId" clId="{86B6C13F-8E64-4619-891B-E03FFA006484}" dt="2022-01-13T01:37:07.509" v="2614" actId="26606"/>
          <ac:spMkLst>
            <pc:docMk/>
            <pc:sldMk cId="1909856853" sldId="281"/>
            <ac:spMk id="9" creationId="{1DB7C82F-AB7E-4F0C-B829-FA1B9C415180}"/>
          </ac:spMkLst>
        </pc:spChg>
        <pc:spChg chg="add del">
          <ac:chgData name="Gabriel Quintella" userId="0401f16030b3bbcc" providerId="LiveId" clId="{86B6C13F-8E64-4619-891B-E03FFA006484}" dt="2022-01-13T01:38:11.012" v="2635" actId="26606"/>
          <ac:spMkLst>
            <pc:docMk/>
            <pc:sldMk cId="1909856853" sldId="281"/>
            <ac:spMk id="11" creationId="{E49CC64F-7275-4E33-961B-0C5CDC439875}"/>
          </ac:spMkLst>
        </pc:spChg>
        <pc:spChg chg="add">
          <ac:chgData name="Gabriel Quintella" userId="0401f16030b3bbcc" providerId="LiveId" clId="{86B6C13F-8E64-4619-891B-E03FFA006484}" dt="2022-01-13T01:38:11.012" v="2635" actId="26606"/>
          <ac:spMkLst>
            <pc:docMk/>
            <pc:sldMk cId="1909856853" sldId="281"/>
            <ac:spMk id="16" creationId="{E49CC64F-7275-4E33-961B-0C5CDC439875}"/>
          </ac:spMkLst>
        </pc:spChg>
        <pc:picChg chg="mod">
          <ac:chgData name="Gabriel Quintella" userId="0401f16030b3bbcc" providerId="LiveId" clId="{86B6C13F-8E64-4619-891B-E03FFA006484}" dt="2022-01-13T01:37:07.509" v="2614" actId="26606"/>
          <ac:picMkLst>
            <pc:docMk/>
            <pc:sldMk cId="1909856853" sldId="281"/>
            <ac:picMk id="4" creationId="{8FBED80D-7006-4868-BD2E-0119D360BC36}"/>
          </ac:picMkLst>
        </pc:picChg>
      </pc:sldChg>
      <pc:sldChg chg="addSp delSp modSp add mod setBg delDesignElem">
        <pc:chgData name="Gabriel Quintella" userId="0401f16030b3bbcc" providerId="LiveId" clId="{86B6C13F-8E64-4619-891B-E03FFA006484}" dt="2022-01-13T01:39:04.145" v="2641" actId="27636"/>
        <pc:sldMkLst>
          <pc:docMk/>
          <pc:sldMk cId="777463436" sldId="282"/>
        </pc:sldMkLst>
        <pc:spChg chg="mod">
          <ac:chgData name="Gabriel Quintella" userId="0401f16030b3bbcc" providerId="LiveId" clId="{86B6C13F-8E64-4619-891B-E03FFA006484}" dt="2022-01-13T01:39:04.145" v="2641" actId="27636"/>
          <ac:spMkLst>
            <pc:docMk/>
            <pc:sldMk cId="777463436" sldId="282"/>
            <ac:spMk id="3" creationId="{1C68C712-3EB5-4548-B017-0B4D8DE9FFB9}"/>
          </ac:spMkLst>
        </pc:spChg>
        <pc:spChg chg="add">
          <ac:chgData name="Gabriel Quintella" userId="0401f16030b3bbcc" providerId="LiveId" clId="{86B6C13F-8E64-4619-891B-E03FFA006484}" dt="2022-01-13T01:38:52.569" v="2639" actId="26606"/>
          <ac:spMkLst>
            <pc:docMk/>
            <pc:sldMk cId="777463436" sldId="282"/>
            <ac:spMk id="9" creationId="{E49CC64F-7275-4E33-961B-0C5CDC439875}"/>
          </ac:spMkLst>
        </pc:spChg>
        <pc:spChg chg="del">
          <ac:chgData name="Gabriel Quintella" userId="0401f16030b3bbcc" providerId="LiveId" clId="{86B6C13F-8E64-4619-891B-E03FFA006484}" dt="2022-01-13T01:38:48.025" v="2638"/>
          <ac:spMkLst>
            <pc:docMk/>
            <pc:sldMk cId="777463436" sldId="282"/>
            <ac:spMk id="16" creationId="{E49CC64F-7275-4E33-961B-0C5CDC439875}"/>
          </ac:spMkLst>
        </pc:spChg>
      </pc:sldChg>
      <pc:sldChg chg="addSp delSp modSp add mod setBg delDesignElem">
        <pc:chgData name="Gabriel Quintella" userId="0401f16030b3bbcc" providerId="LiveId" clId="{86B6C13F-8E64-4619-891B-E03FFA006484}" dt="2022-01-13T01:39:56.894" v="2680" actId="27636"/>
        <pc:sldMkLst>
          <pc:docMk/>
          <pc:sldMk cId="773420452" sldId="283"/>
        </pc:sldMkLst>
        <pc:spChg chg="mod">
          <ac:chgData name="Gabriel Quintella" userId="0401f16030b3bbcc" providerId="LiveId" clId="{86B6C13F-8E64-4619-891B-E03FFA006484}" dt="2022-01-13T01:39:56.894" v="2680" actId="27636"/>
          <ac:spMkLst>
            <pc:docMk/>
            <pc:sldMk cId="773420452" sldId="283"/>
            <ac:spMk id="3" creationId="{1C68C712-3EB5-4548-B017-0B4D8DE9FFB9}"/>
          </ac:spMkLst>
        </pc:spChg>
        <pc:spChg chg="add">
          <ac:chgData name="Gabriel Quintella" userId="0401f16030b3bbcc" providerId="LiveId" clId="{86B6C13F-8E64-4619-891B-E03FFA006484}" dt="2022-01-13T01:39:39.344" v="2645" actId="26606"/>
          <ac:spMkLst>
            <pc:docMk/>
            <pc:sldMk cId="773420452" sldId="283"/>
            <ac:spMk id="6" creationId="{E49CC64F-7275-4E33-961B-0C5CDC439875}"/>
          </ac:spMkLst>
        </pc:spChg>
        <pc:spChg chg="del">
          <ac:chgData name="Gabriel Quintella" userId="0401f16030b3bbcc" providerId="LiveId" clId="{86B6C13F-8E64-4619-891B-E03FFA006484}" dt="2022-01-13T01:39:32.744" v="2644"/>
          <ac:spMkLst>
            <pc:docMk/>
            <pc:sldMk cId="773420452" sldId="283"/>
            <ac:spMk id="9" creationId="{E49CC64F-7275-4E33-961B-0C5CDC439875}"/>
          </ac:spMkLst>
        </pc:spChg>
      </pc:sldChg>
      <pc:sldChg chg="addSp delSp modSp add del mod setBg delDesignElem">
        <pc:chgData name="Gabriel Quintella" userId="0401f16030b3bbcc" providerId="LiveId" clId="{86B6C13F-8E64-4619-891B-E03FFA006484}" dt="2022-01-13T01:43:26.795" v="2703" actId="2696"/>
        <pc:sldMkLst>
          <pc:docMk/>
          <pc:sldMk cId="965696020" sldId="284"/>
        </pc:sldMkLst>
        <pc:spChg chg="add del mod">
          <ac:chgData name="Gabriel Quintella" userId="0401f16030b3bbcc" providerId="LiveId" clId="{86B6C13F-8E64-4619-891B-E03FFA006484}" dt="2022-01-13T01:41:06.821" v="2690" actId="478"/>
          <ac:spMkLst>
            <pc:docMk/>
            <pc:sldMk cId="965696020" sldId="284"/>
            <ac:spMk id="2" creationId="{4EC77961-1C83-4FC4-B614-FC85BD71B714}"/>
          </ac:spMkLst>
        </pc:spChg>
        <pc:spChg chg="del mod">
          <ac:chgData name="Gabriel Quintella" userId="0401f16030b3bbcc" providerId="LiveId" clId="{86B6C13F-8E64-4619-891B-E03FFA006484}" dt="2022-01-13T01:40:36.157" v="2685" actId="478"/>
          <ac:spMkLst>
            <pc:docMk/>
            <pc:sldMk cId="965696020" sldId="284"/>
            <ac:spMk id="3" creationId="{1C68C712-3EB5-4548-B017-0B4D8DE9FFB9}"/>
          </ac:spMkLst>
        </pc:spChg>
        <pc:spChg chg="add del mod">
          <ac:chgData name="Gabriel Quintella" userId="0401f16030b3bbcc" providerId="LiveId" clId="{86B6C13F-8E64-4619-891B-E03FFA006484}" dt="2022-01-13T01:42:09.515" v="2696" actId="478"/>
          <ac:spMkLst>
            <pc:docMk/>
            <pc:sldMk cId="965696020" sldId="284"/>
            <ac:spMk id="5" creationId="{E98E879F-5FE5-41F8-B171-A4DF0D8272F0}"/>
          </ac:spMkLst>
        </pc:spChg>
        <pc:spChg chg="del">
          <ac:chgData name="Gabriel Quintella" userId="0401f16030b3bbcc" providerId="LiveId" clId="{86B6C13F-8E64-4619-891B-E03FFA006484}" dt="2022-01-13T01:40:25.363" v="2683"/>
          <ac:spMkLst>
            <pc:docMk/>
            <pc:sldMk cId="965696020" sldId="284"/>
            <ac:spMk id="6" creationId="{E49CC64F-7275-4E33-961B-0C5CDC439875}"/>
          </ac:spMkLst>
        </pc:spChg>
      </pc:sldChg>
      <pc:sldChg chg="addSp delSp modSp add mod ord setBg delDesignElem">
        <pc:chgData name="Gabriel Quintella" userId="0401f16030b3bbcc" providerId="LiveId" clId="{86B6C13F-8E64-4619-891B-E03FFA006484}" dt="2022-01-13T01:44:35.810" v="2722" actId="1076"/>
        <pc:sldMkLst>
          <pc:docMk/>
          <pc:sldMk cId="687545986" sldId="285"/>
        </pc:sldMkLst>
        <pc:spChg chg="mod">
          <ac:chgData name="Gabriel Quintella" userId="0401f16030b3bbcc" providerId="LiveId" clId="{86B6C13F-8E64-4619-891B-E03FFA006484}" dt="2022-01-13T01:44:24.930" v="2719" actId="1076"/>
          <ac:spMkLst>
            <pc:docMk/>
            <pc:sldMk cId="687545986" sldId="285"/>
            <ac:spMk id="3" creationId="{1C68C712-3EB5-4548-B017-0B4D8DE9FFB9}"/>
          </ac:spMkLst>
        </pc:spChg>
        <pc:spChg chg="add">
          <ac:chgData name="Gabriel Quintella" userId="0401f16030b3bbcc" providerId="LiveId" clId="{86B6C13F-8E64-4619-891B-E03FFA006484}" dt="2022-01-13T01:43:09.420" v="2699" actId="26606"/>
          <ac:spMkLst>
            <pc:docMk/>
            <pc:sldMk cId="687545986" sldId="285"/>
            <ac:spMk id="6" creationId="{E49CC64F-7275-4E33-961B-0C5CDC439875}"/>
          </ac:spMkLst>
        </pc:spChg>
        <pc:spChg chg="del">
          <ac:chgData name="Gabriel Quintella" userId="0401f16030b3bbcc" providerId="LiveId" clId="{86B6C13F-8E64-4619-891B-E03FFA006484}" dt="2022-01-13T01:43:07" v="2698"/>
          <ac:spMkLst>
            <pc:docMk/>
            <pc:sldMk cId="687545986" sldId="285"/>
            <ac:spMk id="9" creationId="{E49CC64F-7275-4E33-961B-0C5CDC439875}"/>
          </ac:spMkLst>
        </pc:spChg>
        <pc:picChg chg="mod">
          <ac:chgData name="Gabriel Quintella" userId="0401f16030b3bbcc" providerId="LiveId" clId="{86B6C13F-8E64-4619-891B-E03FFA006484}" dt="2022-01-13T01:43:15.415" v="2702" actId="27614"/>
          <ac:picMkLst>
            <pc:docMk/>
            <pc:sldMk cId="687545986" sldId="285"/>
            <ac:picMk id="4" creationId="{8FBED80D-7006-4868-BD2E-0119D360BC36}"/>
          </ac:picMkLst>
        </pc:picChg>
        <pc:picChg chg="add mod">
          <ac:chgData name="Gabriel Quintella" userId="0401f16030b3bbcc" providerId="LiveId" clId="{86B6C13F-8E64-4619-891B-E03FFA006484}" dt="2022-01-13T01:44:35.810" v="2722" actId="1076"/>
          <ac:picMkLst>
            <pc:docMk/>
            <pc:sldMk cId="687545986" sldId="285"/>
            <ac:picMk id="7" creationId="{B41F1472-0DD0-47A3-B45F-3DE57BF80D5A}"/>
          </ac:picMkLst>
        </pc:picChg>
      </pc:sldChg>
      <pc:sldChg chg="addSp delSp modSp add mod ord setBg delDesignElem modShow chgLayout">
        <pc:chgData name="Gabriel Quintella" userId="0401f16030b3bbcc" providerId="LiveId" clId="{86B6C13F-8E64-4619-891B-E03FFA006484}" dt="2022-01-13T22:54:53.280" v="3444" actId="729"/>
        <pc:sldMkLst>
          <pc:docMk/>
          <pc:sldMk cId="1655760290" sldId="286"/>
        </pc:sldMkLst>
        <pc:spChg chg="mod">
          <ac:chgData name="Gabriel Quintella" userId="0401f16030b3bbcc" providerId="LiveId" clId="{86B6C13F-8E64-4619-891B-E03FFA006484}" dt="2022-01-13T22:54:21.389" v="3440" actId="26606"/>
          <ac:spMkLst>
            <pc:docMk/>
            <pc:sldMk cId="1655760290" sldId="286"/>
            <ac:spMk id="2" creationId="{A22A48B3-5314-4374-A82C-5EA1D94D2747}"/>
          </ac:spMkLst>
        </pc:spChg>
        <pc:spChg chg="add del mod ord">
          <ac:chgData name="Gabriel Quintella" userId="0401f16030b3bbcc" providerId="LiveId" clId="{86B6C13F-8E64-4619-891B-E03FFA006484}" dt="2022-01-13T22:54:47.176" v="3442" actId="700"/>
          <ac:spMkLst>
            <pc:docMk/>
            <pc:sldMk cId="1655760290" sldId="286"/>
            <ac:spMk id="3" creationId="{AA26B26F-D17A-4309-A42F-B38D21159C43}"/>
          </ac:spMkLst>
        </pc:spChg>
        <pc:spChg chg="add del mod ord">
          <ac:chgData name="Gabriel Quintella" userId="0401f16030b3bbcc" providerId="LiveId" clId="{86B6C13F-8E64-4619-891B-E03FFA006484}" dt="2022-01-13T22:54:47.176" v="3442" actId="700"/>
          <ac:spMkLst>
            <pc:docMk/>
            <pc:sldMk cId="1655760290" sldId="286"/>
            <ac:spMk id="5" creationId="{585FDAA1-D97A-4717-85D7-E8EACFA9826F}"/>
          </ac:spMkLst>
        </pc:spChg>
        <pc:spChg chg="add del">
          <ac:chgData name="Gabriel Quintella" userId="0401f16030b3bbcc" providerId="LiveId" clId="{86B6C13F-8E64-4619-891B-E03FFA006484}" dt="2022-01-13T22:54:47.176" v="3442" actId="700"/>
          <ac:spMkLst>
            <pc:docMk/>
            <pc:sldMk cId="1655760290" sldId="286"/>
            <ac:spMk id="9" creationId="{E49CC64F-7275-4E33-961B-0C5CDC439875}"/>
          </ac:spMkLst>
        </pc:spChg>
        <pc:spChg chg="del">
          <ac:chgData name="Gabriel Quintella" userId="0401f16030b3bbcc" providerId="LiveId" clId="{86B6C13F-8E64-4619-891B-E03FFA006484}" dt="2022-01-13T18:41:40.043" v="2734"/>
          <ac:spMkLst>
            <pc:docMk/>
            <pc:sldMk cId="1655760290" sldId="286"/>
            <ac:spMk id="11" creationId="{E49CC64F-7275-4E33-961B-0C5CDC439875}"/>
          </ac:spMkLst>
        </pc:spChg>
        <pc:spChg chg="add del">
          <ac:chgData name="Gabriel Quintella" userId="0401f16030b3bbcc" providerId="LiveId" clId="{86B6C13F-8E64-4619-891B-E03FFA006484}" dt="2022-01-13T22:54:21.389" v="3440" actId="26606"/>
          <ac:spMkLst>
            <pc:docMk/>
            <pc:sldMk cId="1655760290" sldId="286"/>
            <ac:spMk id="14" creationId="{E49CC64F-7275-4E33-961B-0C5CDC439875}"/>
          </ac:spMkLst>
        </pc:spChg>
        <pc:picChg chg="add del mod">
          <ac:chgData name="Gabriel Quintella" userId="0401f16030b3bbcc" providerId="LiveId" clId="{86B6C13F-8E64-4619-891B-E03FFA006484}" dt="2022-01-13T22:53:42.601" v="3438" actId="478"/>
          <ac:picMkLst>
            <pc:docMk/>
            <pc:sldMk cId="1655760290" sldId="286"/>
            <ac:picMk id="4" creationId="{8FBED80D-7006-4868-BD2E-0119D360BC36}"/>
          </ac:picMkLst>
        </pc:picChg>
      </pc:sldChg>
      <pc:sldChg chg="addSp delSp modSp add mod ord setBg delDesignElem">
        <pc:chgData name="Gabriel Quintella" userId="0401f16030b3bbcc" providerId="LiveId" clId="{86B6C13F-8E64-4619-891B-E03FFA006484}" dt="2022-01-13T18:45:51.951" v="2796" actId="1076"/>
        <pc:sldMkLst>
          <pc:docMk/>
          <pc:sldMk cId="2687159608" sldId="287"/>
        </pc:sldMkLst>
        <pc:spChg chg="mod">
          <ac:chgData name="Gabriel Quintella" userId="0401f16030b3bbcc" providerId="LiveId" clId="{86B6C13F-8E64-4619-891B-E03FFA006484}" dt="2022-01-13T18:45:51.951" v="2796" actId="1076"/>
          <ac:spMkLst>
            <pc:docMk/>
            <pc:sldMk cId="2687159608" sldId="287"/>
            <ac:spMk id="2" creationId="{A22A48B3-5314-4374-A82C-5EA1D94D2747}"/>
          </ac:spMkLst>
        </pc:spChg>
        <pc:spChg chg="add">
          <ac:chgData name="Gabriel Quintella" userId="0401f16030b3bbcc" providerId="LiveId" clId="{86B6C13F-8E64-4619-891B-E03FFA006484}" dt="2022-01-13T18:45:16.044" v="2786" actId="26606"/>
          <ac:spMkLst>
            <pc:docMk/>
            <pc:sldMk cId="2687159608" sldId="287"/>
            <ac:spMk id="6" creationId="{E49CC64F-7275-4E33-961B-0C5CDC439875}"/>
          </ac:spMkLst>
        </pc:spChg>
        <pc:spChg chg="del">
          <ac:chgData name="Gabriel Quintella" userId="0401f16030b3bbcc" providerId="LiveId" clId="{86B6C13F-8E64-4619-891B-E03FFA006484}" dt="2022-01-13T18:45:07.610" v="2783"/>
          <ac:spMkLst>
            <pc:docMk/>
            <pc:sldMk cId="2687159608" sldId="287"/>
            <ac:spMk id="9" creationId="{E49CC64F-7275-4E33-961B-0C5CDC439875}"/>
          </ac:spMkLst>
        </pc:spChg>
      </pc:sldChg>
      <pc:sldChg chg="addSp delSp modSp add del mod setBg delDesignElem">
        <pc:chgData name="Gabriel Quintella" userId="0401f16030b3bbcc" providerId="LiveId" clId="{86B6C13F-8E64-4619-891B-E03FFA006484}" dt="2022-01-13T18:50:34.217" v="2911" actId="2696"/>
        <pc:sldMkLst>
          <pc:docMk/>
          <pc:sldMk cId="1852389407" sldId="288"/>
        </pc:sldMkLst>
        <pc:spChg chg="add del mod">
          <ac:chgData name="Gabriel Quintella" userId="0401f16030b3bbcc" providerId="LiveId" clId="{86B6C13F-8E64-4619-891B-E03FFA006484}" dt="2022-01-13T18:46:59.584" v="2812" actId="26606"/>
          <ac:spMkLst>
            <pc:docMk/>
            <pc:sldMk cId="1852389407" sldId="288"/>
            <ac:spMk id="2" creationId="{A22A48B3-5314-4374-A82C-5EA1D94D2747}"/>
          </ac:spMkLst>
        </pc:spChg>
        <pc:spChg chg="del">
          <ac:chgData name="Gabriel Quintella" userId="0401f16030b3bbcc" providerId="LiveId" clId="{86B6C13F-8E64-4619-891B-E03FFA006484}" dt="2022-01-13T18:45:24.745" v="2788"/>
          <ac:spMkLst>
            <pc:docMk/>
            <pc:sldMk cId="1852389407" sldId="288"/>
            <ac:spMk id="6" creationId="{E49CC64F-7275-4E33-961B-0C5CDC439875}"/>
          </ac:spMkLst>
        </pc:spChg>
        <pc:graphicFrameChg chg="add del">
          <ac:chgData name="Gabriel Quintella" userId="0401f16030b3bbcc" providerId="LiveId" clId="{86B6C13F-8E64-4619-891B-E03FFA006484}" dt="2022-01-13T18:46:59.569" v="2811" actId="26606"/>
          <ac:graphicFrameMkLst>
            <pc:docMk/>
            <pc:sldMk cId="1852389407" sldId="288"/>
            <ac:graphicFrameMk id="7" creationId="{E97A2634-D07B-4645-BDA7-020BCCF1DB1F}"/>
          </ac:graphicFrameMkLst>
        </pc:graphicFrameChg>
        <pc:graphicFrameChg chg="add del mod modGraphic">
          <ac:chgData name="Gabriel Quintella" userId="0401f16030b3bbcc" providerId="LiveId" clId="{86B6C13F-8E64-4619-891B-E03FFA006484}" dt="2022-01-13T18:49:13.924" v="2831" actId="21"/>
          <ac:graphicFrameMkLst>
            <pc:docMk/>
            <pc:sldMk cId="1852389407" sldId="288"/>
            <ac:graphicFrameMk id="9" creationId="{55398EB4-4B1A-417A-BEAF-57EC2321A5B0}"/>
          </ac:graphicFrameMkLst>
        </pc:graphicFrameChg>
      </pc:sldChg>
      <pc:sldChg chg="addSp delSp modSp add mod setBg delDesignElem">
        <pc:chgData name="Gabriel Quintella" userId="0401f16030b3bbcc" providerId="LiveId" clId="{86B6C13F-8E64-4619-891B-E03FFA006484}" dt="2022-01-13T18:52:25.065" v="2971" actId="14100"/>
        <pc:sldMkLst>
          <pc:docMk/>
          <pc:sldMk cId="1572128505" sldId="289"/>
        </pc:sldMkLst>
        <pc:spChg chg="del mod">
          <ac:chgData name="Gabriel Quintella" userId="0401f16030b3bbcc" providerId="LiveId" clId="{86B6C13F-8E64-4619-891B-E03FFA006484}" dt="2022-01-13T18:49:17.446" v="2832" actId="478"/>
          <ac:spMkLst>
            <pc:docMk/>
            <pc:sldMk cId="1572128505" sldId="289"/>
            <ac:spMk id="2" creationId="{A22A48B3-5314-4374-A82C-5EA1D94D2747}"/>
          </ac:spMkLst>
        </pc:spChg>
        <pc:spChg chg="add mod">
          <ac:chgData name="Gabriel Quintella" userId="0401f16030b3bbcc" providerId="LiveId" clId="{86B6C13F-8E64-4619-891B-E03FFA006484}" dt="2022-01-13T18:52:25.065" v="2971" actId="14100"/>
          <ac:spMkLst>
            <pc:docMk/>
            <pc:sldMk cId="1572128505" sldId="289"/>
            <ac:spMk id="3" creationId="{6ECE45D1-F65A-44E4-88A0-371BF51EE333}"/>
          </ac:spMkLst>
        </pc:spChg>
        <pc:spChg chg="del">
          <ac:chgData name="Gabriel Quintella" userId="0401f16030b3bbcc" providerId="LiveId" clId="{86B6C13F-8E64-4619-891B-E03FFA006484}" dt="2022-01-13T18:48:49.007" v="2827"/>
          <ac:spMkLst>
            <pc:docMk/>
            <pc:sldMk cId="1572128505" sldId="289"/>
            <ac:spMk id="6" creationId="{E49CC64F-7275-4E33-961B-0C5CDC439875}"/>
          </ac:spMkLst>
        </pc:spChg>
        <pc:spChg chg="add del mod">
          <ac:chgData name="Gabriel Quintella" userId="0401f16030b3bbcc" providerId="LiveId" clId="{86B6C13F-8E64-4619-891B-E03FFA006484}" dt="2022-01-13T18:51:06.402" v="2921"/>
          <ac:spMkLst>
            <pc:docMk/>
            <pc:sldMk cId="1572128505" sldId="289"/>
            <ac:spMk id="8" creationId="{9721CF79-CA12-4D1C-AAAB-7BCBF9B21142}"/>
          </ac:spMkLst>
        </pc:spChg>
        <pc:spChg chg="add del">
          <ac:chgData name="Gabriel Quintella" userId="0401f16030b3bbcc" providerId="LiveId" clId="{86B6C13F-8E64-4619-891B-E03FFA006484}" dt="2022-01-13T18:52:21.861" v="2970" actId="26606"/>
          <ac:spMkLst>
            <pc:docMk/>
            <pc:sldMk cId="1572128505" sldId="289"/>
            <ac:spMk id="9" creationId="{E49CC64F-7275-4E33-961B-0C5CDC439875}"/>
          </ac:spMkLst>
        </pc:spChg>
        <pc:spChg chg="add">
          <ac:chgData name="Gabriel Quintella" userId="0401f16030b3bbcc" providerId="LiveId" clId="{86B6C13F-8E64-4619-891B-E03FFA006484}" dt="2022-01-13T18:52:21.861" v="2970" actId="26606"/>
          <ac:spMkLst>
            <pc:docMk/>
            <pc:sldMk cId="1572128505" sldId="289"/>
            <ac:spMk id="14" creationId="{E49CC64F-7275-4E33-961B-0C5CDC439875}"/>
          </ac:spMkLst>
        </pc:spChg>
        <pc:graphicFrameChg chg="add del mod">
          <ac:chgData name="Gabriel Quintella" userId="0401f16030b3bbcc" providerId="LiveId" clId="{86B6C13F-8E64-4619-891B-E03FFA006484}" dt="2022-01-13T18:52:16.951" v="2968" actId="478"/>
          <ac:graphicFrameMkLst>
            <pc:docMk/>
            <pc:sldMk cId="1572128505" sldId="289"/>
            <ac:graphicFrameMk id="7" creationId="{1CD56C09-10A8-422B-B4DD-172D77F9EB70}"/>
          </ac:graphicFrameMkLst>
        </pc:graphicFrameChg>
        <pc:picChg chg="ord">
          <ac:chgData name="Gabriel Quintella" userId="0401f16030b3bbcc" providerId="LiveId" clId="{86B6C13F-8E64-4619-891B-E03FFA006484}" dt="2022-01-13T18:52:21.861" v="2970" actId="26606"/>
          <ac:picMkLst>
            <pc:docMk/>
            <pc:sldMk cId="1572128505" sldId="289"/>
            <ac:picMk id="4" creationId="{8FBED80D-7006-4868-BD2E-0119D360BC36}"/>
          </ac:picMkLst>
        </pc:picChg>
      </pc:sldChg>
      <pc:sldChg chg="addSp delSp modSp add mod setBg delDesignElem">
        <pc:chgData name="Gabriel Quintella" userId="0401f16030b3bbcc" providerId="LiveId" clId="{86B6C13F-8E64-4619-891B-E03FFA006484}" dt="2022-01-13T18:52:12.270" v="2967"/>
        <pc:sldMkLst>
          <pc:docMk/>
          <pc:sldMk cId="3433790968" sldId="290"/>
        </pc:sldMkLst>
        <pc:spChg chg="mod ord">
          <ac:chgData name="Gabriel Quintella" userId="0401f16030b3bbcc" providerId="LiveId" clId="{86B6C13F-8E64-4619-891B-E03FFA006484}" dt="2022-01-13T18:52:00.549" v="2966" actId="1076"/>
          <ac:spMkLst>
            <pc:docMk/>
            <pc:sldMk cId="3433790968" sldId="290"/>
            <ac:spMk id="3" creationId="{6ECE45D1-F65A-44E4-88A0-371BF51EE333}"/>
          </ac:spMkLst>
        </pc:spChg>
        <pc:spChg chg="add">
          <ac:chgData name="Gabriel Quintella" userId="0401f16030b3bbcc" providerId="LiveId" clId="{86B6C13F-8E64-4619-891B-E03FFA006484}" dt="2022-01-13T18:51:38.204" v="2930" actId="26606"/>
          <ac:spMkLst>
            <pc:docMk/>
            <pc:sldMk cId="3433790968" sldId="290"/>
            <ac:spMk id="6" creationId="{E49CC64F-7275-4E33-961B-0C5CDC439875}"/>
          </ac:spMkLst>
        </pc:spChg>
        <pc:spChg chg="del">
          <ac:chgData name="Gabriel Quintella" userId="0401f16030b3bbcc" providerId="LiveId" clId="{86B6C13F-8E64-4619-891B-E03FFA006484}" dt="2022-01-13T18:51:14.450" v="2926"/>
          <ac:spMkLst>
            <pc:docMk/>
            <pc:sldMk cId="3433790968" sldId="290"/>
            <ac:spMk id="9" creationId="{E49CC64F-7275-4E33-961B-0C5CDC439875}"/>
          </ac:spMkLst>
        </pc:spChg>
        <pc:spChg chg="add del">
          <ac:chgData name="Gabriel Quintella" userId="0401f16030b3bbcc" providerId="LiveId" clId="{86B6C13F-8E64-4619-891B-E03FFA006484}" dt="2022-01-13T18:51:30.775" v="2928" actId="26606"/>
          <ac:spMkLst>
            <pc:docMk/>
            <pc:sldMk cId="3433790968" sldId="290"/>
            <ac:spMk id="12" creationId="{E49CC64F-7275-4E33-961B-0C5CDC439875}"/>
          </ac:spMkLst>
        </pc:spChg>
        <pc:graphicFrameChg chg="del modGraphic">
          <ac:chgData name="Gabriel Quintella" userId="0401f16030b3bbcc" providerId="LiveId" clId="{86B6C13F-8E64-4619-891B-E03FFA006484}" dt="2022-01-13T18:51:36.241" v="2929" actId="478"/>
          <ac:graphicFrameMkLst>
            <pc:docMk/>
            <pc:sldMk cId="3433790968" sldId="290"/>
            <ac:graphicFrameMk id="7" creationId="{1CD56C09-10A8-422B-B4DD-172D77F9EB70}"/>
          </ac:graphicFrameMkLst>
        </pc:graphicFrameChg>
        <pc:graphicFrameChg chg="add mod">
          <ac:chgData name="Gabriel Quintella" userId="0401f16030b3bbcc" providerId="LiveId" clId="{86B6C13F-8E64-4619-891B-E03FFA006484}" dt="2022-01-13T18:52:12.270" v="2967"/>
          <ac:graphicFrameMkLst>
            <pc:docMk/>
            <pc:sldMk cId="3433790968" sldId="290"/>
            <ac:graphicFrameMk id="8" creationId="{A52B6BAD-EE39-4CA9-B817-2F9BA249C869}"/>
          </ac:graphicFrameMkLst>
        </pc:graphicFrameChg>
        <pc:picChg chg="ord">
          <ac:chgData name="Gabriel Quintella" userId="0401f16030b3bbcc" providerId="LiveId" clId="{86B6C13F-8E64-4619-891B-E03FFA006484}" dt="2022-01-13T18:51:38.204" v="2930" actId="26606"/>
          <ac:picMkLst>
            <pc:docMk/>
            <pc:sldMk cId="3433790968" sldId="290"/>
            <ac:picMk id="4" creationId="{8FBED80D-7006-4868-BD2E-0119D360BC36}"/>
          </ac:picMkLst>
        </pc:picChg>
      </pc:sldChg>
      <pc:sldChg chg="addSp delSp add mod ord setBg delDesignElem">
        <pc:chgData name="Gabriel Quintella" userId="0401f16030b3bbcc" providerId="LiveId" clId="{86B6C13F-8E64-4619-891B-E03FFA006484}" dt="2022-01-13T18:54:07.158" v="3011"/>
        <pc:sldMkLst>
          <pc:docMk/>
          <pc:sldMk cId="1904286443" sldId="291"/>
        </pc:sldMkLst>
        <pc:spChg chg="add">
          <ac:chgData name="Gabriel Quintella" userId="0401f16030b3bbcc" providerId="LiveId" clId="{86B6C13F-8E64-4619-891B-E03FFA006484}" dt="2022-01-13T18:53:55.602" v="3009" actId="26606"/>
          <ac:spMkLst>
            <pc:docMk/>
            <pc:sldMk cId="1904286443" sldId="291"/>
            <ac:spMk id="71" creationId="{E49CC64F-7275-4E33-961B-0C5CDC439875}"/>
          </ac:spMkLst>
        </pc:spChg>
        <pc:spChg chg="del">
          <ac:chgData name="Gabriel Quintella" userId="0401f16030b3bbcc" providerId="LiveId" clId="{86B6C13F-8E64-4619-891B-E03FFA006484}" dt="2022-01-13T18:53:46.270" v="3008"/>
          <ac:spMkLst>
            <pc:docMk/>
            <pc:sldMk cId="1904286443" sldId="291"/>
            <ac:spMk id="5134" creationId="{E49CC64F-7275-4E33-961B-0C5CDC439875}"/>
          </ac:spMkLst>
        </pc:spChg>
      </pc:sldChg>
      <pc:sldChg chg="addSp delSp add mod ord setBg delDesignElem">
        <pc:chgData name="Gabriel Quintella" userId="0401f16030b3bbcc" providerId="LiveId" clId="{86B6C13F-8E64-4619-891B-E03FFA006484}" dt="2022-01-13T18:55:55.920" v="3018"/>
        <pc:sldMkLst>
          <pc:docMk/>
          <pc:sldMk cId="135026700" sldId="292"/>
        </pc:sldMkLst>
        <pc:spChg chg="del">
          <ac:chgData name="Gabriel Quintella" userId="0401f16030b3bbcc" providerId="LiveId" clId="{86B6C13F-8E64-4619-891B-E03FFA006484}" dt="2022-01-13T18:55:48.891" v="3015"/>
          <ac:spMkLst>
            <pc:docMk/>
            <pc:sldMk cId="135026700" sldId="292"/>
            <ac:spMk id="71" creationId="{E49CC64F-7275-4E33-961B-0C5CDC439875}"/>
          </ac:spMkLst>
        </pc:spChg>
        <pc:spChg chg="add">
          <ac:chgData name="Gabriel Quintella" userId="0401f16030b3bbcc" providerId="LiveId" clId="{86B6C13F-8E64-4619-891B-E03FFA006484}" dt="2022-01-13T18:55:53.227" v="3016" actId="26606"/>
          <ac:spMkLst>
            <pc:docMk/>
            <pc:sldMk cId="135026700" sldId="292"/>
            <ac:spMk id="5124" creationId="{E49CC64F-7275-4E33-961B-0C5CDC439875}"/>
          </ac:spMkLst>
        </pc:spChg>
      </pc:sldChg>
      <pc:sldChg chg="addSp delSp add del setBg delDesignElem">
        <pc:chgData name="Gabriel Quintella" userId="0401f16030b3bbcc" providerId="LiveId" clId="{86B6C13F-8E64-4619-891B-E03FFA006484}" dt="2022-01-13T18:56:27.259" v="3024"/>
        <pc:sldMkLst>
          <pc:docMk/>
          <pc:sldMk cId="172859489" sldId="293"/>
        </pc:sldMkLst>
        <pc:spChg chg="add del">
          <ac:chgData name="Gabriel Quintella" userId="0401f16030b3bbcc" providerId="LiveId" clId="{86B6C13F-8E64-4619-891B-E03FFA006484}" dt="2022-01-13T18:56:27.259" v="3024"/>
          <ac:spMkLst>
            <pc:docMk/>
            <pc:sldMk cId="172859489" sldId="293"/>
            <ac:spMk id="6" creationId="{E49CC64F-7275-4E33-961B-0C5CDC439875}"/>
          </ac:spMkLst>
        </pc:spChg>
      </pc:sldChg>
      <pc:sldChg chg="addSp delSp add del setBg delDesignElem">
        <pc:chgData name="Gabriel Quintella" userId="0401f16030b3bbcc" providerId="LiveId" clId="{86B6C13F-8E64-4619-891B-E03FFA006484}" dt="2022-01-13T18:56:20.165" v="3021"/>
        <pc:sldMkLst>
          <pc:docMk/>
          <pc:sldMk cId="2416047771" sldId="293"/>
        </pc:sldMkLst>
        <pc:spChg chg="add del">
          <ac:chgData name="Gabriel Quintella" userId="0401f16030b3bbcc" providerId="LiveId" clId="{86B6C13F-8E64-4619-891B-E03FFA006484}" dt="2022-01-13T18:56:20.165" v="3021"/>
          <ac:spMkLst>
            <pc:docMk/>
            <pc:sldMk cId="2416047771" sldId="293"/>
            <ac:spMk id="6" creationId="{E49CC64F-7275-4E33-961B-0C5CDC439875}"/>
          </ac:spMkLst>
        </pc:spChg>
      </pc:sldChg>
      <pc:sldChg chg="addSp delSp modSp add mod ord setBg delDesignElem">
        <pc:chgData name="Gabriel Quintella" userId="0401f16030b3bbcc" providerId="LiveId" clId="{86B6C13F-8E64-4619-891B-E03FFA006484}" dt="2022-01-13T19:06:27.739" v="3188" actId="20577"/>
        <pc:sldMkLst>
          <pc:docMk/>
          <pc:sldMk cId="4230135495" sldId="293"/>
        </pc:sldMkLst>
        <pc:spChg chg="mod">
          <ac:chgData name="Gabriel Quintella" userId="0401f16030b3bbcc" providerId="LiveId" clId="{86B6C13F-8E64-4619-891B-E03FFA006484}" dt="2022-01-13T18:57:44.212" v="3036" actId="1076"/>
          <ac:spMkLst>
            <pc:docMk/>
            <pc:sldMk cId="4230135495" sldId="293"/>
            <ac:spMk id="3" creationId="{1C68C712-3EB5-4548-B017-0B4D8DE9FFB9}"/>
          </ac:spMkLst>
        </pc:spChg>
        <pc:spChg chg="add mod">
          <ac:chgData name="Gabriel Quintella" userId="0401f16030b3bbcc" providerId="LiveId" clId="{86B6C13F-8E64-4619-891B-E03FFA006484}" dt="2022-01-13T19:06:27.739" v="3188" actId="20577"/>
          <ac:spMkLst>
            <pc:docMk/>
            <pc:sldMk cId="4230135495" sldId="293"/>
            <ac:spMk id="6" creationId="{D60CCAAD-3C02-470F-925A-126788200B27}"/>
          </ac:spMkLst>
        </pc:spChg>
        <pc:spChg chg="add">
          <ac:chgData name="Gabriel Quintella" userId="0401f16030b3bbcc" providerId="LiveId" clId="{86B6C13F-8E64-4619-891B-E03FFA006484}" dt="2022-01-13T18:56:48.114" v="3028" actId="26606"/>
          <ac:spMkLst>
            <pc:docMk/>
            <pc:sldMk cId="4230135495" sldId="293"/>
            <ac:spMk id="9" creationId="{E49CC64F-7275-4E33-961B-0C5CDC439875}"/>
          </ac:spMkLst>
        </pc:spChg>
        <pc:spChg chg="del">
          <ac:chgData name="Gabriel Quintella" userId="0401f16030b3bbcc" providerId="LiveId" clId="{86B6C13F-8E64-4619-891B-E03FFA006484}" dt="2022-01-13T18:56:37.279" v="3026"/>
          <ac:spMkLst>
            <pc:docMk/>
            <pc:sldMk cId="4230135495" sldId="293"/>
            <ac:spMk id="16" creationId="{E49CC64F-7275-4E33-961B-0C5CDC439875}"/>
          </ac:spMkLst>
        </pc:spChg>
      </pc:sldChg>
      <pc:sldChg chg="addSp delSp modSp add mod ord setBg">
        <pc:chgData name="Gabriel Quintella" userId="0401f16030b3bbcc" providerId="LiveId" clId="{86B6C13F-8E64-4619-891B-E03FFA006484}" dt="2022-01-13T22:53:03.652" v="3436" actId="1076"/>
        <pc:sldMkLst>
          <pc:docMk/>
          <pc:sldMk cId="2164335242" sldId="294"/>
        </pc:sldMkLst>
        <pc:spChg chg="del mod">
          <ac:chgData name="Gabriel Quintella" userId="0401f16030b3bbcc" providerId="LiveId" clId="{86B6C13F-8E64-4619-891B-E03FFA006484}" dt="2022-01-13T19:05:30.705" v="3143" actId="478"/>
          <ac:spMkLst>
            <pc:docMk/>
            <pc:sldMk cId="2164335242" sldId="294"/>
            <ac:spMk id="3" creationId="{1C68C712-3EB5-4548-B017-0B4D8DE9FFB9}"/>
          </ac:spMkLst>
        </pc:spChg>
        <pc:spChg chg="add mod">
          <ac:chgData name="Gabriel Quintella" userId="0401f16030b3bbcc" providerId="LiveId" clId="{86B6C13F-8E64-4619-891B-E03FFA006484}" dt="2022-01-13T19:05:36.080" v="3151" actId="20577"/>
          <ac:spMkLst>
            <pc:docMk/>
            <pc:sldMk cId="2164335242" sldId="294"/>
            <ac:spMk id="5" creationId="{D86D8CF5-B4DD-4859-8189-87D21ED72214}"/>
          </ac:spMkLst>
        </pc:spChg>
        <pc:spChg chg="add mod">
          <ac:chgData name="Gabriel Quintella" userId="0401f16030b3bbcc" providerId="LiveId" clId="{86B6C13F-8E64-4619-891B-E03FFA006484}" dt="2022-01-13T22:53:03.652" v="3436" actId="1076"/>
          <ac:spMkLst>
            <pc:docMk/>
            <pc:sldMk cId="2164335242" sldId="294"/>
            <ac:spMk id="6" creationId="{710F79CB-D57A-499E-9225-55187AFDECBE}"/>
          </ac:spMkLst>
        </pc:spChg>
        <pc:spChg chg="add">
          <ac:chgData name="Gabriel Quintella" userId="0401f16030b3bbcc" providerId="LiveId" clId="{86B6C13F-8E64-4619-891B-E03FFA006484}" dt="2022-01-13T18:56:50.790" v="3029" actId="26606"/>
          <ac:spMkLst>
            <pc:docMk/>
            <pc:sldMk cId="2164335242" sldId="294"/>
            <ac:spMk id="9" creationId="{E49CC64F-7275-4E33-961B-0C5CDC439875}"/>
          </ac:spMkLst>
        </pc:spChg>
      </pc:sldChg>
      <pc:sldChg chg="addSp delSp add mod ord setBg delDesignElem">
        <pc:chgData name="Gabriel Quintella" userId="0401f16030b3bbcc" providerId="LiveId" clId="{86B6C13F-8E64-4619-891B-E03FFA006484}" dt="2022-01-13T19:09:34.112" v="3251"/>
        <pc:sldMkLst>
          <pc:docMk/>
          <pc:sldMk cId="1470431032" sldId="295"/>
        </pc:sldMkLst>
        <pc:spChg chg="add">
          <ac:chgData name="Gabriel Quintella" userId="0401f16030b3bbcc" providerId="LiveId" clId="{86B6C13F-8E64-4619-891B-E03FFA006484}" dt="2022-01-13T19:09:20.590" v="3249" actId="26606"/>
          <ac:spMkLst>
            <pc:docMk/>
            <pc:sldMk cId="1470431032" sldId="295"/>
            <ac:spMk id="71" creationId="{E49CC64F-7275-4E33-961B-0C5CDC439875}"/>
          </ac:spMkLst>
        </pc:spChg>
        <pc:spChg chg="del">
          <ac:chgData name="Gabriel Quintella" userId="0401f16030b3bbcc" providerId="LiveId" clId="{86B6C13F-8E64-4619-891B-E03FFA006484}" dt="2022-01-13T19:09:16.084" v="3248"/>
          <ac:spMkLst>
            <pc:docMk/>
            <pc:sldMk cId="1470431032" sldId="295"/>
            <ac:spMk id="5124" creationId="{E49CC64F-7275-4E33-961B-0C5CDC439875}"/>
          </ac:spMkLst>
        </pc:spChg>
      </pc:sldChg>
      <pc:sldChg chg="addSp delSp modSp add mod ord setBg delDesignElem">
        <pc:chgData name="Gabriel Quintella" userId="0401f16030b3bbcc" providerId="LiveId" clId="{86B6C13F-8E64-4619-891B-E03FFA006484}" dt="2022-01-13T19:11:16.878" v="3284" actId="1076"/>
        <pc:sldMkLst>
          <pc:docMk/>
          <pc:sldMk cId="267626220" sldId="296"/>
        </pc:sldMkLst>
        <pc:spChg chg="mod">
          <ac:chgData name="Gabriel Quintella" userId="0401f16030b3bbcc" providerId="LiveId" clId="{86B6C13F-8E64-4619-891B-E03FFA006484}" dt="2022-01-13T19:11:16.878" v="3284" actId="1076"/>
          <ac:spMkLst>
            <pc:docMk/>
            <pc:sldMk cId="267626220" sldId="296"/>
            <ac:spMk id="3" creationId="{6ECE45D1-F65A-44E4-88A0-371BF51EE333}"/>
          </ac:spMkLst>
        </pc:spChg>
        <pc:spChg chg="add">
          <ac:chgData name="Gabriel Quintella" userId="0401f16030b3bbcc" providerId="LiveId" clId="{86B6C13F-8E64-4619-891B-E03FFA006484}" dt="2022-01-13T19:09:56.569" v="3255" actId="26606"/>
          <ac:spMkLst>
            <pc:docMk/>
            <pc:sldMk cId="267626220" sldId="296"/>
            <ac:spMk id="9" creationId="{E49CC64F-7275-4E33-961B-0C5CDC439875}"/>
          </ac:spMkLst>
        </pc:spChg>
        <pc:spChg chg="del">
          <ac:chgData name="Gabriel Quintella" userId="0401f16030b3bbcc" providerId="LiveId" clId="{86B6C13F-8E64-4619-891B-E03FFA006484}" dt="2022-01-13T19:09:52.893" v="3254"/>
          <ac:spMkLst>
            <pc:docMk/>
            <pc:sldMk cId="267626220" sldId="296"/>
            <ac:spMk id="14" creationId="{E49CC64F-7275-4E33-961B-0C5CDC439875}"/>
          </ac:spMkLst>
        </pc:spChg>
      </pc:sldChg>
      <pc:sldChg chg="addSp delSp modSp add mod setBg delDesignElem">
        <pc:chgData name="Gabriel Quintella" userId="0401f16030b3bbcc" providerId="LiveId" clId="{86B6C13F-8E64-4619-891B-E03FFA006484}" dt="2022-01-13T19:12:17.481" v="3312" actId="1076"/>
        <pc:sldMkLst>
          <pc:docMk/>
          <pc:sldMk cId="1198528274" sldId="297"/>
        </pc:sldMkLst>
        <pc:spChg chg="mod">
          <ac:chgData name="Gabriel Quintella" userId="0401f16030b3bbcc" providerId="LiveId" clId="{86B6C13F-8E64-4619-891B-E03FFA006484}" dt="2022-01-13T19:11:53.057" v="3308" actId="1076"/>
          <ac:spMkLst>
            <pc:docMk/>
            <pc:sldMk cId="1198528274" sldId="297"/>
            <ac:spMk id="3" creationId="{6ECE45D1-F65A-44E4-88A0-371BF51EE333}"/>
          </ac:spMkLst>
        </pc:spChg>
        <pc:spChg chg="add">
          <ac:chgData name="Gabriel Quintella" userId="0401f16030b3bbcc" providerId="LiveId" clId="{86B6C13F-8E64-4619-891B-E03FFA006484}" dt="2022-01-13T19:10:12.434" v="3260" actId="26606"/>
          <ac:spMkLst>
            <pc:docMk/>
            <pc:sldMk cId="1198528274" sldId="297"/>
            <ac:spMk id="6" creationId="{E49CC64F-7275-4E33-961B-0C5CDC439875}"/>
          </ac:spMkLst>
        </pc:spChg>
        <pc:spChg chg="add mod">
          <ac:chgData name="Gabriel Quintella" userId="0401f16030b3bbcc" providerId="LiveId" clId="{86B6C13F-8E64-4619-891B-E03FFA006484}" dt="2022-01-13T19:12:17.481" v="3312" actId="1076"/>
          <ac:spMkLst>
            <pc:docMk/>
            <pc:sldMk cId="1198528274" sldId="297"/>
            <ac:spMk id="7" creationId="{59E45B0E-EDDC-4B43-BF4D-A42C67675045}"/>
          </ac:spMkLst>
        </pc:spChg>
        <pc:spChg chg="del">
          <ac:chgData name="Gabriel Quintella" userId="0401f16030b3bbcc" providerId="LiveId" clId="{86B6C13F-8E64-4619-891B-E03FFA006484}" dt="2022-01-13T19:10:07.507" v="3259"/>
          <ac:spMkLst>
            <pc:docMk/>
            <pc:sldMk cId="1198528274" sldId="297"/>
            <ac:spMk id="9" creationId="{E49CC64F-7275-4E33-961B-0C5CDC439875}"/>
          </ac:spMkLst>
        </pc:spChg>
      </pc:sldChg>
      <pc:sldChg chg="addSp delSp modSp add del mod delDesignElem chgLayout">
        <pc:chgData name="Gabriel Quintella" userId="0401f16030b3bbcc" providerId="LiveId" clId="{86B6C13F-8E64-4619-891B-E03FFA006484}" dt="2022-01-13T22:56:22.078" v="3452" actId="2890"/>
        <pc:sldMkLst>
          <pc:docMk/>
          <pc:sldMk cId="1368370005" sldId="298"/>
        </pc:sldMkLst>
        <pc:spChg chg="add del mod ord">
          <ac:chgData name="Gabriel Quintella" userId="0401f16030b3bbcc" providerId="LiveId" clId="{86B6C13F-8E64-4619-891B-E03FFA006484}" dt="2022-01-13T22:55:29.490" v="3451" actId="6264"/>
          <ac:spMkLst>
            <pc:docMk/>
            <pc:sldMk cId="1368370005" sldId="298"/>
            <ac:spMk id="5" creationId="{BEF0287A-1FA9-4729-B736-F9437F1527DC}"/>
          </ac:spMkLst>
        </pc:spChg>
        <pc:spChg chg="add del mod ord">
          <ac:chgData name="Gabriel Quintella" userId="0401f16030b3bbcc" providerId="LiveId" clId="{86B6C13F-8E64-4619-891B-E03FFA006484}" dt="2022-01-13T22:55:29.490" v="3451" actId="6264"/>
          <ac:spMkLst>
            <pc:docMk/>
            <pc:sldMk cId="1368370005" sldId="298"/>
            <ac:spMk id="6" creationId="{EEA5880C-DF18-44E2-AD43-07505E912BE1}"/>
          </ac:spMkLst>
        </pc:spChg>
        <pc:spChg chg="add del">
          <ac:chgData name="Gabriel Quintella" userId="0401f16030b3bbcc" providerId="LiveId" clId="{86B6C13F-8E64-4619-891B-E03FFA006484}" dt="2022-01-13T22:55:29.490" v="3451" actId="6264"/>
          <ac:spMkLst>
            <pc:docMk/>
            <pc:sldMk cId="1368370005" sldId="298"/>
            <ac:spMk id="9" creationId="{E49CC64F-7275-4E33-961B-0C5CDC439875}"/>
          </ac:spMkLst>
        </pc:spChg>
        <pc:picChg chg="add del">
          <ac:chgData name="Gabriel Quintella" userId="0401f16030b3bbcc" providerId="LiveId" clId="{86B6C13F-8E64-4619-891B-E03FFA006484}" dt="2022-01-13T22:55:13.383" v="3449"/>
          <ac:picMkLst>
            <pc:docMk/>
            <pc:sldMk cId="1368370005" sldId="298"/>
            <ac:picMk id="3" creationId="{102B1F5C-D7BA-47AF-9636-E41FE8E50320}"/>
          </ac:picMkLst>
        </pc:picChg>
      </pc:sldChg>
      <pc:sldChg chg="addSp delSp modSp add del mod setBg setClrOvrMap delDesignElem">
        <pc:chgData name="Gabriel Quintella" userId="0401f16030b3bbcc" providerId="LiveId" clId="{86B6C13F-8E64-4619-891B-E03FFA006484}" dt="2022-01-14T01:41:13.331" v="3474" actId="2696"/>
        <pc:sldMkLst>
          <pc:docMk/>
          <pc:sldMk cId="1513947157" sldId="298"/>
        </pc:sldMkLst>
        <pc:spChg chg="del">
          <ac:chgData name="Gabriel Quintella" userId="0401f16030b3bbcc" providerId="LiveId" clId="{86B6C13F-8E64-4619-891B-E03FFA006484}" dt="2022-01-14T01:37:56.689" v="3455" actId="21"/>
          <ac:spMkLst>
            <pc:docMk/>
            <pc:sldMk cId="1513947157" sldId="298"/>
            <ac:spMk id="3" creationId="{64B2A27D-1B8D-4920-B4AD-1975A8ED6F4C}"/>
          </ac:spMkLst>
        </pc:spChg>
        <pc:spChg chg="add del">
          <ac:chgData name="Gabriel Quintella" userId="0401f16030b3bbcc" providerId="LiveId" clId="{86B6C13F-8E64-4619-891B-E03FFA006484}" dt="2022-01-14T01:39:51.146" v="3463" actId="26606"/>
          <ac:spMkLst>
            <pc:docMk/>
            <pc:sldMk cId="1513947157" sldId="298"/>
            <ac:spMk id="7" creationId="{22220111-5018-4EB7-A38B-79BD37F7C095}"/>
          </ac:spMkLst>
        </pc:spChg>
        <pc:spChg chg="del">
          <ac:chgData name="Gabriel Quintella" userId="0401f16030b3bbcc" providerId="LiveId" clId="{86B6C13F-8E64-4619-891B-E03FFA006484}" dt="2022-01-14T01:37:46.648" v="3454"/>
          <ac:spMkLst>
            <pc:docMk/>
            <pc:sldMk cId="1513947157" sldId="298"/>
            <ac:spMk id="8" creationId="{2C6334C2-F73F-4B3B-A626-DD5F69DF6ED0}"/>
          </ac:spMkLst>
        </pc:spChg>
        <pc:spChg chg="add del">
          <ac:chgData name="Gabriel Quintella" userId="0401f16030b3bbcc" providerId="LiveId" clId="{86B6C13F-8E64-4619-891B-E03FFA006484}" dt="2022-01-14T01:39:51.146" v="3463" actId="26606"/>
          <ac:spMkLst>
            <pc:docMk/>
            <pc:sldMk cId="1513947157" sldId="298"/>
            <ac:spMk id="10" creationId="{854ECEBE-9353-406C-9313-02A517A310EF}"/>
          </ac:spMkLst>
        </pc:spChg>
        <pc:spChg chg="add del">
          <ac:chgData name="Gabriel Quintella" userId="0401f16030b3bbcc" providerId="LiveId" clId="{86B6C13F-8E64-4619-891B-E03FFA006484}" dt="2022-01-14T01:39:51.146" v="3463" actId="26606"/>
          <ac:spMkLst>
            <pc:docMk/>
            <pc:sldMk cId="1513947157" sldId="298"/>
            <ac:spMk id="12" creationId="{86806086-A782-4311-A63B-1A68574D8067}"/>
          </ac:spMkLst>
        </pc:spChg>
        <pc:spChg chg="add del">
          <ac:chgData name="Gabriel Quintella" userId="0401f16030b3bbcc" providerId="LiveId" clId="{86B6C13F-8E64-4619-891B-E03FFA006484}" dt="2022-01-14T01:39:51.146" v="3463" actId="26606"/>
          <ac:spMkLst>
            <pc:docMk/>
            <pc:sldMk cId="1513947157" sldId="298"/>
            <ac:spMk id="14" creationId="{CE71458B-DF80-43DF-9693-2EC3878ACAB5}"/>
          </ac:spMkLst>
        </pc:spChg>
        <pc:spChg chg="add del">
          <ac:chgData name="Gabriel Quintella" userId="0401f16030b3bbcc" providerId="LiveId" clId="{86B6C13F-8E64-4619-891B-E03FFA006484}" dt="2022-01-14T01:39:51.146" v="3463" actId="26606"/>
          <ac:spMkLst>
            <pc:docMk/>
            <pc:sldMk cId="1513947157" sldId="298"/>
            <ac:spMk id="16" creationId="{DE1994AC-22D1-4B48-9EDA-BE373E704567}"/>
          </ac:spMkLst>
        </pc:spChg>
        <pc:spChg chg="add del">
          <ac:chgData name="Gabriel Quintella" userId="0401f16030b3bbcc" providerId="LiveId" clId="{86B6C13F-8E64-4619-891B-E03FFA006484}" dt="2022-01-14T01:39:13.177" v="3459" actId="26606"/>
          <ac:spMkLst>
            <pc:docMk/>
            <pc:sldMk cId="1513947157" sldId="298"/>
            <ac:spMk id="18" creationId="{42A4FC2C-047E-45A5-965D-8E1E3BF09BC6}"/>
          </ac:spMkLst>
        </pc:spChg>
        <pc:spChg chg="add">
          <ac:chgData name="Gabriel Quintella" userId="0401f16030b3bbcc" providerId="LiveId" clId="{86B6C13F-8E64-4619-891B-E03FFA006484}" dt="2022-01-14T01:39:51.153" v="3464" actId="26606"/>
          <ac:spMkLst>
            <pc:docMk/>
            <pc:sldMk cId="1513947157" sldId="298"/>
            <ac:spMk id="19" creationId="{2FAA70C3-2AD5-42D6-AC00-5977FEA4DA14}"/>
          </ac:spMkLst>
        </pc:spChg>
        <pc:spChg chg="add">
          <ac:chgData name="Gabriel Quintella" userId="0401f16030b3bbcc" providerId="LiveId" clId="{86B6C13F-8E64-4619-891B-E03FFA006484}" dt="2022-01-14T01:39:51.153" v="3464" actId="26606"/>
          <ac:spMkLst>
            <pc:docMk/>
            <pc:sldMk cId="1513947157" sldId="298"/>
            <ac:spMk id="20" creationId="{5D1D4658-32CD-4903-BDA6-7B54EEA4ED6F}"/>
          </ac:spMkLst>
        </pc:spChg>
        <pc:spChg chg="add del">
          <ac:chgData name="Gabriel Quintella" userId="0401f16030b3bbcc" providerId="LiveId" clId="{86B6C13F-8E64-4619-891B-E03FFA006484}" dt="2022-01-14T01:39:23.036" v="3461"/>
          <ac:spMkLst>
            <pc:docMk/>
            <pc:sldMk cId="1513947157" sldId="298"/>
            <ac:spMk id="23" creationId="{854ECEBE-9353-406C-9313-02A517A310EF}"/>
          </ac:spMkLst>
        </pc:spChg>
        <pc:spChg chg="add del">
          <ac:chgData name="Gabriel Quintella" userId="0401f16030b3bbcc" providerId="LiveId" clId="{86B6C13F-8E64-4619-891B-E03FFA006484}" dt="2022-01-14T01:39:23.036" v="3461"/>
          <ac:spMkLst>
            <pc:docMk/>
            <pc:sldMk cId="1513947157" sldId="298"/>
            <ac:spMk id="25" creationId="{86806086-A782-4311-A63B-1A68574D8067}"/>
          </ac:spMkLst>
        </pc:spChg>
        <pc:spChg chg="add del">
          <ac:chgData name="Gabriel Quintella" userId="0401f16030b3bbcc" providerId="LiveId" clId="{86B6C13F-8E64-4619-891B-E03FFA006484}" dt="2022-01-14T01:39:23.036" v="3461"/>
          <ac:spMkLst>
            <pc:docMk/>
            <pc:sldMk cId="1513947157" sldId="298"/>
            <ac:spMk id="27" creationId="{CE71458B-DF80-43DF-9693-2EC3878ACAB5}"/>
          </ac:spMkLst>
        </pc:spChg>
        <pc:spChg chg="add del">
          <ac:chgData name="Gabriel Quintella" userId="0401f16030b3bbcc" providerId="LiveId" clId="{86B6C13F-8E64-4619-891B-E03FFA006484}" dt="2022-01-14T01:39:23.036" v="3461"/>
          <ac:spMkLst>
            <pc:docMk/>
            <pc:sldMk cId="1513947157" sldId="298"/>
            <ac:spMk id="29" creationId="{DE1994AC-22D1-4B48-9EDA-BE373E704567}"/>
          </ac:spMkLst>
        </pc:spChg>
        <pc:spChg chg="add del">
          <ac:chgData name="Gabriel Quintella" userId="0401f16030b3bbcc" providerId="LiveId" clId="{86B6C13F-8E64-4619-891B-E03FFA006484}" dt="2022-01-14T01:39:23.036" v="3461"/>
          <ac:spMkLst>
            <pc:docMk/>
            <pc:sldMk cId="1513947157" sldId="298"/>
            <ac:spMk id="31" creationId="{22220111-5018-4EB7-A38B-79BD37F7C095}"/>
          </ac:spMkLst>
        </pc:spChg>
        <pc:picChg chg="mod ord">
          <ac:chgData name="Gabriel Quintella" userId="0401f16030b3bbcc" providerId="LiveId" clId="{86B6C13F-8E64-4619-891B-E03FFA006484}" dt="2022-01-14T01:39:51.153" v="3464" actId="26606"/>
          <ac:picMkLst>
            <pc:docMk/>
            <pc:sldMk cId="1513947157" sldId="298"/>
            <ac:picMk id="4" creationId="{8FBED80D-7006-4868-BD2E-0119D360BC36}"/>
          </ac:picMkLst>
        </pc:picChg>
        <pc:picChg chg="add mod">
          <ac:chgData name="Gabriel Quintella" userId="0401f16030b3bbcc" providerId="LiveId" clId="{86B6C13F-8E64-4619-891B-E03FFA006484}" dt="2022-01-14T01:39:51.153" v="3464" actId="26606"/>
          <ac:picMkLst>
            <pc:docMk/>
            <pc:sldMk cId="1513947157" sldId="298"/>
            <ac:picMk id="5" creationId="{A6ED1187-9C9D-4ECF-857C-D78B93297A26}"/>
          </ac:picMkLst>
        </pc:picChg>
        <pc:picChg chg="del mod">
          <ac:chgData name="Gabriel Quintella" userId="0401f16030b3bbcc" providerId="LiveId" clId="{86B6C13F-8E64-4619-891B-E03FFA006484}" dt="2022-01-14T01:39:03.362" v="3457" actId="478"/>
          <ac:picMkLst>
            <pc:docMk/>
            <pc:sldMk cId="1513947157" sldId="298"/>
            <ac:picMk id="13" creationId="{A517D2CE-BB1F-4D28-BC65-17B86E20B4AD}"/>
          </ac:picMkLst>
        </pc:picChg>
      </pc:sldChg>
      <pc:sldChg chg="addSp delSp modSp add del mod setBg delDesignElem">
        <pc:chgData name="Gabriel Quintella" userId="0401f16030b3bbcc" providerId="LiveId" clId="{86B6C13F-8E64-4619-891B-E03FFA006484}" dt="2022-01-14T01:43:51.091" v="3501" actId="2696"/>
        <pc:sldMkLst>
          <pc:docMk/>
          <pc:sldMk cId="2070504211" sldId="299"/>
        </pc:sldMkLst>
        <pc:spChg chg="add del mod">
          <ac:chgData name="Gabriel Quintella" userId="0401f16030b3bbcc" providerId="LiveId" clId="{86B6C13F-8E64-4619-891B-E03FFA006484}" dt="2022-01-14T01:41:50.651" v="3483" actId="478"/>
          <ac:spMkLst>
            <pc:docMk/>
            <pc:sldMk cId="2070504211" sldId="299"/>
            <ac:spMk id="3" creationId="{64B2A27D-1B8D-4920-B4AD-1975A8ED6F4C}"/>
          </ac:spMkLst>
        </pc:spChg>
        <pc:spChg chg="del">
          <ac:chgData name="Gabriel Quintella" userId="0401f16030b3bbcc" providerId="LiveId" clId="{86B6C13F-8E64-4619-891B-E03FFA006484}" dt="2022-01-14T01:40:22.674" v="3466"/>
          <ac:spMkLst>
            <pc:docMk/>
            <pc:sldMk cId="2070504211" sldId="299"/>
            <ac:spMk id="8" creationId="{2C6334C2-F73F-4B3B-A626-DD5F69DF6ED0}"/>
          </ac:spMkLst>
        </pc:spChg>
        <pc:spChg chg="add del mod">
          <ac:chgData name="Gabriel Quintella" userId="0401f16030b3bbcc" providerId="LiveId" clId="{86B6C13F-8E64-4619-891B-E03FFA006484}" dt="2022-01-14T01:42:15.006" v="3488" actId="21"/>
          <ac:spMkLst>
            <pc:docMk/>
            <pc:sldMk cId="2070504211" sldId="299"/>
            <ac:spMk id="9" creationId="{9474E189-84B9-4EDA-B12C-91A5740670CD}"/>
          </ac:spMkLst>
        </pc:spChg>
        <pc:picChg chg="add del">
          <ac:chgData name="Gabriel Quintella" userId="0401f16030b3bbcc" providerId="LiveId" clId="{86B6C13F-8E64-4619-891B-E03FFA006484}" dt="2022-01-14T01:40:55.969" v="3471" actId="478"/>
          <ac:picMkLst>
            <pc:docMk/>
            <pc:sldMk cId="2070504211" sldId="299"/>
            <ac:picMk id="5" creationId="{76991963-994A-449F-9498-C9BE2489BA38}"/>
          </ac:picMkLst>
        </pc:picChg>
        <pc:picChg chg="add del mod">
          <ac:chgData name="Gabriel Quintella" userId="0401f16030b3bbcc" providerId="LiveId" clId="{86B6C13F-8E64-4619-891B-E03FFA006484}" dt="2022-01-14T01:41:52.983" v="3484" actId="478"/>
          <ac:picMkLst>
            <pc:docMk/>
            <pc:sldMk cId="2070504211" sldId="299"/>
            <ac:picMk id="13" creationId="{A517D2CE-BB1F-4D28-BC65-17B86E20B4AD}"/>
          </ac:picMkLst>
        </pc:picChg>
      </pc:sldChg>
      <pc:sldChg chg="new del">
        <pc:chgData name="Gabriel Quintella" userId="0401f16030b3bbcc" providerId="LiveId" clId="{86B6C13F-8E64-4619-891B-E03FFA006484}" dt="2022-01-13T22:55:02.059" v="3447" actId="680"/>
        <pc:sldMkLst>
          <pc:docMk/>
          <pc:sldMk cId="3336970407" sldId="299"/>
        </pc:sldMkLst>
      </pc:sldChg>
      <pc:sldChg chg="modSp add mod">
        <pc:chgData name="Gabriel Quintella" userId="0401f16030b3bbcc" providerId="LiveId" clId="{86B6C13F-8E64-4619-891B-E03FFA006484}" dt="2022-01-14T01:43:46.893" v="3500" actId="20577"/>
        <pc:sldMkLst>
          <pc:docMk/>
          <pc:sldMk cId="2797249121" sldId="300"/>
        </pc:sldMkLst>
        <pc:spChg chg="mod">
          <ac:chgData name="Gabriel Quintella" userId="0401f16030b3bbcc" providerId="LiveId" clId="{86B6C13F-8E64-4619-891B-E03FFA006484}" dt="2022-01-14T01:43:46.893" v="3500" actId="20577"/>
          <ac:spMkLst>
            <pc:docMk/>
            <pc:sldMk cId="2797249121" sldId="300"/>
            <ac:spMk id="3" creationId="{64B2A27D-1B8D-4920-B4AD-1975A8ED6F4C}"/>
          </ac:spMkLst>
        </pc:spChg>
        <pc:picChg chg="mod">
          <ac:chgData name="Gabriel Quintella" userId="0401f16030b3bbcc" providerId="LiveId" clId="{86B6C13F-8E64-4619-891B-E03FFA006484}" dt="2022-01-14T01:43:16.828" v="3495" actId="1076"/>
          <ac:picMkLst>
            <pc:docMk/>
            <pc:sldMk cId="2797249121" sldId="300"/>
            <ac:picMk id="13" creationId="{A517D2CE-BB1F-4D28-BC65-17B86E20B4AD}"/>
          </ac:picMkLst>
        </pc:picChg>
      </pc:sldChg>
    </pc:docChg>
  </pc:docChgLst>
  <pc:docChgLst>
    <pc:chgData name="Gabriel Quintella" userId="0401f16030b3bbcc" providerId="LiveId" clId="{2147E3DB-AAF8-4A3A-8D20-1BB3E1A14477}"/>
    <pc:docChg chg="undo custSel addSld delSld modSld sldOrd">
      <pc:chgData name="Gabriel Quintella" userId="0401f16030b3bbcc" providerId="LiveId" clId="{2147E3DB-AAF8-4A3A-8D20-1BB3E1A14477}" dt="2022-01-19T22:00:17.399" v="701"/>
      <pc:docMkLst>
        <pc:docMk/>
      </pc:docMkLst>
      <pc:sldChg chg="delSp modSp mod modAnim">
        <pc:chgData name="Gabriel Quintella" userId="0401f16030b3bbcc" providerId="LiveId" clId="{2147E3DB-AAF8-4A3A-8D20-1BB3E1A14477}" dt="2022-01-19T21:32:39.232" v="151" actId="27636"/>
        <pc:sldMkLst>
          <pc:docMk/>
          <pc:sldMk cId="3275838534" sldId="257"/>
        </pc:sldMkLst>
        <pc:spChg chg="mod">
          <ac:chgData name="Gabriel Quintella" userId="0401f16030b3bbcc" providerId="LiveId" clId="{2147E3DB-AAF8-4A3A-8D20-1BB3E1A14477}" dt="2022-01-19T21:32:39.232" v="151" actId="27636"/>
          <ac:spMkLst>
            <pc:docMk/>
            <pc:sldMk cId="3275838534" sldId="257"/>
            <ac:spMk id="7" creationId="{A22A48B3-5314-4374-A82C-5EA1D94D2747}"/>
          </ac:spMkLst>
        </pc:spChg>
        <pc:picChg chg="del">
          <ac:chgData name="Gabriel Quintella" userId="0401f16030b3bbcc" providerId="LiveId" clId="{2147E3DB-AAF8-4A3A-8D20-1BB3E1A14477}" dt="2022-01-19T21:29:53.271" v="9" actId="478"/>
          <ac:picMkLst>
            <pc:docMk/>
            <pc:sldMk cId="3275838534" sldId="257"/>
            <ac:picMk id="1026" creationId="{4DA692BE-0F7E-4B38-92A0-0BA1AFF807DC}"/>
          </ac:picMkLst>
        </pc:picChg>
      </pc:sldChg>
      <pc:sldChg chg="del">
        <pc:chgData name="Gabriel Quintella" userId="0401f16030b3bbcc" providerId="LiveId" clId="{2147E3DB-AAF8-4A3A-8D20-1BB3E1A14477}" dt="2022-01-19T21:30:10.373" v="25" actId="2696"/>
        <pc:sldMkLst>
          <pc:docMk/>
          <pc:sldMk cId="1167946902" sldId="263"/>
        </pc:sldMkLst>
      </pc:sldChg>
      <pc:sldChg chg="ord">
        <pc:chgData name="Gabriel Quintella" userId="0401f16030b3bbcc" providerId="LiveId" clId="{2147E3DB-AAF8-4A3A-8D20-1BB3E1A14477}" dt="2022-01-19T22:00:17.399" v="701"/>
        <pc:sldMkLst>
          <pc:docMk/>
          <pc:sldMk cId="638894639" sldId="264"/>
        </pc:sldMkLst>
      </pc:sldChg>
      <pc:sldChg chg="modSp mod">
        <pc:chgData name="Gabriel Quintella" userId="0401f16030b3bbcc" providerId="LiveId" clId="{2147E3DB-AAF8-4A3A-8D20-1BB3E1A14477}" dt="2022-01-19T21:58:59.384" v="692" actId="1076"/>
        <pc:sldMkLst>
          <pc:docMk/>
          <pc:sldMk cId="3184808388" sldId="277"/>
        </pc:sldMkLst>
        <pc:spChg chg="mod">
          <ac:chgData name="Gabriel Quintella" userId="0401f16030b3bbcc" providerId="LiveId" clId="{2147E3DB-AAF8-4A3A-8D20-1BB3E1A14477}" dt="2022-01-19T21:58:59.384" v="692" actId="1076"/>
          <ac:spMkLst>
            <pc:docMk/>
            <pc:sldMk cId="3184808388" sldId="277"/>
            <ac:spMk id="2" creationId="{A22A48B3-5314-4374-A82C-5EA1D94D2747}"/>
          </ac:spMkLst>
        </pc:spChg>
      </pc:sldChg>
      <pc:sldChg chg="modSp mod">
        <pc:chgData name="Gabriel Quintella" userId="0401f16030b3bbcc" providerId="LiveId" clId="{2147E3DB-AAF8-4A3A-8D20-1BB3E1A14477}" dt="2022-01-19T21:29:43.055" v="8" actId="20577"/>
        <pc:sldMkLst>
          <pc:docMk/>
          <pc:sldMk cId="1655760290" sldId="286"/>
        </pc:sldMkLst>
        <pc:spChg chg="mod">
          <ac:chgData name="Gabriel Quintella" userId="0401f16030b3bbcc" providerId="LiveId" clId="{2147E3DB-AAF8-4A3A-8D20-1BB3E1A14477}" dt="2022-01-19T21:29:43.055" v="8" actId="20577"/>
          <ac:spMkLst>
            <pc:docMk/>
            <pc:sldMk cId="1655760290" sldId="286"/>
            <ac:spMk id="2" creationId="{A22A48B3-5314-4374-A82C-5EA1D94D2747}"/>
          </ac:spMkLst>
        </pc:spChg>
      </pc:sldChg>
      <pc:sldChg chg="del">
        <pc:chgData name="Gabriel Quintella" userId="0401f16030b3bbcc" providerId="LiveId" clId="{2147E3DB-AAF8-4A3A-8D20-1BB3E1A14477}" dt="2022-01-19T21:30:10.373" v="25" actId="2696"/>
        <pc:sldMkLst>
          <pc:docMk/>
          <pc:sldMk cId="2687159608" sldId="287"/>
        </pc:sldMkLst>
      </pc:sldChg>
      <pc:sldChg chg="del">
        <pc:chgData name="Gabriel Quintella" userId="0401f16030b3bbcc" providerId="LiveId" clId="{2147E3DB-AAF8-4A3A-8D20-1BB3E1A14477}" dt="2022-01-19T21:30:10.373" v="25" actId="2696"/>
        <pc:sldMkLst>
          <pc:docMk/>
          <pc:sldMk cId="1572128505" sldId="289"/>
        </pc:sldMkLst>
      </pc:sldChg>
      <pc:sldChg chg="del">
        <pc:chgData name="Gabriel Quintella" userId="0401f16030b3bbcc" providerId="LiveId" clId="{2147E3DB-AAF8-4A3A-8D20-1BB3E1A14477}" dt="2022-01-19T21:30:10.373" v="25" actId="2696"/>
        <pc:sldMkLst>
          <pc:docMk/>
          <pc:sldMk cId="3433790968" sldId="290"/>
        </pc:sldMkLst>
      </pc:sldChg>
      <pc:sldChg chg="addSp delSp modSp add mod setBg delDesignElem">
        <pc:chgData name="Gabriel Quintella" userId="0401f16030b3bbcc" providerId="LiveId" clId="{2147E3DB-AAF8-4A3A-8D20-1BB3E1A14477}" dt="2022-01-19T21:59:33.682" v="696" actId="27636"/>
        <pc:sldMkLst>
          <pc:docMk/>
          <pc:sldMk cId="791883254" sldId="298"/>
        </pc:sldMkLst>
        <pc:spChg chg="del mod">
          <ac:chgData name="Gabriel Quintella" userId="0401f16030b3bbcc" providerId="LiveId" clId="{2147E3DB-AAF8-4A3A-8D20-1BB3E1A14477}" dt="2022-01-19T21:57:48.307" v="677" actId="478"/>
          <ac:spMkLst>
            <pc:docMk/>
            <pc:sldMk cId="791883254" sldId="298"/>
            <ac:spMk id="2" creationId="{A22A48B3-5314-4374-A82C-5EA1D94D2747}"/>
          </ac:spMkLst>
        </pc:spChg>
        <pc:spChg chg="add del mod">
          <ac:chgData name="Gabriel Quintella" userId="0401f16030b3bbcc" providerId="LiveId" clId="{2147E3DB-AAF8-4A3A-8D20-1BB3E1A14477}" dt="2022-01-19T21:57:53.434" v="680" actId="478"/>
          <ac:spMkLst>
            <pc:docMk/>
            <pc:sldMk cId="791883254" sldId="298"/>
            <ac:spMk id="5" creationId="{5A91B985-9ECB-4825-811B-3BDB52364EFD}"/>
          </ac:spMkLst>
        </pc:spChg>
        <pc:spChg chg="add mod">
          <ac:chgData name="Gabriel Quintella" userId="0401f16030b3bbcc" providerId="LiveId" clId="{2147E3DB-AAF8-4A3A-8D20-1BB3E1A14477}" dt="2022-01-19T21:59:33.682" v="696" actId="27636"/>
          <ac:spMkLst>
            <pc:docMk/>
            <pc:sldMk cId="791883254" sldId="298"/>
            <ac:spMk id="6" creationId="{9A67289F-2D04-4D23-A429-F6D9EBECDD4D}"/>
          </ac:spMkLst>
        </pc:spChg>
        <pc:spChg chg="del">
          <ac:chgData name="Gabriel Quintella" userId="0401f16030b3bbcc" providerId="LiveId" clId="{2147E3DB-AAF8-4A3A-8D20-1BB3E1A14477}" dt="2022-01-19T21:53:50.893" v="299"/>
          <ac:spMkLst>
            <pc:docMk/>
            <pc:sldMk cId="791883254" sldId="298"/>
            <ac:spMk id="71" creationId="{E49CC64F-7275-4E33-961B-0C5CDC439875}"/>
          </ac:spMkLst>
        </pc:spChg>
        <pc:spChg chg="add">
          <ac:chgData name="Gabriel Quintella" userId="0401f16030b3bbcc" providerId="LiveId" clId="{2147E3DB-AAF8-4A3A-8D20-1BB3E1A14477}" dt="2022-01-19T21:58:07.948" v="685" actId="26606"/>
          <ac:spMkLst>
            <pc:docMk/>
            <pc:sldMk cId="791883254" sldId="298"/>
            <ac:spMk id="6148" creationId="{E49CC64F-7275-4E33-961B-0C5CDC439875}"/>
          </ac:spMkLst>
        </pc:spChg>
        <pc:picChg chg="ord">
          <ac:chgData name="Gabriel Quintella" userId="0401f16030b3bbcc" providerId="LiveId" clId="{2147E3DB-AAF8-4A3A-8D20-1BB3E1A14477}" dt="2022-01-19T21:58:07.948" v="685" actId="26606"/>
          <ac:picMkLst>
            <pc:docMk/>
            <pc:sldMk cId="791883254" sldId="298"/>
            <ac:picMk id="6146" creationId="{6987B673-BF17-48AD-A787-FAD2F69356B1}"/>
          </ac:picMkLst>
        </pc:picChg>
      </pc:sldChg>
      <pc:sldChg chg="addSp delSp add mod setBg delDesignElem">
        <pc:chgData name="Gabriel Quintella" userId="0401f16030b3bbcc" providerId="LiveId" clId="{2147E3DB-AAF8-4A3A-8D20-1BB3E1A14477}" dt="2022-01-19T22:00:14.131" v="699" actId="26606"/>
        <pc:sldMkLst>
          <pc:docMk/>
          <pc:sldMk cId="2545999047" sldId="299"/>
        </pc:sldMkLst>
        <pc:spChg chg="add">
          <ac:chgData name="Gabriel Quintella" userId="0401f16030b3bbcc" providerId="LiveId" clId="{2147E3DB-AAF8-4A3A-8D20-1BB3E1A14477}" dt="2022-01-19T22:00:14.131" v="699" actId="26606"/>
          <ac:spMkLst>
            <pc:docMk/>
            <pc:sldMk cId="2545999047" sldId="299"/>
            <ac:spMk id="71" creationId="{E49CC64F-7275-4E33-961B-0C5CDC439875}"/>
          </ac:spMkLst>
        </pc:spChg>
        <pc:spChg chg="del">
          <ac:chgData name="Gabriel Quintella" userId="0401f16030b3bbcc" providerId="LiveId" clId="{2147E3DB-AAF8-4A3A-8D20-1BB3E1A14477}" dt="2022-01-19T22:00:08.435" v="698"/>
          <ac:spMkLst>
            <pc:docMk/>
            <pc:sldMk cId="2545999047" sldId="299"/>
            <ac:spMk id="5134" creationId="{E49CC64F-7275-4E33-961B-0C5CDC439875}"/>
          </ac:spMkLst>
        </pc:spChg>
      </pc:sldChg>
      <pc:sldChg chg="del">
        <pc:chgData name="Gabriel Quintella" userId="0401f16030b3bbcc" providerId="LiveId" clId="{2147E3DB-AAF8-4A3A-8D20-1BB3E1A14477}" dt="2022-01-19T21:30:10.373" v="25" actId="2696"/>
        <pc:sldMkLst>
          <pc:docMk/>
          <pc:sldMk cId="4228893524" sldId="301"/>
        </pc:sldMkLst>
      </pc:sldChg>
    </pc:docChg>
  </pc:docChgLst>
  <pc:docChgLst>
    <pc:chgData name="Gabriel Quintella" userId="0401f16030b3bbcc" providerId="LiveId" clId="{FC0063B4-B0B9-42DF-9053-56A76C78E2E0}"/>
    <pc:docChg chg="modSld">
      <pc:chgData name="Gabriel Quintella" userId="0401f16030b3bbcc" providerId="LiveId" clId="{FC0063B4-B0B9-42DF-9053-56A76C78E2E0}" dt="2022-01-19T14:36:53.871" v="25" actId="20577"/>
      <pc:docMkLst>
        <pc:docMk/>
      </pc:docMkLst>
      <pc:sldChg chg="modSp mod">
        <pc:chgData name="Gabriel Quintella" userId="0401f16030b3bbcc" providerId="LiveId" clId="{FC0063B4-B0B9-42DF-9053-56A76C78E2E0}" dt="2022-01-19T14:36:53.871" v="25" actId="20577"/>
        <pc:sldMkLst>
          <pc:docMk/>
          <pc:sldMk cId="3440083160" sldId="279"/>
        </pc:sldMkLst>
        <pc:spChg chg="mod">
          <ac:chgData name="Gabriel Quintella" userId="0401f16030b3bbcc" providerId="LiveId" clId="{FC0063B4-B0B9-42DF-9053-56A76C78E2E0}" dt="2022-01-19T14:36:53.871" v="25" actId="20577"/>
          <ac:spMkLst>
            <pc:docMk/>
            <pc:sldMk cId="3440083160" sldId="279"/>
            <ac:spMk id="16" creationId="{61C84FE3-E625-4765-9B0C-0D14780E57AA}"/>
          </ac:spMkLst>
        </pc:spChg>
      </pc:sldChg>
    </pc:docChg>
  </pc:docChgLst>
  <pc:docChgLst>
    <pc:chgData name="Gabriel Quintella" userId="0401f16030b3bbcc" providerId="LiveId" clId="{CB3677FF-E306-489B-87C9-FEA619B8B391}"/>
    <pc:docChg chg="addSld delSld modSld">
      <pc:chgData name="Gabriel Quintella" userId="0401f16030b3bbcc" providerId="LiveId" clId="{CB3677FF-E306-489B-87C9-FEA619B8B391}" dt="2022-01-12T22:56:04.700" v="476" actId="20577"/>
      <pc:docMkLst>
        <pc:docMk/>
      </pc:docMkLst>
      <pc:sldChg chg="addSp modSp mod">
        <pc:chgData name="Gabriel Quintella" userId="0401f16030b3bbcc" providerId="LiveId" clId="{CB3677FF-E306-489B-87C9-FEA619B8B391}" dt="2022-01-12T22:51:02.060" v="56" actId="20577"/>
        <pc:sldMkLst>
          <pc:docMk/>
          <pc:sldMk cId="3184280581" sldId="256"/>
        </pc:sldMkLst>
        <pc:spChg chg="add mod">
          <ac:chgData name="Gabriel Quintella" userId="0401f16030b3bbcc" providerId="LiveId" clId="{CB3677FF-E306-489B-87C9-FEA619B8B391}" dt="2022-01-12T22:51:02.060" v="56" actId="20577"/>
          <ac:spMkLst>
            <pc:docMk/>
            <pc:sldMk cId="3184280581" sldId="256"/>
            <ac:spMk id="6" creationId="{9911EEA9-6152-4B2C-BFBC-8A082C515BC9}"/>
          </ac:spMkLst>
        </pc:spChg>
      </pc:sldChg>
      <pc:sldChg chg="addSp modSp add mod">
        <pc:chgData name="Gabriel Quintella" userId="0401f16030b3bbcc" providerId="LiveId" clId="{CB3677FF-E306-489B-87C9-FEA619B8B391}" dt="2022-01-12T22:52:18.436" v="104" actId="20577"/>
        <pc:sldMkLst>
          <pc:docMk/>
          <pc:sldMk cId="3275838534" sldId="257"/>
        </pc:sldMkLst>
        <pc:spChg chg="add mod">
          <ac:chgData name="Gabriel Quintella" userId="0401f16030b3bbcc" providerId="LiveId" clId="{CB3677FF-E306-489B-87C9-FEA619B8B391}" dt="2022-01-12T22:52:18.436" v="104" actId="20577"/>
          <ac:spMkLst>
            <pc:docMk/>
            <pc:sldMk cId="3275838534" sldId="257"/>
            <ac:spMk id="2" creationId="{A22A48B3-5314-4374-A82C-5EA1D94D2747}"/>
          </ac:spMkLst>
        </pc:spChg>
      </pc:sldChg>
      <pc:sldChg chg="addSp modSp add del mod">
        <pc:chgData name="Gabriel Quintella" userId="0401f16030b3bbcc" providerId="LiveId" clId="{CB3677FF-E306-489B-87C9-FEA619B8B391}" dt="2022-01-12T22:53:13.187" v="129" actId="47"/>
        <pc:sldMkLst>
          <pc:docMk/>
          <pc:sldMk cId="2136244821" sldId="258"/>
        </pc:sldMkLst>
        <pc:spChg chg="add mod">
          <ac:chgData name="Gabriel Quintella" userId="0401f16030b3bbcc" providerId="LiveId" clId="{CB3677FF-E306-489B-87C9-FEA619B8B391}" dt="2022-01-12T22:52:41.177" v="128" actId="20577"/>
          <ac:spMkLst>
            <pc:docMk/>
            <pc:sldMk cId="2136244821" sldId="258"/>
            <ac:spMk id="2" creationId="{ECE3A393-FD96-4D01-8C70-CBEE0338D1E6}"/>
          </ac:spMkLst>
        </pc:spChg>
      </pc:sldChg>
      <pc:sldChg chg="modSp add mod">
        <pc:chgData name="Gabriel Quintella" userId="0401f16030b3bbcc" providerId="LiveId" clId="{CB3677FF-E306-489B-87C9-FEA619B8B391}" dt="2022-01-12T22:53:37.050" v="155" actId="20577"/>
        <pc:sldMkLst>
          <pc:docMk/>
          <pc:sldMk cId="2607957497" sldId="258"/>
        </pc:sldMkLst>
        <pc:spChg chg="mod">
          <ac:chgData name="Gabriel Quintella" userId="0401f16030b3bbcc" providerId="LiveId" clId="{CB3677FF-E306-489B-87C9-FEA619B8B391}" dt="2022-01-12T22:53:37.050" v="155" actId="20577"/>
          <ac:spMkLst>
            <pc:docMk/>
            <pc:sldMk cId="2607957497" sldId="258"/>
            <ac:spMk id="2" creationId="{A22A48B3-5314-4374-A82C-5EA1D94D2747}"/>
          </ac:spMkLst>
        </pc:spChg>
      </pc:sldChg>
      <pc:sldChg chg="add del">
        <pc:chgData name="Gabriel Quintella" userId="0401f16030b3bbcc" providerId="LiveId" clId="{CB3677FF-E306-489B-87C9-FEA619B8B391}" dt="2022-01-12T22:53:13.187" v="129" actId="47"/>
        <pc:sldMkLst>
          <pc:docMk/>
          <pc:sldMk cId="35457936" sldId="259"/>
        </pc:sldMkLst>
      </pc:sldChg>
      <pc:sldChg chg="modSp add mod">
        <pc:chgData name="Gabriel Quintella" userId="0401f16030b3bbcc" providerId="LiveId" clId="{CB3677FF-E306-489B-87C9-FEA619B8B391}" dt="2022-01-12T22:54:19.081" v="234" actId="20577"/>
        <pc:sldMkLst>
          <pc:docMk/>
          <pc:sldMk cId="2475233853" sldId="259"/>
        </pc:sldMkLst>
        <pc:spChg chg="mod">
          <ac:chgData name="Gabriel Quintella" userId="0401f16030b3bbcc" providerId="LiveId" clId="{CB3677FF-E306-489B-87C9-FEA619B8B391}" dt="2022-01-12T22:54:19.081" v="234" actId="20577"/>
          <ac:spMkLst>
            <pc:docMk/>
            <pc:sldMk cId="2475233853" sldId="259"/>
            <ac:spMk id="2" creationId="{A22A48B3-5314-4374-A82C-5EA1D94D2747}"/>
          </ac:spMkLst>
        </pc:spChg>
      </pc:sldChg>
      <pc:sldChg chg="modSp add mod">
        <pc:chgData name="Gabriel Quintella" userId="0401f16030b3bbcc" providerId="LiveId" clId="{CB3677FF-E306-489B-87C9-FEA619B8B391}" dt="2022-01-12T22:55:04.176" v="350" actId="20577"/>
        <pc:sldMkLst>
          <pc:docMk/>
          <pc:sldMk cId="3389426090" sldId="260"/>
        </pc:sldMkLst>
        <pc:spChg chg="mod">
          <ac:chgData name="Gabriel Quintella" userId="0401f16030b3bbcc" providerId="LiveId" clId="{CB3677FF-E306-489B-87C9-FEA619B8B391}" dt="2022-01-12T22:55:04.176" v="350" actId="20577"/>
          <ac:spMkLst>
            <pc:docMk/>
            <pc:sldMk cId="3389426090" sldId="260"/>
            <ac:spMk id="2" creationId="{A22A48B3-5314-4374-A82C-5EA1D94D2747}"/>
          </ac:spMkLst>
        </pc:spChg>
      </pc:sldChg>
      <pc:sldChg chg="add del">
        <pc:chgData name="Gabriel Quintella" userId="0401f16030b3bbcc" providerId="LiveId" clId="{CB3677FF-E306-489B-87C9-FEA619B8B391}" dt="2022-01-12T22:53:13.187" v="129" actId="47"/>
        <pc:sldMkLst>
          <pc:docMk/>
          <pc:sldMk cId="4281161735" sldId="260"/>
        </pc:sldMkLst>
      </pc:sldChg>
      <pc:sldChg chg="modSp add mod">
        <pc:chgData name="Gabriel Quintella" userId="0401f16030b3bbcc" providerId="LiveId" clId="{CB3677FF-E306-489B-87C9-FEA619B8B391}" dt="2022-01-12T22:55:37.126" v="415" actId="20577"/>
        <pc:sldMkLst>
          <pc:docMk/>
          <pc:sldMk cId="3900410709" sldId="261"/>
        </pc:sldMkLst>
        <pc:spChg chg="mod">
          <ac:chgData name="Gabriel Quintella" userId="0401f16030b3bbcc" providerId="LiveId" clId="{CB3677FF-E306-489B-87C9-FEA619B8B391}" dt="2022-01-12T22:55:37.126" v="415" actId="20577"/>
          <ac:spMkLst>
            <pc:docMk/>
            <pc:sldMk cId="3900410709" sldId="261"/>
            <ac:spMk id="2" creationId="{A22A48B3-5314-4374-A82C-5EA1D94D2747}"/>
          </ac:spMkLst>
        </pc:spChg>
      </pc:sldChg>
      <pc:sldChg chg="modSp add mod">
        <pc:chgData name="Gabriel Quintella" userId="0401f16030b3bbcc" providerId="LiveId" clId="{CB3677FF-E306-489B-87C9-FEA619B8B391}" dt="2022-01-12T22:56:04.700" v="476" actId="20577"/>
        <pc:sldMkLst>
          <pc:docMk/>
          <pc:sldMk cId="3350158791" sldId="262"/>
        </pc:sldMkLst>
        <pc:spChg chg="mod">
          <ac:chgData name="Gabriel Quintella" userId="0401f16030b3bbcc" providerId="LiveId" clId="{CB3677FF-E306-489B-87C9-FEA619B8B391}" dt="2022-01-12T22:56:04.700" v="476" actId="20577"/>
          <ac:spMkLst>
            <pc:docMk/>
            <pc:sldMk cId="3350158791" sldId="262"/>
            <ac:spMk id="2" creationId="{A22A48B3-5314-4374-A82C-5EA1D94D2747}"/>
          </ac:spMkLst>
        </pc:spChg>
      </pc:sldChg>
    </pc:docChg>
  </pc:docChgLst>
  <pc:docChgLst>
    <pc:chgData name="Gabriel Quintella" userId="0401f16030b3bbcc" providerId="LiveId" clId="{3389EEC3-712C-4E20-A8E5-8221DEA5A65E}"/>
    <pc:docChg chg="custSel modSld">
      <pc:chgData name="Gabriel Quintella" userId="0401f16030b3bbcc" providerId="LiveId" clId="{3389EEC3-712C-4E20-A8E5-8221DEA5A65E}" dt="2022-03-02T00:48:00.714" v="2" actId="27636"/>
      <pc:docMkLst>
        <pc:docMk/>
      </pc:docMkLst>
      <pc:sldChg chg="modSp mod">
        <pc:chgData name="Gabriel Quintella" userId="0401f16030b3bbcc" providerId="LiveId" clId="{3389EEC3-712C-4E20-A8E5-8221DEA5A65E}" dt="2022-03-02T00:48:00.714" v="2" actId="27636"/>
        <pc:sldMkLst>
          <pc:docMk/>
          <pc:sldMk cId="1655760290" sldId="286"/>
        </pc:sldMkLst>
        <pc:spChg chg="mod">
          <ac:chgData name="Gabriel Quintella" userId="0401f16030b3bbcc" providerId="LiveId" clId="{3389EEC3-712C-4E20-A8E5-8221DEA5A65E}" dt="2022-03-02T00:48:00.714" v="2" actId="27636"/>
          <ac:spMkLst>
            <pc:docMk/>
            <pc:sldMk cId="1655760290" sldId="286"/>
            <ac:spMk id="2" creationId="{A22A48B3-5314-4374-A82C-5EA1D94D2747}"/>
          </ac:spMkLst>
        </pc:spChg>
      </pc:sldChg>
    </pc:docChg>
  </pc:docChgLst>
  <pc:docChgLst>
    <pc:chgData name="Gabriel Quintella" userId="0401f16030b3bbcc" providerId="LiveId" clId="{B793F3CA-9BFB-49B1-80A3-12F69F435893}"/>
    <pc:docChg chg="undo custSel modSld">
      <pc:chgData name="Gabriel Quintella" userId="0401f16030b3bbcc" providerId="LiveId" clId="{B793F3CA-9BFB-49B1-80A3-12F69F435893}" dt="2022-01-19T14:40:33.542" v="124" actId="6549"/>
      <pc:docMkLst>
        <pc:docMk/>
      </pc:docMkLst>
      <pc:sldChg chg="modSp mod">
        <pc:chgData name="Gabriel Quintella" userId="0401f16030b3bbcc" providerId="LiveId" clId="{B793F3CA-9BFB-49B1-80A3-12F69F435893}" dt="2022-01-19T14:40:33.485" v="122" actId="20577"/>
        <pc:sldMkLst>
          <pc:docMk/>
          <pc:sldMk cId="3275838534" sldId="257"/>
        </pc:sldMkLst>
        <pc:spChg chg="mod">
          <ac:chgData name="Gabriel Quintella" userId="0401f16030b3bbcc" providerId="LiveId" clId="{B793F3CA-9BFB-49B1-80A3-12F69F435893}" dt="2022-01-19T14:40:33.485" v="122" actId="20577"/>
          <ac:spMkLst>
            <pc:docMk/>
            <pc:sldMk cId="3275838534" sldId="257"/>
            <ac:spMk id="2" creationId="{A22A48B3-5314-4374-A82C-5EA1D94D2747}"/>
          </ac:spMkLst>
        </pc:spChg>
      </pc:sldChg>
      <pc:sldChg chg="modSp mod">
        <pc:chgData name="Gabriel Quintella" userId="0401f16030b3bbcc" providerId="LiveId" clId="{B793F3CA-9BFB-49B1-80A3-12F69F435893}" dt="2022-01-19T14:40:33.542" v="124" actId="6549"/>
        <pc:sldMkLst>
          <pc:docMk/>
          <pc:sldMk cId="1655760290" sldId="286"/>
        </pc:sldMkLst>
        <pc:spChg chg="mod">
          <ac:chgData name="Gabriel Quintella" userId="0401f16030b3bbcc" providerId="LiveId" clId="{B793F3CA-9BFB-49B1-80A3-12F69F435893}" dt="2022-01-19T14:40:33.542" v="124" actId="6549"/>
          <ac:spMkLst>
            <pc:docMk/>
            <pc:sldMk cId="1655760290" sldId="286"/>
            <ac:spMk id="2" creationId="{A22A48B3-5314-4374-A82C-5EA1D94D274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86FD8F6C-9C68-4FD9-AAE5-EF89F826A633}" type="datetimeFigureOut">
              <a:rPr lang="pt-BR" smtClean="0"/>
              <a:t>11/09/2024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802CF4D8-DD43-40B4-A878-B73DAAE7318F}" type="slidenum">
              <a:rPr lang="pt-BR" smtClean="0"/>
              <a:t>‹nº›</a:t>
            </a:fld>
            <a:endParaRPr lang="pt-BR"/>
          </a:p>
        </p:txBody>
      </p:sp>
    </p:spTree>
    <p:extLst>
      <p:ext uri="{BB962C8B-B14F-4D97-AF65-F5344CB8AC3E}">
        <p14:creationId xmlns:p14="http://schemas.microsoft.com/office/powerpoint/2010/main" val="3801867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86FD8F6C-9C68-4FD9-AAE5-EF89F826A633}" type="datetimeFigureOut">
              <a:rPr lang="pt-BR" smtClean="0"/>
              <a:t>11/09/2024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802CF4D8-DD43-40B4-A878-B73DAAE7318F}" type="slidenum">
              <a:rPr lang="pt-BR" smtClean="0"/>
              <a:t>‹nº›</a:t>
            </a:fld>
            <a:endParaRPr lang="pt-BR"/>
          </a:p>
        </p:txBody>
      </p:sp>
    </p:spTree>
    <p:extLst>
      <p:ext uri="{BB962C8B-B14F-4D97-AF65-F5344CB8AC3E}">
        <p14:creationId xmlns:p14="http://schemas.microsoft.com/office/powerpoint/2010/main" val="1517109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86FD8F6C-9C68-4FD9-AAE5-EF89F826A633}" type="datetimeFigureOut">
              <a:rPr lang="pt-BR" smtClean="0"/>
              <a:t>11/09/2024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802CF4D8-DD43-40B4-A878-B73DAAE7318F}" type="slidenum">
              <a:rPr lang="pt-BR" smtClean="0"/>
              <a:t>‹nº›</a:t>
            </a:fld>
            <a:endParaRPr lang="pt-BR"/>
          </a:p>
        </p:txBody>
      </p:sp>
    </p:spTree>
    <p:extLst>
      <p:ext uri="{BB962C8B-B14F-4D97-AF65-F5344CB8AC3E}">
        <p14:creationId xmlns:p14="http://schemas.microsoft.com/office/powerpoint/2010/main" val="1859379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86FD8F6C-9C68-4FD9-AAE5-EF89F826A633}" type="datetimeFigureOut">
              <a:rPr lang="pt-BR" smtClean="0"/>
              <a:t>11/09/2024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802CF4D8-DD43-40B4-A878-B73DAAE7318F}" type="slidenum">
              <a:rPr lang="pt-BR" smtClean="0"/>
              <a:t>‹nº›</a:t>
            </a:fld>
            <a:endParaRPr lang="pt-BR"/>
          </a:p>
        </p:txBody>
      </p:sp>
    </p:spTree>
    <p:extLst>
      <p:ext uri="{BB962C8B-B14F-4D97-AF65-F5344CB8AC3E}">
        <p14:creationId xmlns:p14="http://schemas.microsoft.com/office/powerpoint/2010/main" val="3558263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86FD8F6C-9C68-4FD9-AAE5-EF89F826A633}" type="datetimeFigureOut">
              <a:rPr lang="pt-BR" smtClean="0"/>
              <a:t>11/09/2024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802CF4D8-DD43-40B4-A878-B73DAAE7318F}" type="slidenum">
              <a:rPr lang="pt-BR" smtClean="0"/>
              <a:t>‹nº›</a:t>
            </a:fld>
            <a:endParaRPr lang="pt-BR"/>
          </a:p>
        </p:txBody>
      </p:sp>
    </p:spTree>
    <p:extLst>
      <p:ext uri="{BB962C8B-B14F-4D97-AF65-F5344CB8AC3E}">
        <p14:creationId xmlns:p14="http://schemas.microsoft.com/office/powerpoint/2010/main" val="2475735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86FD8F6C-9C68-4FD9-AAE5-EF89F826A633}" type="datetimeFigureOut">
              <a:rPr lang="pt-BR" smtClean="0"/>
              <a:t>11/09/2024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802CF4D8-DD43-40B4-A878-B73DAAE7318F}" type="slidenum">
              <a:rPr lang="pt-BR" smtClean="0"/>
              <a:t>‹nº›</a:t>
            </a:fld>
            <a:endParaRPr lang="pt-BR"/>
          </a:p>
        </p:txBody>
      </p:sp>
    </p:spTree>
    <p:extLst>
      <p:ext uri="{BB962C8B-B14F-4D97-AF65-F5344CB8AC3E}">
        <p14:creationId xmlns:p14="http://schemas.microsoft.com/office/powerpoint/2010/main" val="53303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86FD8F6C-9C68-4FD9-AAE5-EF89F826A633}" type="datetimeFigureOut">
              <a:rPr lang="pt-BR" smtClean="0"/>
              <a:t>11/09/2024</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802CF4D8-DD43-40B4-A878-B73DAAE7318F}" type="slidenum">
              <a:rPr lang="pt-BR" smtClean="0"/>
              <a:t>‹nº›</a:t>
            </a:fld>
            <a:endParaRPr lang="pt-BR"/>
          </a:p>
        </p:txBody>
      </p:sp>
    </p:spTree>
    <p:extLst>
      <p:ext uri="{BB962C8B-B14F-4D97-AF65-F5344CB8AC3E}">
        <p14:creationId xmlns:p14="http://schemas.microsoft.com/office/powerpoint/2010/main" val="399112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86FD8F6C-9C68-4FD9-AAE5-EF89F826A633}" type="datetimeFigureOut">
              <a:rPr lang="pt-BR" smtClean="0"/>
              <a:t>11/09/2024</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802CF4D8-DD43-40B4-A878-B73DAAE7318F}" type="slidenum">
              <a:rPr lang="pt-BR" smtClean="0"/>
              <a:t>‹nº›</a:t>
            </a:fld>
            <a:endParaRPr lang="pt-BR"/>
          </a:p>
        </p:txBody>
      </p:sp>
    </p:spTree>
    <p:extLst>
      <p:ext uri="{BB962C8B-B14F-4D97-AF65-F5344CB8AC3E}">
        <p14:creationId xmlns:p14="http://schemas.microsoft.com/office/powerpoint/2010/main" val="2562052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FD8F6C-9C68-4FD9-AAE5-EF89F826A633}" type="datetimeFigureOut">
              <a:rPr lang="pt-BR" smtClean="0"/>
              <a:t>11/09/2024</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802CF4D8-DD43-40B4-A878-B73DAAE7318F}" type="slidenum">
              <a:rPr lang="pt-BR" smtClean="0"/>
              <a:t>‹nº›</a:t>
            </a:fld>
            <a:endParaRPr lang="pt-BR"/>
          </a:p>
        </p:txBody>
      </p:sp>
    </p:spTree>
    <p:extLst>
      <p:ext uri="{BB962C8B-B14F-4D97-AF65-F5344CB8AC3E}">
        <p14:creationId xmlns:p14="http://schemas.microsoft.com/office/powerpoint/2010/main" val="2191033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86FD8F6C-9C68-4FD9-AAE5-EF89F826A633}" type="datetimeFigureOut">
              <a:rPr lang="pt-BR" smtClean="0"/>
              <a:t>11/09/2024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802CF4D8-DD43-40B4-A878-B73DAAE7318F}" type="slidenum">
              <a:rPr lang="pt-BR" smtClean="0"/>
              <a:t>‹nº›</a:t>
            </a:fld>
            <a:endParaRPr lang="pt-BR"/>
          </a:p>
        </p:txBody>
      </p:sp>
    </p:spTree>
    <p:extLst>
      <p:ext uri="{BB962C8B-B14F-4D97-AF65-F5344CB8AC3E}">
        <p14:creationId xmlns:p14="http://schemas.microsoft.com/office/powerpoint/2010/main" val="2254614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86FD8F6C-9C68-4FD9-AAE5-EF89F826A633}" type="datetimeFigureOut">
              <a:rPr lang="pt-BR" smtClean="0"/>
              <a:t>11/09/2024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802CF4D8-DD43-40B4-A878-B73DAAE7318F}" type="slidenum">
              <a:rPr lang="pt-BR" smtClean="0"/>
              <a:t>‹nº›</a:t>
            </a:fld>
            <a:endParaRPr lang="pt-BR"/>
          </a:p>
        </p:txBody>
      </p:sp>
    </p:spTree>
    <p:extLst>
      <p:ext uri="{BB962C8B-B14F-4D97-AF65-F5344CB8AC3E}">
        <p14:creationId xmlns:p14="http://schemas.microsoft.com/office/powerpoint/2010/main" val="2971278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FD8F6C-9C68-4FD9-AAE5-EF89F826A633}" type="datetimeFigureOut">
              <a:rPr lang="pt-BR" smtClean="0"/>
              <a:t>11/09/2024</a:t>
            </a:fld>
            <a:endParaRPr lang="pt-B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2CF4D8-DD43-40B4-A878-B73DAAE7318F}" type="slidenum">
              <a:rPr lang="pt-BR" smtClean="0"/>
              <a:t>‹nº›</a:t>
            </a:fld>
            <a:endParaRPr lang="pt-BR"/>
          </a:p>
        </p:txBody>
      </p:sp>
    </p:spTree>
    <p:extLst>
      <p:ext uri="{BB962C8B-B14F-4D97-AF65-F5344CB8AC3E}">
        <p14:creationId xmlns:p14="http://schemas.microsoft.com/office/powerpoint/2010/main" val="3718516924"/>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4158F480-2B77-C8B1-943E-B55138657E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7704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20A0F398-111E-5E44-E55A-A72D942D859E}"/>
              </a:ext>
            </a:extLst>
          </p:cNvPr>
          <p:cNvSpPr txBox="1"/>
          <p:nvPr/>
        </p:nvSpPr>
        <p:spPr>
          <a:xfrm>
            <a:off x="2483047" y="1073436"/>
            <a:ext cx="7677533" cy="4508927"/>
          </a:xfrm>
          <a:prstGeom prst="rect">
            <a:avLst/>
          </a:prstGeom>
          <a:noFill/>
        </p:spPr>
        <p:txBody>
          <a:bodyPr wrap="square" rtlCol="0">
            <a:spAutoFit/>
          </a:bodyPr>
          <a:lstStyle/>
          <a:p>
            <a:r>
              <a:rPr lang="pt-BR" sz="28700" dirty="0">
                <a:solidFill>
                  <a:srgbClr val="007DA9"/>
                </a:solidFill>
                <a:latin typeface="Impact" panose="020B0806030902050204" pitchFamily="34" charset="0"/>
              </a:rPr>
              <a:t>DIA 3</a:t>
            </a:r>
          </a:p>
        </p:txBody>
      </p:sp>
    </p:spTree>
    <p:extLst>
      <p:ext uri="{BB962C8B-B14F-4D97-AF65-F5344CB8AC3E}">
        <p14:creationId xmlns:p14="http://schemas.microsoft.com/office/powerpoint/2010/main" val="2033121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A22A48B3-5314-4374-A82C-5EA1D94D2747}"/>
              </a:ext>
            </a:extLst>
          </p:cNvPr>
          <p:cNvSpPr txBox="1"/>
          <p:nvPr/>
        </p:nvSpPr>
        <p:spPr>
          <a:xfrm>
            <a:off x="6897950" y="1783959"/>
            <a:ext cx="4653970" cy="2889114"/>
          </a:xfrm>
          <a:prstGeom prst="rect">
            <a:avLst/>
          </a:prstGeom>
        </p:spPr>
        <p:txBody>
          <a:bodyPr vert="horz" lIns="91440" tIns="45720" rIns="91440" bIns="45720" rtlCol="0" anchor="b">
            <a:normAutofit/>
          </a:bodyPr>
          <a:lstStyle/>
          <a:p>
            <a:pPr algn="ctr"/>
            <a:r>
              <a:rPr lang="pt-BR" sz="4400" dirty="0"/>
              <a:t>Desafios!</a:t>
            </a:r>
          </a:p>
          <a:p>
            <a:pPr algn="ctr"/>
            <a:endParaRPr lang="pt-BR" sz="4400" dirty="0"/>
          </a:p>
          <a:p>
            <a:pPr algn="ctr"/>
            <a:r>
              <a:rPr lang="pt-BR" sz="4400" dirty="0"/>
              <a:t>Instrutor </a:t>
            </a:r>
          </a:p>
          <a:p>
            <a:pPr algn="ctr"/>
            <a:r>
              <a:rPr lang="pt-BR" sz="4400" dirty="0"/>
              <a:t>Gabriel Quintella</a:t>
            </a:r>
          </a:p>
        </p:txBody>
      </p:sp>
      <p:sp>
        <p:nvSpPr>
          <p:cNvPr id="9" name="Freeform: Shape 8">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Imagem de vídeo game&#10;&#10;Descrição gerada automaticamente com confiança baixa">
            <a:extLst>
              <a:ext uri="{FF2B5EF4-FFF2-40B4-BE49-F238E27FC236}">
                <a16:creationId xmlns:a16="http://schemas.microsoft.com/office/drawing/2014/main" id="{8FBED80D-7006-4868-BD2E-0119D360BC36}"/>
              </a:ext>
            </a:extLst>
          </p:cNvPr>
          <p:cNvPicPr>
            <a:picLocks noChangeAspect="1"/>
          </p:cNvPicPr>
          <p:nvPr/>
        </p:nvPicPr>
        <p:blipFill rotWithShape="1">
          <a:blip r:embed="rId2"/>
          <a:srcRect l="9267" r="33084"/>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1655760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Freeform: Shape 28">
            <a:extLst>
              <a:ext uri="{FF2B5EF4-FFF2-40B4-BE49-F238E27FC236}">
                <a16:creationId xmlns:a16="http://schemas.microsoft.com/office/drawing/2014/main" id="{F55FFF17-D3D5-4F58-BA56-54EA901CE0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Graphic 5" descr="Banco de dados">
            <a:extLst>
              <a:ext uri="{FF2B5EF4-FFF2-40B4-BE49-F238E27FC236}">
                <a16:creationId xmlns:a16="http://schemas.microsoft.com/office/drawing/2014/main" id="{E42A477C-FC53-4AC9-8A33-2E66BE9E01F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1433" y="486422"/>
            <a:ext cx="4286250" cy="4286250"/>
          </a:xfrm>
          <a:prstGeom prst="rect">
            <a:avLst/>
          </a:prstGeom>
        </p:spPr>
      </p:pic>
      <p:sp>
        <p:nvSpPr>
          <p:cNvPr id="7" name="CaixaDeTexto 1">
            <a:extLst>
              <a:ext uri="{FF2B5EF4-FFF2-40B4-BE49-F238E27FC236}">
                <a16:creationId xmlns:a16="http://schemas.microsoft.com/office/drawing/2014/main" id="{A22A48B3-5314-4374-A82C-5EA1D94D2747}"/>
              </a:ext>
            </a:extLst>
          </p:cNvPr>
          <p:cNvSpPr txBox="1"/>
          <p:nvPr/>
        </p:nvSpPr>
        <p:spPr>
          <a:xfrm>
            <a:off x="6595587" y="1899819"/>
            <a:ext cx="4785586" cy="3116063"/>
          </a:xfrm>
          <a:prstGeom prst="rect">
            <a:avLst/>
          </a:prstGeom>
        </p:spPr>
        <p:txBody>
          <a:bodyPr vert="horz" lIns="91440" tIns="45720" rIns="91440" bIns="45720" rtlCol="0" anchor="b">
            <a:normAutofit fontScale="9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t-BR" sz="4000" dirty="0"/>
              <a:t>Desafio 1</a:t>
            </a:r>
          </a:p>
          <a:p>
            <a:endParaRPr lang="pt-BR" sz="4000" dirty="0"/>
          </a:p>
          <a:p>
            <a:r>
              <a:rPr lang="pt-BR" sz="4000" dirty="0"/>
              <a:t>Topa ajudar Dona Clotilde?</a:t>
            </a:r>
          </a:p>
          <a:p>
            <a:endParaRPr lang="pt-BR" sz="4000" dirty="0"/>
          </a:p>
          <a:p>
            <a:r>
              <a:rPr lang="pt-BR" sz="4000" dirty="0"/>
              <a:t>Bora lá então!</a:t>
            </a:r>
          </a:p>
        </p:txBody>
      </p:sp>
    </p:spTree>
    <p:extLst>
      <p:ext uri="{BB962C8B-B14F-4D97-AF65-F5344CB8AC3E}">
        <p14:creationId xmlns:p14="http://schemas.microsoft.com/office/powerpoint/2010/main" val="327583853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A22A48B3-5314-4374-A82C-5EA1D94D2747}"/>
              </a:ext>
            </a:extLst>
          </p:cNvPr>
          <p:cNvSpPr txBox="1"/>
          <p:nvPr/>
        </p:nvSpPr>
        <p:spPr>
          <a:xfrm>
            <a:off x="7188052" y="386179"/>
            <a:ext cx="5003947" cy="6391922"/>
          </a:xfrm>
          <a:prstGeom prst="rect">
            <a:avLst/>
          </a:prstGeom>
        </p:spPr>
        <p:txBody>
          <a:bodyPr vert="horz" lIns="91440" tIns="45720" rIns="91440" bIns="45720" rtlCol="0" anchor="b">
            <a:noAutofit/>
          </a:bodyPr>
          <a:lstStyle/>
          <a:p>
            <a:pPr algn="just" rtl="0" fontAlgn="base"/>
            <a:r>
              <a:rPr lang="pt-BR" sz="1400" b="1" i="0" u="sng" dirty="0">
                <a:effectLst/>
                <a:latin typeface="+mj-lt"/>
              </a:rPr>
              <a:t>Desafio 1</a:t>
            </a:r>
            <a:r>
              <a:rPr lang="pt-BR" sz="1400" b="1" i="0" dirty="0">
                <a:effectLst/>
                <a:latin typeface="+mj-lt"/>
              </a:rPr>
              <a:t> </a:t>
            </a:r>
            <a:r>
              <a:rPr lang="pt-BR" sz="1400" b="0" i="0" dirty="0">
                <a:effectLst/>
                <a:latin typeface="+mj-lt"/>
              </a:rPr>
              <a:t>- </a:t>
            </a:r>
            <a:r>
              <a:rPr lang="pt-BR" sz="1400" b="0" i="0" dirty="0" err="1">
                <a:effectLst/>
                <a:latin typeface="+mj-lt"/>
              </a:rPr>
              <a:t>Dna</a:t>
            </a:r>
            <a:r>
              <a:rPr lang="pt-BR" sz="1400" b="0" i="0" dirty="0">
                <a:effectLst/>
                <a:latin typeface="+mj-lt"/>
              </a:rPr>
              <a:t> Clotilde trabalha como revendedora de uma famosa empresa de cosméticos a muitos anos. Você acredita que até hoje ela mantém todos os seus clientes anotados no seu amigo de longas datas? Isso mesmo, seu caderninho de anotações! Ela vai com ele pra onde for, fica sempre dentro de sua bolsa. Sempre que rola promoções, entregas e novos pedidos, essa é a fonte de dados fundamental para o seu dia-a-dia. Pedrinho, seu filho mais velho está cursando o 5º período da faculdade de Ciências da Computação e nesse semestre está estudando a disciplina de banco de dados. </a:t>
            </a:r>
          </a:p>
          <a:p>
            <a:pPr algn="just" rtl="0" fontAlgn="base"/>
            <a:endParaRPr lang="pt-BR" sz="1400" dirty="0">
              <a:latin typeface="+mj-lt"/>
            </a:endParaRPr>
          </a:p>
          <a:p>
            <a:pPr algn="just" rtl="0" fontAlgn="base"/>
            <a:r>
              <a:rPr lang="pt-BR" sz="1400" b="0" i="0" dirty="0">
                <a:effectLst/>
                <a:latin typeface="+mj-lt"/>
              </a:rPr>
              <a:t>Durante as aulas ele aprendeu a instalar um banco de dados, conceitos básicos e na última aula aprendeu sobre armazenamento de dados em tabelas.  Nessa aula o professor pediu para eles pensarem em um cenário onde seria fácil fazer essa aplicação. E não teve como não pensar no negócio da sua mãe.</a:t>
            </a:r>
          </a:p>
          <a:p>
            <a:pPr algn="just" rtl="0" fontAlgn="base"/>
            <a:br>
              <a:rPr lang="pt-BR" sz="1400" b="0" i="0" dirty="0">
                <a:effectLst/>
                <a:latin typeface="+mj-lt"/>
              </a:rPr>
            </a:br>
            <a:r>
              <a:rPr lang="pt-BR" sz="1400" b="0" i="0" dirty="0">
                <a:effectLst/>
                <a:latin typeface="+mj-lt"/>
              </a:rPr>
              <a:t>Quando chegou em casa, sentou para conversar com sua mãe. Incorporou o analista de negócio e após uma breve conversa, ele entendeu que para atender a necessidade dela, precisaria criar uma tabela com os seguintes atributos: </a:t>
            </a:r>
          </a:p>
          <a:p>
            <a:pPr algn="just" rtl="0" fontAlgn="base"/>
            <a:br>
              <a:rPr lang="pt-BR" sz="1400" b="0" i="0" dirty="0">
                <a:effectLst/>
                <a:latin typeface="+mj-lt"/>
              </a:rPr>
            </a:br>
            <a:r>
              <a:rPr lang="pt-BR" sz="1400" b="0" i="0" dirty="0">
                <a:effectLst/>
                <a:latin typeface="+mj-lt"/>
              </a:rPr>
              <a:t>- Uma coluna para armazenar o nome dos Clientes e todo cliente TEM um nome;</a:t>
            </a:r>
          </a:p>
          <a:p>
            <a:pPr algn="just" rtl="0" fontAlgn="base"/>
            <a:r>
              <a:rPr lang="pt-BR" sz="1400" b="0" i="0" dirty="0">
                <a:effectLst/>
                <a:latin typeface="+mj-lt"/>
              </a:rPr>
              <a:t>- Uma coluna para armazenar o endereço;</a:t>
            </a:r>
          </a:p>
          <a:p>
            <a:pPr algn="just" rtl="0" fontAlgn="base"/>
            <a:r>
              <a:rPr lang="pt-BR" sz="1400" b="0" i="0" dirty="0">
                <a:effectLst/>
                <a:latin typeface="+mj-lt"/>
              </a:rPr>
              <a:t>- Uma coluna para armazenar o telefone</a:t>
            </a:r>
          </a:p>
          <a:p>
            <a:pPr algn="just" rtl="0" fontAlgn="base"/>
            <a:r>
              <a:rPr lang="pt-BR" sz="1400" b="0" i="0" dirty="0">
                <a:effectLst/>
                <a:latin typeface="+mj-lt"/>
              </a:rPr>
              <a:t>- E ele pensou em criar uma coluna também para ser o Código dos Clientes</a:t>
            </a:r>
          </a:p>
          <a:p>
            <a:pPr marL="285750" indent="-285750" algn="just" rtl="0" fontAlgn="base">
              <a:buFontTx/>
              <a:buChar char="-"/>
            </a:pPr>
            <a:endParaRPr lang="pt-BR" sz="1400" dirty="0">
              <a:latin typeface="+mj-lt"/>
            </a:endParaRPr>
          </a:p>
          <a:p>
            <a:pPr algn="just" rtl="0" fontAlgn="base"/>
            <a:r>
              <a:rPr lang="pt-BR" sz="1400" dirty="0">
                <a:latin typeface="+mj-lt"/>
              </a:rPr>
              <a:t>Como que você acha que ele criou essa tabela? (Apenas a tabela, sem dados!)</a:t>
            </a:r>
            <a:endParaRPr lang="pt-BR" sz="1400" b="0" i="0" dirty="0">
              <a:effectLst/>
              <a:latin typeface="+mj-lt"/>
            </a:endParaRPr>
          </a:p>
        </p:txBody>
      </p:sp>
      <p:sp>
        <p:nvSpPr>
          <p:cNvPr id="71" name="Freeform: Shape 70">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146" name="Picture 2" descr="Desafio - ícones de networking grátis">
            <a:extLst>
              <a:ext uri="{FF2B5EF4-FFF2-40B4-BE49-F238E27FC236}">
                <a16:creationId xmlns:a16="http://schemas.microsoft.com/office/drawing/2014/main" id="{6987B673-BF17-48AD-A787-FAD2F69356B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2425"/>
          <a:stretch/>
        </p:blipFill>
        <p:spPr bwMode="auto">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4808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A22A48B3-5314-4374-A82C-5EA1D94D2747}"/>
              </a:ext>
            </a:extLst>
          </p:cNvPr>
          <p:cNvSpPr txBox="1"/>
          <p:nvPr/>
        </p:nvSpPr>
        <p:spPr>
          <a:xfrm>
            <a:off x="7464614" y="1783959"/>
            <a:ext cx="4087306" cy="2889114"/>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5400">
                <a:latin typeface="+mj-lt"/>
                <a:ea typeface="+mj-ea"/>
                <a:cs typeface="+mj-cs"/>
              </a:rPr>
              <a:t>Hands On!</a:t>
            </a:r>
          </a:p>
        </p:txBody>
      </p:sp>
      <p:sp>
        <p:nvSpPr>
          <p:cNvPr id="5134" name="Freeform: Shape 80">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122" name="Picture 2" descr="Você é hands-on? | Robert Half">
            <a:extLst>
              <a:ext uri="{FF2B5EF4-FFF2-40B4-BE49-F238E27FC236}">
                <a16:creationId xmlns:a16="http://schemas.microsoft.com/office/drawing/2014/main" id="{785272BA-B1FD-40E4-AF67-60C22563FD8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17" r="12918"/>
          <a:stretch/>
        </p:blipFill>
        <p:spPr bwMode="auto">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8894639"/>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6" name="CaixaDeTexto 1">
            <a:extLst>
              <a:ext uri="{FF2B5EF4-FFF2-40B4-BE49-F238E27FC236}">
                <a16:creationId xmlns:a16="http://schemas.microsoft.com/office/drawing/2014/main" id="{9A67289F-2D04-4D23-A429-F6D9EBECDD4D}"/>
              </a:ext>
            </a:extLst>
          </p:cNvPr>
          <p:cNvSpPr txBox="1"/>
          <p:nvPr/>
        </p:nvSpPr>
        <p:spPr>
          <a:xfrm>
            <a:off x="7464613" y="1783959"/>
            <a:ext cx="4502485" cy="3143148"/>
          </a:xfrm>
          <a:prstGeom prst="rect">
            <a:avLst/>
          </a:prstGeom>
        </p:spPr>
        <p:txBody>
          <a:bodyPr vert="horz" lIns="91440" tIns="45720" rIns="91440" bIns="45720" rtlCol="0" anchor="b">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914400">
              <a:lnSpc>
                <a:spcPct val="90000"/>
              </a:lnSpc>
              <a:spcBef>
                <a:spcPct val="0"/>
              </a:spcBef>
              <a:spcAft>
                <a:spcPts val="600"/>
              </a:spcAft>
            </a:pPr>
            <a:r>
              <a:rPr lang="pt-BR" sz="1400" b="1" u="sng" dirty="0">
                <a:latin typeface="+mj-lt"/>
                <a:ea typeface="+mj-ea"/>
                <a:cs typeface="+mj-cs"/>
              </a:rPr>
              <a:t>Desafio 2</a:t>
            </a:r>
            <a:r>
              <a:rPr lang="pt-BR" sz="1400" dirty="0">
                <a:latin typeface="+mj-lt"/>
                <a:ea typeface="+mj-ea"/>
                <a:cs typeface="+mj-cs"/>
              </a:rPr>
              <a:t> – Agora que Pedrinho já criou a sua tabela no banco de dados, vamos iniciar o cadastro de 10 clientes.</a:t>
            </a:r>
          </a:p>
          <a:p>
            <a:pPr defTabSz="914400">
              <a:lnSpc>
                <a:spcPct val="90000"/>
              </a:lnSpc>
              <a:spcBef>
                <a:spcPct val="0"/>
              </a:spcBef>
              <a:spcAft>
                <a:spcPts val="600"/>
              </a:spcAft>
            </a:pPr>
            <a:endParaRPr lang="pt-BR" sz="1400" dirty="0">
              <a:latin typeface="+mj-lt"/>
              <a:ea typeface="+mj-ea"/>
              <a:cs typeface="+mj-cs"/>
            </a:endParaRPr>
          </a:p>
          <a:p>
            <a:pPr defTabSz="914400">
              <a:lnSpc>
                <a:spcPct val="90000"/>
              </a:lnSpc>
              <a:spcBef>
                <a:spcPct val="0"/>
              </a:spcBef>
              <a:spcAft>
                <a:spcPts val="600"/>
              </a:spcAft>
            </a:pPr>
            <a:r>
              <a:rPr lang="pt-BR" sz="1400" dirty="0">
                <a:latin typeface="+mj-lt"/>
                <a:ea typeface="+mj-ea"/>
                <a:cs typeface="+mj-cs"/>
              </a:rPr>
              <a:t>Lembrando algumas informações:</a:t>
            </a:r>
          </a:p>
          <a:p>
            <a:pPr defTabSz="914400">
              <a:lnSpc>
                <a:spcPct val="90000"/>
              </a:lnSpc>
              <a:spcBef>
                <a:spcPct val="0"/>
              </a:spcBef>
              <a:spcAft>
                <a:spcPts val="600"/>
              </a:spcAft>
            </a:pPr>
            <a:endParaRPr lang="pt-BR" sz="1400" dirty="0">
              <a:latin typeface="+mj-lt"/>
              <a:ea typeface="+mj-ea"/>
              <a:cs typeface="+mj-cs"/>
            </a:endParaRPr>
          </a:p>
          <a:p>
            <a:pPr defTabSz="914400">
              <a:lnSpc>
                <a:spcPct val="90000"/>
              </a:lnSpc>
              <a:spcBef>
                <a:spcPct val="0"/>
              </a:spcBef>
              <a:spcAft>
                <a:spcPts val="600"/>
              </a:spcAft>
            </a:pPr>
            <a:r>
              <a:rPr lang="pt-BR" sz="1400" dirty="0">
                <a:latin typeface="+mj-lt"/>
                <a:ea typeface="+mj-ea"/>
                <a:cs typeface="+mj-cs"/>
              </a:rPr>
              <a:t>1 – Não pode existir clientes sem nome;</a:t>
            </a:r>
          </a:p>
          <a:p>
            <a:pPr defTabSz="914400">
              <a:lnSpc>
                <a:spcPct val="90000"/>
              </a:lnSpc>
              <a:spcBef>
                <a:spcPct val="0"/>
              </a:spcBef>
              <a:spcAft>
                <a:spcPts val="600"/>
              </a:spcAft>
            </a:pPr>
            <a:r>
              <a:rPr lang="pt-BR" sz="1400" dirty="0">
                <a:latin typeface="+mj-lt"/>
                <a:ea typeface="+mj-ea"/>
                <a:cs typeface="+mj-cs"/>
              </a:rPr>
              <a:t>2 – Todos os clientes devem ter um código;</a:t>
            </a:r>
          </a:p>
          <a:p>
            <a:pPr defTabSz="914400">
              <a:lnSpc>
                <a:spcPct val="90000"/>
              </a:lnSpc>
              <a:spcBef>
                <a:spcPct val="0"/>
              </a:spcBef>
              <a:spcAft>
                <a:spcPts val="600"/>
              </a:spcAft>
            </a:pPr>
            <a:r>
              <a:rPr lang="pt-BR" sz="1400" dirty="0">
                <a:latin typeface="+mj-lt"/>
                <a:ea typeface="+mj-ea"/>
                <a:cs typeface="+mj-cs"/>
              </a:rPr>
              <a:t>3 – Todos os cliente devem ter também um endereço e um telefone cadastrado.</a:t>
            </a:r>
          </a:p>
          <a:p>
            <a:pPr defTabSz="914400">
              <a:lnSpc>
                <a:spcPct val="90000"/>
              </a:lnSpc>
              <a:spcBef>
                <a:spcPct val="0"/>
              </a:spcBef>
              <a:spcAft>
                <a:spcPts val="600"/>
              </a:spcAft>
            </a:pPr>
            <a:endParaRPr lang="pt-BR" sz="1400" dirty="0">
              <a:latin typeface="+mj-lt"/>
              <a:ea typeface="+mj-ea"/>
              <a:cs typeface="+mj-cs"/>
            </a:endParaRPr>
          </a:p>
          <a:p>
            <a:pPr defTabSz="914400">
              <a:lnSpc>
                <a:spcPct val="90000"/>
              </a:lnSpc>
              <a:spcBef>
                <a:spcPct val="0"/>
              </a:spcBef>
              <a:spcAft>
                <a:spcPts val="600"/>
              </a:spcAft>
            </a:pPr>
            <a:r>
              <a:rPr lang="pt-BR" sz="1400" dirty="0">
                <a:latin typeface="+mj-lt"/>
                <a:ea typeface="+mj-ea"/>
                <a:cs typeface="+mj-cs"/>
              </a:rPr>
              <a:t>Vamos lá!</a:t>
            </a:r>
          </a:p>
          <a:p>
            <a:pPr defTabSz="914400">
              <a:lnSpc>
                <a:spcPct val="90000"/>
              </a:lnSpc>
              <a:spcBef>
                <a:spcPct val="0"/>
              </a:spcBef>
              <a:spcAft>
                <a:spcPts val="600"/>
              </a:spcAft>
            </a:pPr>
            <a:endParaRPr lang="en-US" sz="1400" dirty="0">
              <a:latin typeface="+mj-lt"/>
              <a:ea typeface="+mj-ea"/>
              <a:cs typeface="+mj-cs"/>
            </a:endParaRPr>
          </a:p>
        </p:txBody>
      </p:sp>
      <p:sp>
        <p:nvSpPr>
          <p:cNvPr id="6148" name="Freeform: Shape 70">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146" name="Picture 2" descr="Desafio - ícones de networking grátis">
            <a:extLst>
              <a:ext uri="{FF2B5EF4-FFF2-40B4-BE49-F238E27FC236}">
                <a16:creationId xmlns:a16="http://schemas.microsoft.com/office/drawing/2014/main" id="{6987B673-BF17-48AD-A787-FAD2F69356B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2425"/>
          <a:stretch/>
        </p:blipFill>
        <p:spPr bwMode="auto">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1883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A22A48B3-5314-4374-A82C-5EA1D94D2747}"/>
              </a:ext>
            </a:extLst>
          </p:cNvPr>
          <p:cNvSpPr txBox="1"/>
          <p:nvPr/>
        </p:nvSpPr>
        <p:spPr>
          <a:xfrm>
            <a:off x="7464614" y="1783959"/>
            <a:ext cx="4087306" cy="2889114"/>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5400">
                <a:latin typeface="+mj-lt"/>
                <a:ea typeface="+mj-ea"/>
                <a:cs typeface="+mj-cs"/>
              </a:rPr>
              <a:t>Hands On!</a:t>
            </a:r>
          </a:p>
        </p:txBody>
      </p:sp>
      <p:sp>
        <p:nvSpPr>
          <p:cNvPr id="71" name="Freeform: Shape 70">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122" name="Picture 2" descr="Você é hands-on? | Robert Half">
            <a:extLst>
              <a:ext uri="{FF2B5EF4-FFF2-40B4-BE49-F238E27FC236}">
                <a16:creationId xmlns:a16="http://schemas.microsoft.com/office/drawing/2014/main" id="{785272BA-B1FD-40E4-AF67-60C22563FD8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17" r="12918"/>
          <a:stretch/>
        </p:blipFill>
        <p:spPr bwMode="auto">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5999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A22A48B3-5314-4374-A82C-5EA1D94D2747}"/>
              </a:ext>
            </a:extLst>
          </p:cNvPr>
          <p:cNvSpPr txBox="1"/>
          <p:nvPr/>
        </p:nvSpPr>
        <p:spPr>
          <a:xfrm>
            <a:off x="6746628" y="1783959"/>
            <a:ext cx="4645250" cy="2889114"/>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6000">
                <a:latin typeface="+mj-lt"/>
                <a:ea typeface="+mj-ea"/>
                <a:cs typeface="+mj-cs"/>
              </a:rPr>
              <a:t>Dúvidas?</a:t>
            </a:r>
          </a:p>
        </p:txBody>
      </p:sp>
      <p:sp>
        <p:nvSpPr>
          <p:cNvPr id="73" name="Freeform: Shape 72">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076" name="Picture 4" descr="Dom Alberto | Dúvidas? Entramos em Contato com Você - Dom Alberto">
            <a:extLst>
              <a:ext uri="{FF2B5EF4-FFF2-40B4-BE49-F238E27FC236}">
                <a16:creationId xmlns:a16="http://schemas.microsoft.com/office/drawing/2014/main" id="{4EEBC5B8-F597-4BCF-910A-26A62D506CE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068" r="-1" b="17957"/>
          <a:stretch/>
        </p:blipFill>
        <p:spPr bwMode="auto">
          <a:xfrm>
            <a:off x="20" y="10"/>
            <a:ext cx="6024134" cy="6857990"/>
          </a:xfrm>
          <a:custGeom>
            <a:avLst/>
            <a:gdLst/>
            <a:ahLst/>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7643593"/>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Tema do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
  <TotalTime>1704</TotalTime>
  <Words>365</Words>
  <Application>Microsoft Office PowerPoint</Application>
  <PresentationFormat>Widescreen</PresentationFormat>
  <Paragraphs>32</Paragraphs>
  <Slides>9</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9</vt:i4>
      </vt:variant>
    </vt:vector>
  </HeadingPairs>
  <TitlesOfParts>
    <vt:vector size="14" baseType="lpstr">
      <vt:lpstr>Arial</vt:lpstr>
      <vt:lpstr>Calibri</vt:lpstr>
      <vt:lpstr>Calibri Light</vt:lpstr>
      <vt:lpstr>Impact</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Gabriel Quintella</dc:creator>
  <cp:lastModifiedBy>Gabriel Quintella</cp:lastModifiedBy>
  <cp:revision>4</cp:revision>
  <dcterms:created xsi:type="dcterms:W3CDTF">2022-01-12T22:44:22Z</dcterms:created>
  <dcterms:modified xsi:type="dcterms:W3CDTF">2024-09-12T00:34:17Z</dcterms:modified>
</cp:coreProperties>
</file>