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323" r:id="rId2"/>
    <p:sldId id="301" r:id="rId3"/>
    <p:sldId id="303" r:id="rId4"/>
    <p:sldId id="322" r:id="rId5"/>
    <p:sldId id="324" r:id="rId6"/>
    <p:sldId id="325" r:id="rId7"/>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DA9"/>
    <a:srgbClr val="2EC1F4"/>
    <a:srgbClr val="4490C4"/>
    <a:srgbClr val="4277C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74" autoAdjust="0"/>
    <p:restoredTop sz="95388" autoAdjust="0"/>
  </p:normalViewPr>
  <p:slideViewPr>
    <p:cSldViewPr snapToGrid="0">
      <p:cViewPr varScale="1">
        <p:scale>
          <a:sx n="83" d="100"/>
          <a:sy n="83" d="100"/>
        </p:scale>
        <p:origin x="36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01FB92-3B40-4CEB-8EF6-98192792E525}" type="datetimeFigureOut">
              <a:rPr lang="pt-BR" smtClean="0"/>
              <a:t>01/10/2024</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9531D7-9345-481B-A252-EED700AD3DD7}" type="slidenum">
              <a:rPr lang="pt-BR" smtClean="0"/>
              <a:t>‹nº›</a:t>
            </a:fld>
            <a:endParaRPr lang="pt-BR"/>
          </a:p>
        </p:txBody>
      </p:sp>
    </p:spTree>
    <p:extLst>
      <p:ext uri="{BB962C8B-B14F-4D97-AF65-F5344CB8AC3E}">
        <p14:creationId xmlns:p14="http://schemas.microsoft.com/office/powerpoint/2010/main" val="641531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A6E591-8BF2-1E1B-8025-F25382391A18}"/>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DAE662D8-EDCB-92CC-A1E8-C6AB01DA96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3B89E76F-FD1A-5C07-6C8B-22FA09A5B247}"/>
              </a:ext>
            </a:extLst>
          </p:cNvPr>
          <p:cNvSpPr>
            <a:spLocks noGrp="1"/>
          </p:cNvSpPr>
          <p:nvPr>
            <p:ph type="dt" sz="half" idx="10"/>
          </p:nvPr>
        </p:nvSpPr>
        <p:spPr/>
        <p:txBody>
          <a:bodyPr/>
          <a:lstStyle/>
          <a:p>
            <a:fld id="{13015A94-D9CB-470F-A58C-5F43E2446D83}" type="datetimeFigureOut">
              <a:rPr lang="pt-BR" smtClean="0"/>
              <a:t>01/10/2024</a:t>
            </a:fld>
            <a:endParaRPr lang="pt-BR"/>
          </a:p>
        </p:txBody>
      </p:sp>
      <p:sp>
        <p:nvSpPr>
          <p:cNvPr id="5" name="Espaço Reservado para Rodapé 4">
            <a:extLst>
              <a:ext uri="{FF2B5EF4-FFF2-40B4-BE49-F238E27FC236}">
                <a16:creationId xmlns:a16="http://schemas.microsoft.com/office/drawing/2014/main" id="{9F75D406-A207-69C0-4841-2C8A656D1C9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539DA89-BAF9-BAB8-48A0-E5B04E9649F2}"/>
              </a:ext>
            </a:extLst>
          </p:cNvPr>
          <p:cNvSpPr>
            <a:spLocks noGrp="1"/>
          </p:cNvSpPr>
          <p:nvPr>
            <p:ph type="sldNum" sz="quarter" idx="12"/>
          </p:nvPr>
        </p:nvSpPr>
        <p:spPr/>
        <p:txBody>
          <a:bodyPr/>
          <a:lstStyle/>
          <a:p>
            <a:fld id="{703B0A60-F06B-4941-80F4-6152928E476F}" type="slidenum">
              <a:rPr lang="pt-BR" smtClean="0"/>
              <a:t>‹nº›</a:t>
            </a:fld>
            <a:endParaRPr lang="pt-BR"/>
          </a:p>
        </p:txBody>
      </p:sp>
    </p:spTree>
    <p:extLst>
      <p:ext uri="{BB962C8B-B14F-4D97-AF65-F5344CB8AC3E}">
        <p14:creationId xmlns:p14="http://schemas.microsoft.com/office/powerpoint/2010/main" val="2036925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2D2F65-DD74-FC2D-9FD4-4CC391085446}"/>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7CF3E820-6CA4-1CC5-BBD3-EF46D5961AEC}"/>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77193013-3EAB-DA14-0648-33C4E701B067}"/>
              </a:ext>
            </a:extLst>
          </p:cNvPr>
          <p:cNvSpPr>
            <a:spLocks noGrp="1"/>
          </p:cNvSpPr>
          <p:nvPr>
            <p:ph type="dt" sz="half" idx="10"/>
          </p:nvPr>
        </p:nvSpPr>
        <p:spPr/>
        <p:txBody>
          <a:bodyPr/>
          <a:lstStyle/>
          <a:p>
            <a:fld id="{13015A94-D9CB-470F-A58C-5F43E2446D83}" type="datetimeFigureOut">
              <a:rPr lang="pt-BR" smtClean="0"/>
              <a:t>01/10/2024</a:t>
            </a:fld>
            <a:endParaRPr lang="pt-BR"/>
          </a:p>
        </p:txBody>
      </p:sp>
      <p:sp>
        <p:nvSpPr>
          <p:cNvPr id="5" name="Espaço Reservado para Rodapé 4">
            <a:extLst>
              <a:ext uri="{FF2B5EF4-FFF2-40B4-BE49-F238E27FC236}">
                <a16:creationId xmlns:a16="http://schemas.microsoft.com/office/drawing/2014/main" id="{7DDA0E4A-F232-79F3-722F-EDD5294C4808}"/>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7BA2F8B1-87C3-DAA8-CFE5-251472565768}"/>
              </a:ext>
            </a:extLst>
          </p:cNvPr>
          <p:cNvSpPr>
            <a:spLocks noGrp="1"/>
          </p:cNvSpPr>
          <p:nvPr>
            <p:ph type="sldNum" sz="quarter" idx="12"/>
          </p:nvPr>
        </p:nvSpPr>
        <p:spPr/>
        <p:txBody>
          <a:bodyPr/>
          <a:lstStyle/>
          <a:p>
            <a:fld id="{703B0A60-F06B-4941-80F4-6152928E476F}" type="slidenum">
              <a:rPr lang="pt-BR" smtClean="0"/>
              <a:t>‹nº›</a:t>
            </a:fld>
            <a:endParaRPr lang="pt-BR"/>
          </a:p>
        </p:txBody>
      </p:sp>
    </p:spTree>
    <p:extLst>
      <p:ext uri="{BB962C8B-B14F-4D97-AF65-F5344CB8AC3E}">
        <p14:creationId xmlns:p14="http://schemas.microsoft.com/office/powerpoint/2010/main" val="4109346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A5A81B49-7FBA-E668-9CD6-9EA2AF0A4AAB}"/>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6CC7DACA-8415-4AD0-AED9-AF3EB5C0E98D}"/>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FC5ED9E4-238A-DF6B-7F29-9D9F54550F05}"/>
              </a:ext>
            </a:extLst>
          </p:cNvPr>
          <p:cNvSpPr>
            <a:spLocks noGrp="1"/>
          </p:cNvSpPr>
          <p:nvPr>
            <p:ph type="dt" sz="half" idx="10"/>
          </p:nvPr>
        </p:nvSpPr>
        <p:spPr/>
        <p:txBody>
          <a:bodyPr/>
          <a:lstStyle/>
          <a:p>
            <a:fld id="{13015A94-D9CB-470F-A58C-5F43E2446D83}" type="datetimeFigureOut">
              <a:rPr lang="pt-BR" smtClean="0"/>
              <a:t>01/10/2024</a:t>
            </a:fld>
            <a:endParaRPr lang="pt-BR"/>
          </a:p>
        </p:txBody>
      </p:sp>
      <p:sp>
        <p:nvSpPr>
          <p:cNvPr id="5" name="Espaço Reservado para Rodapé 4">
            <a:extLst>
              <a:ext uri="{FF2B5EF4-FFF2-40B4-BE49-F238E27FC236}">
                <a16:creationId xmlns:a16="http://schemas.microsoft.com/office/drawing/2014/main" id="{FF4389C7-6D86-8AA7-DF70-9D43BA1C980E}"/>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11081AD3-1C74-18CF-D2D1-A377C90C6C3E}"/>
              </a:ext>
            </a:extLst>
          </p:cNvPr>
          <p:cNvSpPr>
            <a:spLocks noGrp="1"/>
          </p:cNvSpPr>
          <p:nvPr>
            <p:ph type="sldNum" sz="quarter" idx="12"/>
          </p:nvPr>
        </p:nvSpPr>
        <p:spPr/>
        <p:txBody>
          <a:bodyPr/>
          <a:lstStyle/>
          <a:p>
            <a:fld id="{703B0A60-F06B-4941-80F4-6152928E476F}" type="slidenum">
              <a:rPr lang="pt-BR" smtClean="0"/>
              <a:t>‹nº›</a:t>
            </a:fld>
            <a:endParaRPr lang="pt-BR"/>
          </a:p>
        </p:txBody>
      </p:sp>
    </p:spTree>
    <p:extLst>
      <p:ext uri="{BB962C8B-B14F-4D97-AF65-F5344CB8AC3E}">
        <p14:creationId xmlns:p14="http://schemas.microsoft.com/office/powerpoint/2010/main" val="1952246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8A5052-9B90-6542-0FE7-522F584D4A9B}"/>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087DC472-5FBB-0E78-F908-63ABE7C0C645}"/>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9B1FF4C9-E274-C1FC-5C08-B99A8DF4584C}"/>
              </a:ext>
            </a:extLst>
          </p:cNvPr>
          <p:cNvSpPr>
            <a:spLocks noGrp="1"/>
          </p:cNvSpPr>
          <p:nvPr>
            <p:ph type="dt" sz="half" idx="10"/>
          </p:nvPr>
        </p:nvSpPr>
        <p:spPr/>
        <p:txBody>
          <a:bodyPr/>
          <a:lstStyle/>
          <a:p>
            <a:fld id="{13015A94-D9CB-470F-A58C-5F43E2446D83}" type="datetimeFigureOut">
              <a:rPr lang="pt-BR" smtClean="0"/>
              <a:t>01/10/2024</a:t>
            </a:fld>
            <a:endParaRPr lang="pt-BR"/>
          </a:p>
        </p:txBody>
      </p:sp>
      <p:sp>
        <p:nvSpPr>
          <p:cNvPr id="5" name="Espaço Reservado para Rodapé 4">
            <a:extLst>
              <a:ext uri="{FF2B5EF4-FFF2-40B4-BE49-F238E27FC236}">
                <a16:creationId xmlns:a16="http://schemas.microsoft.com/office/drawing/2014/main" id="{402CB93B-1F23-71F1-278F-DA4850511840}"/>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3D6AC0DB-B096-03E4-7A70-CA1A7EC2DEFB}"/>
              </a:ext>
            </a:extLst>
          </p:cNvPr>
          <p:cNvSpPr>
            <a:spLocks noGrp="1"/>
          </p:cNvSpPr>
          <p:nvPr>
            <p:ph type="sldNum" sz="quarter" idx="12"/>
          </p:nvPr>
        </p:nvSpPr>
        <p:spPr/>
        <p:txBody>
          <a:bodyPr/>
          <a:lstStyle/>
          <a:p>
            <a:fld id="{703B0A60-F06B-4941-80F4-6152928E476F}" type="slidenum">
              <a:rPr lang="pt-BR" smtClean="0"/>
              <a:t>‹nº›</a:t>
            </a:fld>
            <a:endParaRPr lang="pt-BR"/>
          </a:p>
        </p:txBody>
      </p:sp>
    </p:spTree>
    <p:extLst>
      <p:ext uri="{BB962C8B-B14F-4D97-AF65-F5344CB8AC3E}">
        <p14:creationId xmlns:p14="http://schemas.microsoft.com/office/powerpoint/2010/main" val="2860241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A8E39B-0B93-59EC-2EEF-79A0BF757B10}"/>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73B7E1EE-EA5F-4B81-FDFE-A6010AB232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7D34AC63-5429-D2F8-4A10-A17AB56FF2DD}"/>
              </a:ext>
            </a:extLst>
          </p:cNvPr>
          <p:cNvSpPr>
            <a:spLocks noGrp="1"/>
          </p:cNvSpPr>
          <p:nvPr>
            <p:ph type="dt" sz="half" idx="10"/>
          </p:nvPr>
        </p:nvSpPr>
        <p:spPr/>
        <p:txBody>
          <a:bodyPr/>
          <a:lstStyle/>
          <a:p>
            <a:fld id="{13015A94-D9CB-470F-A58C-5F43E2446D83}" type="datetimeFigureOut">
              <a:rPr lang="pt-BR" smtClean="0"/>
              <a:t>01/10/2024</a:t>
            </a:fld>
            <a:endParaRPr lang="pt-BR"/>
          </a:p>
        </p:txBody>
      </p:sp>
      <p:sp>
        <p:nvSpPr>
          <p:cNvPr id="5" name="Espaço Reservado para Rodapé 4">
            <a:extLst>
              <a:ext uri="{FF2B5EF4-FFF2-40B4-BE49-F238E27FC236}">
                <a16:creationId xmlns:a16="http://schemas.microsoft.com/office/drawing/2014/main" id="{875E4887-F1BA-8E51-295B-2A0422D637CC}"/>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AF2202B-33FA-65E6-03F1-B205EB447455}"/>
              </a:ext>
            </a:extLst>
          </p:cNvPr>
          <p:cNvSpPr>
            <a:spLocks noGrp="1"/>
          </p:cNvSpPr>
          <p:nvPr>
            <p:ph type="sldNum" sz="quarter" idx="12"/>
          </p:nvPr>
        </p:nvSpPr>
        <p:spPr/>
        <p:txBody>
          <a:bodyPr/>
          <a:lstStyle/>
          <a:p>
            <a:fld id="{703B0A60-F06B-4941-80F4-6152928E476F}" type="slidenum">
              <a:rPr lang="pt-BR" smtClean="0"/>
              <a:t>‹nº›</a:t>
            </a:fld>
            <a:endParaRPr lang="pt-BR"/>
          </a:p>
        </p:txBody>
      </p:sp>
    </p:spTree>
    <p:extLst>
      <p:ext uri="{BB962C8B-B14F-4D97-AF65-F5344CB8AC3E}">
        <p14:creationId xmlns:p14="http://schemas.microsoft.com/office/powerpoint/2010/main" val="3264258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66175F-07C7-B189-C6D2-846DF13C4362}"/>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A647C0C4-9236-989B-8B1C-F29A2F96E738}"/>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D994BCE8-3185-DAAA-5594-FFAAFACB2E84}"/>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A31F6762-3126-175D-EE38-B4B85364F406}"/>
              </a:ext>
            </a:extLst>
          </p:cNvPr>
          <p:cNvSpPr>
            <a:spLocks noGrp="1"/>
          </p:cNvSpPr>
          <p:nvPr>
            <p:ph type="dt" sz="half" idx="10"/>
          </p:nvPr>
        </p:nvSpPr>
        <p:spPr/>
        <p:txBody>
          <a:bodyPr/>
          <a:lstStyle/>
          <a:p>
            <a:fld id="{13015A94-D9CB-470F-A58C-5F43E2446D83}" type="datetimeFigureOut">
              <a:rPr lang="pt-BR" smtClean="0"/>
              <a:t>01/10/2024</a:t>
            </a:fld>
            <a:endParaRPr lang="pt-BR"/>
          </a:p>
        </p:txBody>
      </p:sp>
      <p:sp>
        <p:nvSpPr>
          <p:cNvPr id="6" name="Espaço Reservado para Rodapé 5">
            <a:extLst>
              <a:ext uri="{FF2B5EF4-FFF2-40B4-BE49-F238E27FC236}">
                <a16:creationId xmlns:a16="http://schemas.microsoft.com/office/drawing/2014/main" id="{18A55956-DD2C-B8BF-4EDB-55488043855E}"/>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876B4FC4-A6CC-0355-21D8-8378B64ED822}"/>
              </a:ext>
            </a:extLst>
          </p:cNvPr>
          <p:cNvSpPr>
            <a:spLocks noGrp="1"/>
          </p:cNvSpPr>
          <p:nvPr>
            <p:ph type="sldNum" sz="quarter" idx="12"/>
          </p:nvPr>
        </p:nvSpPr>
        <p:spPr/>
        <p:txBody>
          <a:bodyPr/>
          <a:lstStyle/>
          <a:p>
            <a:fld id="{703B0A60-F06B-4941-80F4-6152928E476F}" type="slidenum">
              <a:rPr lang="pt-BR" smtClean="0"/>
              <a:t>‹nº›</a:t>
            </a:fld>
            <a:endParaRPr lang="pt-BR"/>
          </a:p>
        </p:txBody>
      </p:sp>
    </p:spTree>
    <p:extLst>
      <p:ext uri="{BB962C8B-B14F-4D97-AF65-F5344CB8AC3E}">
        <p14:creationId xmlns:p14="http://schemas.microsoft.com/office/powerpoint/2010/main" val="2799135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69E234-EA9D-531E-B59E-58164DCE2562}"/>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571433BD-4B56-566B-3CE2-38FF7F8D08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D079FD1D-56DC-898D-ADB8-C4CD0FCC3899}"/>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BB8B18BD-8194-1930-4436-AB7278B9FF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292871FB-A56A-D112-CC01-E6F255757E1C}"/>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6FF1948C-406D-EE6F-3C5F-E90BF51AB4E3}"/>
              </a:ext>
            </a:extLst>
          </p:cNvPr>
          <p:cNvSpPr>
            <a:spLocks noGrp="1"/>
          </p:cNvSpPr>
          <p:nvPr>
            <p:ph type="dt" sz="half" idx="10"/>
          </p:nvPr>
        </p:nvSpPr>
        <p:spPr/>
        <p:txBody>
          <a:bodyPr/>
          <a:lstStyle/>
          <a:p>
            <a:fld id="{13015A94-D9CB-470F-A58C-5F43E2446D83}" type="datetimeFigureOut">
              <a:rPr lang="pt-BR" smtClean="0"/>
              <a:t>01/10/2024</a:t>
            </a:fld>
            <a:endParaRPr lang="pt-BR"/>
          </a:p>
        </p:txBody>
      </p:sp>
      <p:sp>
        <p:nvSpPr>
          <p:cNvPr id="8" name="Espaço Reservado para Rodapé 7">
            <a:extLst>
              <a:ext uri="{FF2B5EF4-FFF2-40B4-BE49-F238E27FC236}">
                <a16:creationId xmlns:a16="http://schemas.microsoft.com/office/drawing/2014/main" id="{194862ED-A532-891D-D147-4EC6A9B0E2DF}"/>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9C0EFAAC-ADB6-3912-9E3D-9487A4C26FF8}"/>
              </a:ext>
            </a:extLst>
          </p:cNvPr>
          <p:cNvSpPr>
            <a:spLocks noGrp="1"/>
          </p:cNvSpPr>
          <p:nvPr>
            <p:ph type="sldNum" sz="quarter" idx="12"/>
          </p:nvPr>
        </p:nvSpPr>
        <p:spPr/>
        <p:txBody>
          <a:bodyPr/>
          <a:lstStyle/>
          <a:p>
            <a:fld id="{703B0A60-F06B-4941-80F4-6152928E476F}" type="slidenum">
              <a:rPr lang="pt-BR" smtClean="0"/>
              <a:t>‹nº›</a:t>
            </a:fld>
            <a:endParaRPr lang="pt-BR"/>
          </a:p>
        </p:txBody>
      </p:sp>
    </p:spTree>
    <p:extLst>
      <p:ext uri="{BB962C8B-B14F-4D97-AF65-F5344CB8AC3E}">
        <p14:creationId xmlns:p14="http://schemas.microsoft.com/office/powerpoint/2010/main" val="776734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B2FDE6-6521-231B-3FED-E8D59251AF8D}"/>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07BD3A4D-BC87-B45C-CAE6-791C6A9C967B}"/>
              </a:ext>
            </a:extLst>
          </p:cNvPr>
          <p:cNvSpPr>
            <a:spLocks noGrp="1"/>
          </p:cNvSpPr>
          <p:nvPr>
            <p:ph type="dt" sz="half" idx="10"/>
          </p:nvPr>
        </p:nvSpPr>
        <p:spPr/>
        <p:txBody>
          <a:bodyPr/>
          <a:lstStyle/>
          <a:p>
            <a:fld id="{13015A94-D9CB-470F-A58C-5F43E2446D83}" type="datetimeFigureOut">
              <a:rPr lang="pt-BR" smtClean="0"/>
              <a:t>01/10/2024</a:t>
            </a:fld>
            <a:endParaRPr lang="pt-BR"/>
          </a:p>
        </p:txBody>
      </p:sp>
      <p:sp>
        <p:nvSpPr>
          <p:cNvPr id="4" name="Espaço Reservado para Rodapé 3">
            <a:extLst>
              <a:ext uri="{FF2B5EF4-FFF2-40B4-BE49-F238E27FC236}">
                <a16:creationId xmlns:a16="http://schemas.microsoft.com/office/drawing/2014/main" id="{FB87D20E-C272-B318-AE90-0E29D7810E7F}"/>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CE3F8965-B8E9-0B29-4D66-9042E233E8CA}"/>
              </a:ext>
            </a:extLst>
          </p:cNvPr>
          <p:cNvSpPr>
            <a:spLocks noGrp="1"/>
          </p:cNvSpPr>
          <p:nvPr>
            <p:ph type="sldNum" sz="quarter" idx="12"/>
          </p:nvPr>
        </p:nvSpPr>
        <p:spPr/>
        <p:txBody>
          <a:bodyPr/>
          <a:lstStyle/>
          <a:p>
            <a:fld id="{703B0A60-F06B-4941-80F4-6152928E476F}" type="slidenum">
              <a:rPr lang="pt-BR" smtClean="0"/>
              <a:t>‹nº›</a:t>
            </a:fld>
            <a:endParaRPr lang="pt-BR"/>
          </a:p>
        </p:txBody>
      </p:sp>
    </p:spTree>
    <p:extLst>
      <p:ext uri="{BB962C8B-B14F-4D97-AF65-F5344CB8AC3E}">
        <p14:creationId xmlns:p14="http://schemas.microsoft.com/office/powerpoint/2010/main" val="2171942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B7BCF0AE-793A-9F93-98E4-13A7FB456BC5}"/>
              </a:ext>
            </a:extLst>
          </p:cNvPr>
          <p:cNvSpPr>
            <a:spLocks noGrp="1"/>
          </p:cNvSpPr>
          <p:nvPr>
            <p:ph type="dt" sz="half" idx="10"/>
          </p:nvPr>
        </p:nvSpPr>
        <p:spPr/>
        <p:txBody>
          <a:bodyPr/>
          <a:lstStyle/>
          <a:p>
            <a:fld id="{13015A94-D9CB-470F-A58C-5F43E2446D83}" type="datetimeFigureOut">
              <a:rPr lang="pt-BR" smtClean="0"/>
              <a:t>01/10/2024</a:t>
            </a:fld>
            <a:endParaRPr lang="pt-BR"/>
          </a:p>
        </p:txBody>
      </p:sp>
      <p:sp>
        <p:nvSpPr>
          <p:cNvPr id="3" name="Espaço Reservado para Rodapé 2">
            <a:extLst>
              <a:ext uri="{FF2B5EF4-FFF2-40B4-BE49-F238E27FC236}">
                <a16:creationId xmlns:a16="http://schemas.microsoft.com/office/drawing/2014/main" id="{25D0F490-DD3E-3BF3-D63D-0F6D59E8A23D}"/>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AF06D652-0D1C-562C-0413-4DABFC19D88F}"/>
              </a:ext>
            </a:extLst>
          </p:cNvPr>
          <p:cNvSpPr>
            <a:spLocks noGrp="1"/>
          </p:cNvSpPr>
          <p:nvPr>
            <p:ph type="sldNum" sz="quarter" idx="12"/>
          </p:nvPr>
        </p:nvSpPr>
        <p:spPr/>
        <p:txBody>
          <a:bodyPr/>
          <a:lstStyle/>
          <a:p>
            <a:fld id="{703B0A60-F06B-4941-80F4-6152928E476F}" type="slidenum">
              <a:rPr lang="pt-BR" smtClean="0"/>
              <a:t>‹nº›</a:t>
            </a:fld>
            <a:endParaRPr lang="pt-BR"/>
          </a:p>
        </p:txBody>
      </p:sp>
    </p:spTree>
    <p:extLst>
      <p:ext uri="{BB962C8B-B14F-4D97-AF65-F5344CB8AC3E}">
        <p14:creationId xmlns:p14="http://schemas.microsoft.com/office/powerpoint/2010/main" val="134619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B41D19-43EB-4B0A-5D24-CF3083CBABE0}"/>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D7704726-FE48-E8FE-A1BF-C33A03D137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C2E050BF-FBE2-7735-DF7C-31948BC94B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BEFC99A8-5C8D-7A2F-838B-94D5603723A5}"/>
              </a:ext>
            </a:extLst>
          </p:cNvPr>
          <p:cNvSpPr>
            <a:spLocks noGrp="1"/>
          </p:cNvSpPr>
          <p:nvPr>
            <p:ph type="dt" sz="half" idx="10"/>
          </p:nvPr>
        </p:nvSpPr>
        <p:spPr/>
        <p:txBody>
          <a:bodyPr/>
          <a:lstStyle/>
          <a:p>
            <a:fld id="{13015A94-D9CB-470F-A58C-5F43E2446D83}" type="datetimeFigureOut">
              <a:rPr lang="pt-BR" smtClean="0"/>
              <a:t>01/10/2024</a:t>
            </a:fld>
            <a:endParaRPr lang="pt-BR"/>
          </a:p>
        </p:txBody>
      </p:sp>
      <p:sp>
        <p:nvSpPr>
          <p:cNvPr id="6" name="Espaço Reservado para Rodapé 5">
            <a:extLst>
              <a:ext uri="{FF2B5EF4-FFF2-40B4-BE49-F238E27FC236}">
                <a16:creationId xmlns:a16="http://schemas.microsoft.com/office/drawing/2014/main" id="{BF3F7BBD-E693-CBF8-6F45-94A4EF6EAA80}"/>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F1F47F14-BCDC-68B7-E86F-B59C968297D3}"/>
              </a:ext>
            </a:extLst>
          </p:cNvPr>
          <p:cNvSpPr>
            <a:spLocks noGrp="1"/>
          </p:cNvSpPr>
          <p:nvPr>
            <p:ph type="sldNum" sz="quarter" idx="12"/>
          </p:nvPr>
        </p:nvSpPr>
        <p:spPr/>
        <p:txBody>
          <a:bodyPr/>
          <a:lstStyle/>
          <a:p>
            <a:fld id="{703B0A60-F06B-4941-80F4-6152928E476F}" type="slidenum">
              <a:rPr lang="pt-BR" smtClean="0"/>
              <a:t>‹nº›</a:t>
            </a:fld>
            <a:endParaRPr lang="pt-BR"/>
          </a:p>
        </p:txBody>
      </p:sp>
    </p:spTree>
    <p:extLst>
      <p:ext uri="{BB962C8B-B14F-4D97-AF65-F5344CB8AC3E}">
        <p14:creationId xmlns:p14="http://schemas.microsoft.com/office/powerpoint/2010/main" val="1725119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C5175D-2BED-7FF4-3AEB-D138286FB870}"/>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2252A6A0-671C-30E7-314F-070120A6C9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944DECC8-13B1-A90C-5083-F2647A686E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0F9A45B4-C952-17B4-ECB9-F5D0A430EF1E}"/>
              </a:ext>
            </a:extLst>
          </p:cNvPr>
          <p:cNvSpPr>
            <a:spLocks noGrp="1"/>
          </p:cNvSpPr>
          <p:nvPr>
            <p:ph type="dt" sz="half" idx="10"/>
          </p:nvPr>
        </p:nvSpPr>
        <p:spPr/>
        <p:txBody>
          <a:bodyPr/>
          <a:lstStyle/>
          <a:p>
            <a:fld id="{13015A94-D9CB-470F-A58C-5F43E2446D83}" type="datetimeFigureOut">
              <a:rPr lang="pt-BR" smtClean="0"/>
              <a:t>01/10/2024</a:t>
            </a:fld>
            <a:endParaRPr lang="pt-BR"/>
          </a:p>
        </p:txBody>
      </p:sp>
      <p:sp>
        <p:nvSpPr>
          <p:cNvPr id="6" name="Espaço Reservado para Rodapé 5">
            <a:extLst>
              <a:ext uri="{FF2B5EF4-FFF2-40B4-BE49-F238E27FC236}">
                <a16:creationId xmlns:a16="http://schemas.microsoft.com/office/drawing/2014/main" id="{97458819-76AC-FDA3-8960-BEFB675DAAD6}"/>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7D76C2E7-7BE6-1ADB-0D93-53C55ACBE772}"/>
              </a:ext>
            </a:extLst>
          </p:cNvPr>
          <p:cNvSpPr>
            <a:spLocks noGrp="1"/>
          </p:cNvSpPr>
          <p:nvPr>
            <p:ph type="sldNum" sz="quarter" idx="12"/>
          </p:nvPr>
        </p:nvSpPr>
        <p:spPr/>
        <p:txBody>
          <a:bodyPr/>
          <a:lstStyle/>
          <a:p>
            <a:fld id="{703B0A60-F06B-4941-80F4-6152928E476F}" type="slidenum">
              <a:rPr lang="pt-BR" smtClean="0"/>
              <a:t>‹nº›</a:t>
            </a:fld>
            <a:endParaRPr lang="pt-BR"/>
          </a:p>
        </p:txBody>
      </p:sp>
    </p:spTree>
    <p:extLst>
      <p:ext uri="{BB962C8B-B14F-4D97-AF65-F5344CB8AC3E}">
        <p14:creationId xmlns:p14="http://schemas.microsoft.com/office/powerpoint/2010/main" val="112366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E1A93EA9-7B75-7075-EBA7-092D982039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E4269631-6FEA-3203-19AD-05B356A7D8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F3FB7B25-5952-61A2-DE4A-E34AAB7F4D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015A94-D9CB-470F-A58C-5F43E2446D83}" type="datetimeFigureOut">
              <a:rPr lang="pt-BR" smtClean="0"/>
              <a:t>01/10/2024</a:t>
            </a:fld>
            <a:endParaRPr lang="pt-BR"/>
          </a:p>
        </p:txBody>
      </p:sp>
      <p:sp>
        <p:nvSpPr>
          <p:cNvPr id="5" name="Espaço Reservado para Rodapé 4">
            <a:extLst>
              <a:ext uri="{FF2B5EF4-FFF2-40B4-BE49-F238E27FC236}">
                <a16:creationId xmlns:a16="http://schemas.microsoft.com/office/drawing/2014/main" id="{76A8F785-F69C-4AF4-600B-AD9B75BF2A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36E0D13E-EDFA-2475-9B9B-A0AB59BD04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3B0A60-F06B-4941-80F4-6152928E476F}" type="slidenum">
              <a:rPr lang="pt-BR" smtClean="0"/>
              <a:t>‹nº›</a:t>
            </a:fld>
            <a:endParaRPr lang="pt-BR"/>
          </a:p>
        </p:txBody>
      </p:sp>
    </p:spTree>
    <p:extLst>
      <p:ext uri="{BB962C8B-B14F-4D97-AF65-F5344CB8AC3E}">
        <p14:creationId xmlns:p14="http://schemas.microsoft.com/office/powerpoint/2010/main" val="320303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cdn.tse.jus.br/estatistica/sead/odsele/consulta_cand/consulta_cand_2022.zip" TargetMode="External"/><Relationship Id="rId2" Type="http://schemas.openxmlformats.org/officeDocument/2006/relationships/hyperlink" Target="https://cdn.tse.jus.br/estatistica/sead/odsele/consulta_cand/consulta_cand_2024.zip" TargetMode="External"/><Relationship Id="rId1" Type="http://schemas.openxmlformats.org/officeDocument/2006/relationships/slideLayout" Target="../slideLayouts/slideLayout1.xml"/><Relationship Id="rId4" Type="http://schemas.openxmlformats.org/officeDocument/2006/relationships/hyperlink" Target="https://cdn.tse.jus.br/estatistica/sead/odsele/consulta_cand/consulta_cand_2020.zi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4158F480-2B77-C8B1-943E-B55138657E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7704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20A0F398-111E-5E44-E55A-A72D942D859E}"/>
              </a:ext>
            </a:extLst>
          </p:cNvPr>
          <p:cNvSpPr txBox="1"/>
          <p:nvPr/>
        </p:nvSpPr>
        <p:spPr>
          <a:xfrm>
            <a:off x="0" y="1073436"/>
            <a:ext cx="12192000" cy="5201424"/>
          </a:xfrm>
          <a:prstGeom prst="rect">
            <a:avLst/>
          </a:prstGeom>
          <a:noFill/>
        </p:spPr>
        <p:txBody>
          <a:bodyPr wrap="square" rtlCol="0">
            <a:spAutoFit/>
          </a:bodyPr>
          <a:lstStyle/>
          <a:p>
            <a:pPr algn="ctr"/>
            <a:r>
              <a:rPr lang="pt-BR" sz="16600" dirty="0">
                <a:solidFill>
                  <a:srgbClr val="007DA9"/>
                </a:solidFill>
                <a:latin typeface="Impact" panose="020B0806030902050204" pitchFamily="34" charset="0"/>
              </a:rPr>
              <a:t>Atividade Final</a:t>
            </a:r>
          </a:p>
        </p:txBody>
      </p:sp>
    </p:spTree>
    <p:extLst>
      <p:ext uri="{BB962C8B-B14F-4D97-AF65-F5344CB8AC3E}">
        <p14:creationId xmlns:p14="http://schemas.microsoft.com/office/powerpoint/2010/main" val="2033121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4158F480-2B77-C8B1-943E-B55138657E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CaixaDeTexto 1">
            <a:extLst>
              <a:ext uri="{FF2B5EF4-FFF2-40B4-BE49-F238E27FC236}">
                <a16:creationId xmlns:a16="http://schemas.microsoft.com/office/drawing/2014/main" id="{8A19FF47-FE0D-B7B4-B69B-041B5B40F464}"/>
              </a:ext>
            </a:extLst>
          </p:cNvPr>
          <p:cNvSpPr txBox="1"/>
          <p:nvPr/>
        </p:nvSpPr>
        <p:spPr>
          <a:xfrm>
            <a:off x="4174836" y="5513354"/>
            <a:ext cx="8746835" cy="1200329"/>
          </a:xfrm>
          <a:prstGeom prst="rect">
            <a:avLst/>
          </a:prstGeom>
          <a:noFill/>
        </p:spPr>
        <p:txBody>
          <a:bodyPr wrap="square" rtlCol="0">
            <a:spAutoFit/>
          </a:bodyPr>
          <a:lstStyle/>
          <a:p>
            <a:pPr algn="ctr"/>
            <a:r>
              <a:rPr lang="pt-BR" sz="7200" dirty="0">
                <a:solidFill>
                  <a:schemeClr val="bg1"/>
                </a:solidFill>
                <a:latin typeface="Impact" panose="020B0806030902050204" pitchFamily="34" charset="0"/>
              </a:rPr>
              <a:t>Estrutura de Dados</a:t>
            </a:r>
          </a:p>
        </p:txBody>
      </p:sp>
    </p:spTree>
    <p:extLst>
      <p:ext uri="{BB962C8B-B14F-4D97-AF65-F5344CB8AC3E}">
        <p14:creationId xmlns:p14="http://schemas.microsoft.com/office/powerpoint/2010/main" val="2293870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35BFF9-5397-9F8C-870D-5BE468EAB1C7}"/>
            </a:ext>
          </a:extLst>
        </p:cNvPr>
        <p:cNvGrpSpPr/>
        <p:nvPr/>
      </p:nvGrpSpPr>
      <p:grpSpPr>
        <a:xfrm>
          <a:off x="0" y="0"/>
          <a:ext cx="0" cy="0"/>
          <a:chOff x="0" y="0"/>
          <a:chExt cx="0" cy="0"/>
        </a:xfrm>
      </p:grpSpPr>
      <p:sp>
        <p:nvSpPr>
          <p:cNvPr id="2" name="Retângulo 1">
            <a:extLst>
              <a:ext uri="{FF2B5EF4-FFF2-40B4-BE49-F238E27FC236}">
                <a16:creationId xmlns:a16="http://schemas.microsoft.com/office/drawing/2014/main" id="{8353834F-4FBC-2DA9-F893-9DC5400A77A5}"/>
              </a:ext>
            </a:extLst>
          </p:cNvPr>
          <p:cNvSpPr/>
          <p:nvPr/>
        </p:nvSpPr>
        <p:spPr>
          <a:xfrm>
            <a:off x="355104" y="1426718"/>
            <a:ext cx="11425561" cy="5294757"/>
          </a:xfrm>
          <a:prstGeom prst="rect">
            <a:avLst/>
          </a:prstGeom>
          <a:solidFill>
            <a:schemeClr val="accent2">
              <a:lumMod val="20000"/>
              <a:lumOff val="80000"/>
            </a:schemeClr>
          </a:solidFill>
          <a:ln>
            <a:solidFill>
              <a:srgbClr val="007DA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noFill/>
            </a:endParaRPr>
          </a:p>
        </p:txBody>
      </p:sp>
      <p:sp>
        <p:nvSpPr>
          <p:cNvPr id="3" name="CaixaDeTexto 2">
            <a:extLst>
              <a:ext uri="{FF2B5EF4-FFF2-40B4-BE49-F238E27FC236}">
                <a16:creationId xmlns:a16="http://schemas.microsoft.com/office/drawing/2014/main" id="{B4B76515-92E6-3F65-0E51-6403CBF2B491}"/>
              </a:ext>
            </a:extLst>
          </p:cNvPr>
          <p:cNvSpPr txBox="1"/>
          <p:nvPr/>
        </p:nvSpPr>
        <p:spPr>
          <a:xfrm>
            <a:off x="130373" y="169518"/>
            <a:ext cx="10487075" cy="1107996"/>
          </a:xfrm>
          <a:prstGeom prst="rect">
            <a:avLst/>
          </a:prstGeom>
          <a:noFill/>
        </p:spPr>
        <p:txBody>
          <a:bodyPr wrap="square" rtlCol="0">
            <a:spAutoFit/>
          </a:bodyPr>
          <a:lstStyle/>
          <a:p>
            <a:r>
              <a:rPr lang="pt-BR" sz="6600" dirty="0">
                <a:solidFill>
                  <a:srgbClr val="007DA9"/>
                </a:solidFill>
                <a:latin typeface="Impact" panose="020B0806030902050204" pitchFamily="34" charset="0"/>
              </a:rPr>
              <a:t>Atividade Final</a:t>
            </a:r>
          </a:p>
        </p:txBody>
      </p:sp>
      <p:sp>
        <p:nvSpPr>
          <p:cNvPr id="8" name="sketchy line">
            <a:extLst>
              <a:ext uri="{FF2B5EF4-FFF2-40B4-BE49-F238E27FC236}">
                <a16:creationId xmlns:a16="http://schemas.microsoft.com/office/drawing/2014/main" id="{096863DC-7DB0-D58B-563A-D86C00F167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8062" y="1184695"/>
            <a:ext cx="11727443" cy="100858"/>
          </a:xfrm>
          <a:custGeom>
            <a:avLst/>
            <a:gdLst>
              <a:gd name="connsiteX0" fmla="*/ 0 w 11727443"/>
              <a:gd name="connsiteY0" fmla="*/ 0 h 100858"/>
              <a:gd name="connsiteX1" fmla="*/ 455301 w 11727443"/>
              <a:gd name="connsiteY1" fmla="*/ 0 h 100858"/>
              <a:gd name="connsiteX2" fmla="*/ 1379699 w 11727443"/>
              <a:gd name="connsiteY2" fmla="*/ 0 h 100858"/>
              <a:gd name="connsiteX3" fmla="*/ 2069549 w 11727443"/>
              <a:gd name="connsiteY3" fmla="*/ 0 h 100858"/>
              <a:gd name="connsiteX4" fmla="*/ 2524849 w 11727443"/>
              <a:gd name="connsiteY4" fmla="*/ 0 h 100858"/>
              <a:gd name="connsiteX5" fmla="*/ 2862876 w 11727443"/>
              <a:gd name="connsiteY5" fmla="*/ 0 h 100858"/>
              <a:gd name="connsiteX6" fmla="*/ 3787274 w 11727443"/>
              <a:gd name="connsiteY6" fmla="*/ 0 h 100858"/>
              <a:gd name="connsiteX7" fmla="*/ 4359849 w 11727443"/>
              <a:gd name="connsiteY7" fmla="*/ 0 h 100858"/>
              <a:gd name="connsiteX8" fmla="*/ 5284248 w 11727443"/>
              <a:gd name="connsiteY8" fmla="*/ 0 h 100858"/>
              <a:gd name="connsiteX9" fmla="*/ 5622274 w 11727443"/>
              <a:gd name="connsiteY9" fmla="*/ 0 h 100858"/>
              <a:gd name="connsiteX10" fmla="*/ 6077575 w 11727443"/>
              <a:gd name="connsiteY10" fmla="*/ 0 h 100858"/>
              <a:gd name="connsiteX11" fmla="*/ 7001973 w 11727443"/>
              <a:gd name="connsiteY11" fmla="*/ 0 h 100858"/>
              <a:gd name="connsiteX12" fmla="*/ 7926372 w 11727443"/>
              <a:gd name="connsiteY12" fmla="*/ 0 h 100858"/>
              <a:gd name="connsiteX13" fmla="*/ 8498947 w 11727443"/>
              <a:gd name="connsiteY13" fmla="*/ 0 h 100858"/>
              <a:gd name="connsiteX14" fmla="*/ 8836973 w 11727443"/>
              <a:gd name="connsiteY14" fmla="*/ 0 h 100858"/>
              <a:gd name="connsiteX15" fmla="*/ 9644097 w 11727443"/>
              <a:gd name="connsiteY15" fmla="*/ 0 h 100858"/>
              <a:gd name="connsiteX16" fmla="*/ 10333947 w 11727443"/>
              <a:gd name="connsiteY16" fmla="*/ 0 h 100858"/>
              <a:gd name="connsiteX17" fmla="*/ 10906522 w 11727443"/>
              <a:gd name="connsiteY17" fmla="*/ 0 h 100858"/>
              <a:gd name="connsiteX18" fmla="*/ 11727443 w 11727443"/>
              <a:gd name="connsiteY18" fmla="*/ 0 h 100858"/>
              <a:gd name="connsiteX19" fmla="*/ 11727443 w 11727443"/>
              <a:gd name="connsiteY19" fmla="*/ 100858 h 100858"/>
              <a:gd name="connsiteX20" fmla="*/ 10920319 w 11727443"/>
              <a:gd name="connsiteY20" fmla="*/ 100858 h 100858"/>
              <a:gd name="connsiteX21" fmla="*/ 10465018 w 11727443"/>
              <a:gd name="connsiteY21" fmla="*/ 100858 h 100858"/>
              <a:gd name="connsiteX22" fmla="*/ 9892443 w 11727443"/>
              <a:gd name="connsiteY22" fmla="*/ 100858 h 100858"/>
              <a:gd name="connsiteX23" fmla="*/ 8968045 w 11727443"/>
              <a:gd name="connsiteY23" fmla="*/ 100858 h 100858"/>
              <a:gd name="connsiteX24" fmla="*/ 8630018 w 11727443"/>
              <a:gd name="connsiteY24" fmla="*/ 100858 h 100858"/>
              <a:gd name="connsiteX25" fmla="*/ 8291992 w 11727443"/>
              <a:gd name="connsiteY25" fmla="*/ 100858 h 100858"/>
              <a:gd name="connsiteX26" fmla="*/ 7953966 w 11727443"/>
              <a:gd name="connsiteY26" fmla="*/ 100858 h 100858"/>
              <a:gd name="connsiteX27" fmla="*/ 7146842 w 11727443"/>
              <a:gd name="connsiteY27" fmla="*/ 100858 h 100858"/>
              <a:gd name="connsiteX28" fmla="*/ 6691541 w 11727443"/>
              <a:gd name="connsiteY28" fmla="*/ 100858 h 100858"/>
              <a:gd name="connsiteX29" fmla="*/ 5884417 w 11727443"/>
              <a:gd name="connsiteY29" fmla="*/ 100858 h 100858"/>
              <a:gd name="connsiteX30" fmla="*/ 5077293 w 11727443"/>
              <a:gd name="connsiteY30" fmla="*/ 100858 h 100858"/>
              <a:gd name="connsiteX31" fmla="*/ 4621992 w 11727443"/>
              <a:gd name="connsiteY31" fmla="*/ 100858 h 100858"/>
              <a:gd name="connsiteX32" fmla="*/ 3932143 w 11727443"/>
              <a:gd name="connsiteY32" fmla="*/ 100858 h 100858"/>
              <a:gd name="connsiteX33" fmla="*/ 3359567 w 11727443"/>
              <a:gd name="connsiteY33" fmla="*/ 100858 h 100858"/>
              <a:gd name="connsiteX34" fmla="*/ 2435169 w 11727443"/>
              <a:gd name="connsiteY34" fmla="*/ 100858 h 100858"/>
              <a:gd name="connsiteX35" fmla="*/ 1745319 w 11727443"/>
              <a:gd name="connsiteY35" fmla="*/ 100858 h 100858"/>
              <a:gd name="connsiteX36" fmla="*/ 938195 w 11727443"/>
              <a:gd name="connsiteY36" fmla="*/ 100858 h 100858"/>
              <a:gd name="connsiteX37" fmla="*/ 600169 w 11727443"/>
              <a:gd name="connsiteY37" fmla="*/ 100858 h 100858"/>
              <a:gd name="connsiteX38" fmla="*/ 0 w 11727443"/>
              <a:gd name="connsiteY38" fmla="*/ 100858 h 100858"/>
              <a:gd name="connsiteX39" fmla="*/ 0 w 11727443"/>
              <a:gd name="connsiteY39" fmla="*/ 0 h 100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1727443" h="100858" fill="none" extrusionOk="0">
                <a:moveTo>
                  <a:pt x="0" y="0"/>
                </a:moveTo>
                <a:cubicBezTo>
                  <a:pt x="177575" y="-8335"/>
                  <a:pt x="289292" y="-22372"/>
                  <a:pt x="455301" y="0"/>
                </a:cubicBezTo>
                <a:cubicBezTo>
                  <a:pt x="621310" y="22372"/>
                  <a:pt x="959229" y="316"/>
                  <a:pt x="1379699" y="0"/>
                </a:cubicBezTo>
                <a:cubicBezTo>
                  <a:pt x="1800169" y="-316"/>
                  <a:pt x="1910290" y="-19988"/>
                  <a:pt x="2069549" y="0"/>
                </a:cubicBezTo>
                <a:cubicBezTo>
                  <a:pt x="2228808" y="19988"/>
                  <a:pt x="2328018" y="-6436"/>
                  <a:pt x="2524849" y="0"/>
                </a:cubicBezTo>
                <a:cubicBezTo>
                  <a:pt x="2721680" y="6436"/>
                  <a:pt x="2744923" y="692"/>
                  <a:pt x="2862876" y="0"/>
                </a:cubicBezTo>
                <a:cubicBezTo>
                  <a:pt x="2980829" y="-692"/>
                  <a:pt x="3455105" y="28803"/>
                  <a:pt x="3787274" y="0"/>
                </a:cubicBezTo>
                <a:cubicBezTo>
                  <a:pt x="4119443" y="-28803"/>
                  <a:pt x="4093258" y="3515"/>
                  <a:pt x="4359849" y="0"/>
                </a:cubicBezTo>
                <a:cubicBezTo>
                  <a:pt x="4626441" y="-3515"/>
                  <a:pt x="4994558" y="-15931"/>
                  <a:pt x="5284248" y="0"/>
                </a:cubicBezTo>
                <a:cubicBezTo>
                  <a:pt x="5573938" y="15931"/>
                  <a:pt x="5518095" y="-13412"/>
                  <a:pt x="5622274" y="0"/>
                </a:cubicBezTo>
                <a:cubicBezTo>
                  <a:pt x="5726453" y="13412"/>
                  <a:pt x="5919345" y="19043"/>
                  <a:pt x="6077575" y="0"/>
                </a:cubicBezTo>
                <a:cubicBezTo>
                  <a:pt x="6235805" y="-19043"/>
                  <a:pt x="6637812" y="29609"/>
                  <a:pt x="7001973" y="0"/>
                </a:cubicBezTo>
                <a:cubicBezTo>
                  <a:pt x="7366134" y="-29609"/>
                  <a:pt x="7716303" y="17424"/>
                  <a:pt x="7926372" y="0"/>
                </a:cubicBezTo>
                <a:cubicBezTo>
                  <a:pt x="8136441" y="-17424"/>
                  <a:pt x="8378864" y="-19420"/>
                  <a:pt x="8498947" y="0"/>
                </a:cubicBezTo>
                <a:cubicBezTo>
                  <a:pt x="8619031" y="19420"/>
                  <a:pt x="8765062" y="-15679"/>
                  <a:pt x="8836973" y="0"/>
                </a:cubicBezTo>
                <a:cubicBezTo>
                  <a:pt x="8908884" y="15679"/>
                  <a:pt x="9288035" y="12756"/>
                  <a:pt x="9644097" y="0"/>
                </a:cubicBezTo>
                <a:cubicBezTo>
                  <a:pt x="10000159" y="-12756"/>
                  <a:pt x="10089663" y="-5649"/>
                  <a:pt x="10333947" y="0"/>
                </a:cubicBezTo>
                <a:cubicBezTo>
                  <a:pt x="10578231" y="5649"/>
                  <a:pt x="10785095" y="27917"/>
                  <a:pt x="10906522" y="0"/>
                </a:cubicBezTo>
                <a:cubicBezTo>
                  <a:pt x="11027949" y="-27917"/>
                  <a:pt x="11562609" y="31188"/>
                  <a:pt x="11727443" y="0"/>
                </a:cubicBezTo>
                <a:cubicBezTo>
                  <a:pt x="11723584" y="38217"/>
                  <a:pt x="11731691" y="73296"/>
                  <a:pt x="11727443" y="100858"/>
                </a:cubicBezTo>
                <a:cubicBezTo>
                  <a:pt x="11381154" y="139297"/>
                  <a:pt x="11163895" y="69647"/>
                  <a:pt x="10920319" y="100858"/>
                </a:cubicBezTo>
                <a:cubicBezTo>
                  <a:pt x="10676743" y="132069"/>
                  <a:pt x="10625983" y="117071"/>
                  <a:pt x="10465018" y="100858"/>
                </a:cubicBezTo>
                <a:cubicBezTo>
                  <a:pt x="10304053" y="84645"/>
                  <a:pt x="10063410" y="105790"/>
                  <a:pt x="9892443" y="100858"/>
                </a:cubicBezTo>
                <a:cubicBezTo>
                  <a:pt x="9721477" y="95926"/>
                  <a:pt x="9298902" y="55708"/>
                  <a:pt x="8968045" y="100858"/>
                </a:cubicBezTo>
                <a:cubicBezTo>
                  <a:pt x="8637188" y="146008"/>
                  <a:pt x="8753098" y="98295"/>
                  <a:pt x="8630018" y="100858"/>
                </a:cubicBezTo>
                <a:cubicBezTo>
                  <a:pt x="8506938" y="103421"/>
                  <a:pt x="8382809" y="104606"/>
                  <a:pt x="8291992" y="100858"/>
                </a:cubicBezTo>
                <a:cubicBezTo>
                  <a:pt x="8201175" y="97110"/>
                  <a:pt x="8042573" y="88227"/>
                  <a:pt x="7953966" y="100858"/>
                </a:cubicBezTo>
                <a:cubicBezTo>
                  <a:pt x="7865359" y="113489"/>
                  <a:pt x="7327260" y="71433"/>
                  <a:pt x="7146842" y="100858"/>
                </a:cubicBezTo>
                <a:cubicBezTo>
                  <a:pt x="6966424" y="130283"/>
                  <a:pt x="6836691" y="78893"/>
                  <a:pt x="6691541" y="100858"/>
                </a:cubicBezTo>
                <a:cubicBezTo>
                  <a:pt x="6546391" y="122823"/>
                  <a:pt x="6161732" y="96929"/>
                  <a:pt x="5884417" y="100858"/>
                </a:cubicBezTo>
                <a:cubicBezTo>
                  <a:pt x="5607102" y="104787"/>
                  <a:pt x="5399769" y="71203"/>
                  <a:pt x="5077293" y="100858"/>
                </a:cubicBezTo>
                <a:cubicBezTo>
                  <a:pt x="4754817" y="130513"/>
                  <a:pt x="4780101" y="110562"/>
                  <a:pt x="4621992" y="100858"/>
                </a:cubicBezTo>
                <a:cubicBezTo>
                  <a:pt x="4463883" y="91154"/>
                  <a:pt x="4080268" y="82653"/>
                  <a:pt x="3932143" y="100858"/>
                </a:cubicBezTo>
                <a:cubicBezTo>
                  <a:pt x="3784018" y="119063"/>
                  <a:pt x="3606068" y="107585"/>
                  <a:pt x="3359567" y="100858"/>
                </a:cubicBezTo>
                <a:cubicBezTo>
                  <a:pt x="3113066" y="94131"/>
                  <a:pt x="2833730" y="108463"/>
                  <a:pt x="2435169" y="100858"/>
                </a:cubicBezTo>
                <a:cubicBezTo>
                  <a:pt x="2036608" y="93253"/>
                  <a:pt x="1979570" y="109496"/>
                  <a:pt x="1745319" y="100858"/>
                </a:cubicBezTo>
                <a:cubicBezTo>
                  <a:pt x="1511068" y="92221"/>
                  <a:pt x="1304277" y="99602"/>
                  <a:pt x="938195" y="100858"/>
                </a:cubicBezTo>
                <a:cubicBezTo>
                  <a:pt x="572113" y="102114"/>
                  <a:pt x="673750" y="115329"/>
                  <a:pt x="600169" y="100858"/>
                </a:cubicBezTo>
                <a:cubicBezTo>
                  <a:pt x="526588" y="86387"/>
                  <a:pt x="223952" y="122492"/>
                  <a:pt x="0" y="100858"/>
                </a:cubicBezTo>
                <a:cubicBezTo>
                  <a:pt x="-124" y="56937"/>
                  <a:pt x="-3196" y="35397"/>
                  <a:pt x="0" y="0"/>
                </a:cubicBezTo>
                <a:close/>
              </a:path>
              <a:path w="11727443" h="100858" stroke="0" extrusionOk="0">
                <a:moveTo>
                  <a:pt x="0" y="0"/>
                </a:moveTo>
                <a:cubicBezTo>
                  <a:pt x="226598" y="-20463"/>
                  <a:pt x="284703" y="21278"/>
                  <a:pt x="455301" y="0"/>
                </a:cubicBezTo>
                <a:cubicBezTo>
                  <a:pt x="625899" y="-21278"/>
                  <a:pt x="975360" y="-38169"/>
                  <a:pt x="1379699" y="0"/>
                </a:cubicBezTo>
                <a:cubicBezTo>
                  <a:pt x="1784038" y="38169"/>
                  <a:pt x="1553897" y="10715"/>
                  <a:pt x="1717725" y="0"/>
                </a:cubicBezTo>
                <a:cubicBezTo>
                  <a:pt x="1881553" y="-10715"/>
                  <a:pt x="1957404" y="7512"/>
                  <a:pt x="2055752" y="0"/>
                </a:cubicBezTo>
                <a:cubicBezTo>
                  <a:pt x="2154100" y="-7512"/>
                  <a:pt x="2455093" y="6931"/>
                  <a:pt x="2745601" y="0"/>
                </a:cubicBezTo>
                <a:cubicBezTo>
                  <a:pt x="3036109" y="-6931"/>
                  <a:pt x="3200578" y="-6899"/>
                  <a:pt x="3318177" y="0"/>
                </a:cubicBezTo>
                <a:cubicBezTo>
                  <a:pt x="3435776" y="6899"/>
                  <a:pt x="3830972" y="-29023"/>
                  <a:pt x="4125301" y="0"/>
                </a:cubicBezTo>
                <a:cubicBezTo>
                  <a:pt x="4419630" y="29023"/>
                  <a:pt x="4438628" y="-3380"/>
                  <a:pt x="4580601" y="0"/>
                </a:cubicBezTo>
                <a:cubicBezTo>
                  <a:pt x="4722574" y="3380"/>
                  <a:pt x="5287872" y="-26084"/>
                  <a:pt x="5505000" y="0"/>
                </a:cubicBezTo>
                <a:cubicBezTo>
                  <a:pt x="5722128" y="26084"/>
                  <a:pt x="5845495" y="-3138"/>
                  <a:pt x="6077575" y="0"/>
                </a:cubicBezTo>
                <a:cubicBezTo>
                  <a:pt x="6309655" y="3138"/>
                  <a:pt x="6416497" y="-9038"/>
                  <a:pt x="6532876" y="0"/>
                </a:cubicBezTo>
                <a:cubicBezTo>
                  <a:pt x="6649255" y="9038"/>
                  <a:pt x="6798774" y="17432"/>
                  <a:pt x="6988176" y="0"/>
                </a:cubicBezTo>
                <a:cubicBezTo>
                  <a:pt x="7177578" y="-17432"/>
                  <a:pt x="7432115" y="-1508"/>
                  <a:pt x="7560751" y="0"/>
                </a:cubicBezTo>
                <a:cubicBezTo>
                  <a:pt x="7689387" y="1508"/>
                  <a:pt x="7817048" y="19459"/>
                  <a:pt x="8016052" y="0"/>
                </a:cubicBezTo>
                <a:cubicBezTo>
                  <a:pt x="8215056" y="-19459"/>
                  <a:pt x="8384141" y="13593"/>
                  <a:pt x="8705902" y="0"/>
                </a:cubicBezTo>
                <a:cubicBezTo>
                  <a:pt x="9027663" y="-13593"/>
                  <a:pt x="8932873" y="-16432"/>
                  <a:pt x="9043928" y="0"/>
                </a:cubicBezTo>
                <a:cubicBezTo>
                  <a:pt x="9154983" y="16432"/>
                  <a:pt x="9568699" y="-30219"/>
                  <a:pt x="9733778" y="0"/>
                </a:cubicBezTo>
                <a:cubicBezTo>
                  <a:pt x="9898857" y="30219"/>
                  <a:pt x="9973728" y="-1849"/>
                  <a:pt x="10071804" y="0"/>
                </a:cubicBezTo>
                <a:cubicBezTo>
                  <a:pt x="10169880" y="1849"/>
                  <a:pt x="10558830" y="-12560"/>
                  <a:pt x="10996202" y="0"/>
                </a:cubicBezTo>
                <a:cubicBezTo>
                  <a:pt x="11433574" y="12560"/>
                  <a:pt x="11579031" y="-6546"/>
                  <a:pt x="11727443" y="0"/>
                </a:cubicBezTo>
                <a:cubicBezTo>
                  <a:pt x="11729168" y="25018"/>
                  <a:pt x="11723362" y="74256"/>
                  <a:pt x="11727443" y="100858"/>
                </a:cubicBezTo>
                <a:cubicBezTo>
                  <a:pt x="11466834" y="85519"/>
                  <a:pt x="11273864" y="83363"/>
                  <a:pt x="11154868" y="100858"/>
                </a:cubicBezTo>
                <a:cubicBezTo>
                  <a:pt x="11035872" y="118353"/>
                  <a:pt x="10917509" y="98250"/>
                  <a:pt x="10816842" y="100858"/>
                </a:cubicBezTo>
                <a:cubicBezTo>
                  <a:pt x="10716175" y="103466"/>
                  <a:pt x="10190281" y="93289"/>
                  <a:pt x="9892443" y="100858"/>
                </a:cubicBezTo>
                <a:cubicBezTo>
                  <a:pt x="9594605" y="108427"/>
                  <a:pt x="9385168" y="118111"/>
                  <a:pt x="9202594" y="100858"/>
                </a:cubicBezTo>
                <a:cubicBezTo>
                  <a:pt x="9020020" y="83605"/>
                  <a:pt x="8470284" y="126256"/>
                  <a:pt x="8278195" y="100858"/>
                </a:cubicBezTo>
                <a:cubicBezTo>
                  <a:pt x="8086106" y="75460"/>
                  <a:pt x="7779236" y="101234"/>
                  <a:pt x="7588345" y="100858"/>
                </a:cubicBezTo>
                <a:cubicBezTo>
                  <a:pt x="7397454" y="100483"/>
                  <a:pt x="7324210" y="98320"/>
                  <a:pt x="7250319" y="100858"/>
                </a:cubicBezTo>
                <a:cubicBezTo>
                  <a:pt x="7176428" y="103396"/>
                  <a:pt x="6743284" y="112839"/>
                  <a:pt x="6325921" y="100858"/>
                </a:cubicBezTo>
                <a:cubicBezTo>
                  <a:pt x="5908558" y="88877"/>
                  <a:pt x="6095670" y="116342"/>
                  <a:pt x="5870620" y="100858"/>
                </a:cubicBezTo>
                <a:cubicBezTo>
                  <a:pt x="5645570" y="85374"/>
                  <a:pt x="5700885" y="115088"/>
                  <a:pt x="5532594" y="100858"/>
                </a:cubicBezTo>
                <a:cubicBezTo>
                  <a:pt x="5364303" y="86628"/>
                  <a:pt x="5212740" y="105293"/>
                  <a:pt x="4960019" y="100858"/>
                </a:cubicBezTo>
                <a:cubicBezTo>
                  <a:pt x="4707298" y="96423"/>
                  <a:pt x="4491720" y="108840"/>
                  <a:pt x="4035620" y="100858"/>
                </a:cubicBezTo>
                <a:cubicBezTo>
                  <a:pt x="3579520" y="92876"/>
                  <a:pt x="3768890" y="79226"/>
                  <a:pt x="3580319" y="100858"/>
                </a:cubicBezTo>
                <a:cubicBezTo>
                  <a:pt x="3391748" y="122490"/>
                  <a:pt x="3059393" y="71723"/>
                  <a:pt x="2655921" y="100858"/>
                </a:cubicBezTo>
                <a:cubicBezTo>
                  <a:pt x="2252449" y="129993"/>
                  <a:pt x="2021995" y="121740"/>
                  <a:pt x="1848797" y="100858"/>
                </a:cubicBezTo>
                <a:cubicBezTo>
                  <a:pt x="1675599" y="79976"/>
                  <a:pt x="1263502" y="106737"/>
                  <a:pt x="924398" y="100858"/>
                </a:cubicBezTo>
                <a:cubicBezTo>
                  <a:pt x="585294" y="94979"/>
                  <a:pt x="216313" y="56521"/>
                  <a:pt x="0" y="100858"/>
                </a:cubicBezTo>
                <a:cubicBezTo>
                  <a:pt x="-4094" y="59488"/>
                  <a:pt x="2375" y="29231"/>
                  <a:pt x="0" y="0"/>
                </a:cubicBezTo>
                <a:close/>
              </a:path>
            </a:pathLst>
          </a:custGeom>
          <a:solidFill>
            <a:srgbClr val="007DA9"/>
          </a:solidFill>
          <a:ln w="44450" cap="rnd">
            <a:solidFill>
              <a:srgbClr val="007DA9"/>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DA9"/>
                </a:solidFill>
              </a:rPr>
              <a:t>‘</a:t>
            </a:r>
          </a:p>
        </p:txBody>
      </p:sp>
      <p:sp>
        <p:nvSpPr>
          <p:cNvPr id="15" name="CaixaDeTexto 14">
            <a:extLst>
              <a:ext uri="{FF2B5EF4-FFF2-40B4-BE49-F238E27FC236}">
                <a16:creationId xmlns:a16="http://schemas.microsoft.com/office/drawing/2014/main" id="{6EDB44E0-4193-F190-280A-EF29B0C36580}"/>
              </a:ext>
            </a:extLst>
          </p:cNvPr>
          <p:cNvSpPr txBox="1"/>
          <p:nvPr/>
        </p:nvSpPr>
        <p:spPr>
          <a:xfrm>
            <a:off x="355104" y="1441749"/>
            <a:ext cx="11425561" cy="3539430"/>
          </a:xfrm>
          <a:prstGeom prst="rect">
            <a:avLst/>
          </a:prstGeom>
          <a:noFill/>
        </p:spPr>
        <p:txBody>
          <a:bodyPr wrap="square" rtlCol="0">
            <a:spAutoFit/>
          </a:bodyPr>
          <a:lstStyle/>
          <a:p>
            <a:r>
              <a:rPr lang="pt-BR" sz="2800" dirty="0">
                <a:solidFill>
                  <a:srgbClr val="007DA9"/>
                </a:solidFill>
                <a:latin typeface="Impact" panose="020B0806030902050204" pitchFamily="34" charset="0"/>
              </a:rPr>
              <a:t>1 – Aplicando o que aprendemos nas aulas de Estrutura de Dados, desenvolver scripts que permitam:</a:t>
            </a:r>
          </a:p>
          <a:p>
            <a:endParaRPr lang="pt-BR" sz="2800" dirty="0">
              <a:solidFill>
                <a:srgbClr val="007DA9"/>
              </a:solidFill>
              <a:latin typeface="Impact" panose="020B0806030902050204" pitchFamily="34" charset="0"/>
            </a:endParaRPr>
          </a:p>
          <a:p>
            <a:r>
              <a:rPr lang="pt-BR" sz="2800" dirty="0">
                <a:solidFill>
                  <a:srgbClr val="007DA9"/>
                </a:solidFill>
                <a:latin typeface="Impact" panose="020B0806030902050204" pitchFamily="34" charset="0"/>
              </a:rPr>
              <a:t>1.1 – Criar uma lista com pelo menos 10 elementos.</a:t>
            </a:r>
          </a:p>
          <a:p>
            <a:r>
              <a:rPr lang="pt-BR" sz="2800" dirty="0">
                <a:solidFill>
                  <a:srgbClr val="007DA9"/>
                </a:solidFill>
                <a:latin typeface="Impact" panose="020B0806030902050204" pitchFamily="34" charset="0"/>
              </a:rPr>
              <a:t>1.2 – Adicionar 2 elementos a essa lista.</a:t>
            </a:r>
          </a:p>
          <a:p>
            <a:r>
              <a:rPr lang="pt-BR" sz="2800" dirty="0">
                <a:solidFill>
                  <a:srgbClr val="007DA9"/>
                </a:solidFill>
                <a:latin typeface="Impact" panose="020B0806030902050204" pitchFamily="34" charset="0"/>
              </a:rPr>
              <a:t>1.3 – Ordenar a lista.</a:t>
            </a:r>
          </a:p>
          <a:p>
            <a:r>
              <a:rPr lang="pt-BR" sz="2800" dirty="0">
                <a:solidFill>
                  <a:srgbClr val="007DA9"/>
                </a:solidFill>
                <a:latin typeface="Impact" panose="020B0806030902050204" pitchFamily="34" charset="0"/>
              </a:rPr>
              <a:t>1.4 – Remover 3 elementos da lista.</a:t>
            </a:r>
          </a:p>
          <a:p>
            <a:r>
              <a:rPr lang="pt-BR" sz="2800" dirty="0">
                <a:solidFill>
                  <a:srgbClr val="007DA9"/>
                </a:solidFill>
                <a:latin typeface="Impact" panose="020B0806030902050204" pitchFamily="34" charset="0"/>
              </a:rPr>
              <a:t>1.5 – Limpar a lista.</a:t>
            </a:r>
          </a:p>
        </p:txBody>
      </p:sp>
    </p:spTree>
    <p:extLst>
      <p:ext uri="{BB962C8B-B14F-4D97-AF65-F5344CB8AC3E}">
        <p14:creationId xmlns:p14="http://schemas.microsoft.com/office/powerpoint/2010/main" val="1291638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35BFF9-5397-9F8C-870D-5BE468EAB1C7}"/>
            </a:ext>
          </a:extLst>
        </p:cNvPr>
        <p:cNvGrpSpPr/>
        <p:nvPr/>
      </p:nvGrpSpPr>
      <p:grpSpPr>
        <a:xfrm>
          <a:off x="0" y="0"/>
          <a:ext cx="0" cy="0"/>
          <a:chOff x="0" y="0"/>
          <a:chExt cx="0" cy="0"/>
        </a:xfrm>
      </p:grpSpPr>
      <p:sp>
        <p:nvSpPr>
          <p:cNvPr id="2" name="Retângulo 1">
            <a:extLst>
              <a:ext uri="{FF2B5EF4-FFF2-40B4-BE49-F238E27FC236}">
                <a16:creationId xmlns:a16="http://schemas.microsoft.com/office/drawing/2014/main" id="{8353834F-4FBC-2DA9-F893-9DC5400A77A5}"/>
              </a:ext>
            </a:extLst>
          </p:cNvPr>
          <p:cNvSpPr/>
          <p:nvPr/>
        </p:nvSpPr>
        <p:spPr>
          <a:xfrm>
            <a:off x="355104" y="1426718"/>
            <a:ext cx="11425561" cy="5294757"/>
          </a:xfrm>
          <a:prstGeom prst="rect">
            <a:avLst/>
          </a:prstGeom>
          <a:solidFill>
            <a:schemeClr val="accent2">
              <a:lumMod val="20000"/>
              <a:lumOff val="80000"/>
            </a:schemeClr>
          </a:solidFill>
          <a:ln>
            <a:solidFill>
              <a:srgbClr val="007DA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noFill/>
            </a:endParaRPr>
          </a:p>
        </p:txBody>
      </p:sp>
      <p:sp>
        <p:nvSpPr>
          <p:cNvPr id="3" name="CaixaDeTexto 2">
            <a:extLst>
              <a:ext uri="{FF2B5EF4-FFF2-40B4-BE49-F238E27FC236}">
                <a16:creationId xmlns:a16="http://schemas.microsoft.com/office/drawing/2014/main" id="{B4B76515-92E6-3F65-0E51-6403CBF2B491}"/>
              </a:ext>
            </a:extLst>
          </p:cNvPr>
          <p:cNvSpPr txBox="1"/>
          <p:nvPr/>
        </p:nvSpPr>
        <p:spPr>
          <a:xfrm>
            <a:off x="130373" y="169518"/>
            <a:ext cx="10487075" cy="1107996"/>
          </a:xfrm>
          <a:prstGeom prst="rect">
            <a:avLst/>
          </a:prstGeom>
          <a:noFill/>
        </p:spPr>
        <p:txBody>
          <a:bodyPr wrap="square" rtlCol="0">
            <a:spAutoFit/>
          </a:bodyPr>
          <a:lstStyle/>
          <a:p>
            <a:r>
              <a:rPr lang="pt-BR" sz="6600" dirty="0">
                <a:solidFill>
                  <a:srgbClr val="007DA9"/>
                </a:solidFill>
                <a:latin typeface="Impact" panose="020B0806030902050204" pitchFamily="34" charset="0"/>
              </a:rPr>
              <a:t>Atividade Final</a:t>
            </a:r>
          </a:p>
        </p:txBody>
      </p:sp>
      <p:sp>
        <p:nvSpPr>
          <p:cNvPr id="8" name="sketchy line">
            <a:extLst>
              <a:ext uri="{FF2B5EF4-FFF2-40B4-BE49-F238E27FC236}">
                <a16:creationId xmlns:a16="http://schemas.microsoft.com/office/drawing/2014/main" id="{096863DC-7DB0-D58B-563A-D86C00F167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8062" y="1184695"/>
            <a:ext cx="11727443" cy="100858"/>
          </a:xfrm>
          <a:custGeom>
            <a:avLst/>
            <a:gdLst>
              <a:gd name="connsiteX0" fmla="*/ 0 w 11727443"/>
              <a:gd name="connsiteY0" fmla="*/ 0 h 100858"/>
              <a:gd name="connsiteX1" fmla="*/ 455301 w 11727443"/>
              <a:gd name="connsiteY1" fmla="*/ 0 h 100858"/>
              <a:gd name="connsiteX2" fmla="*/ 1379699 w 11727443"/>
              <a:gd name="connsiteY2" fmla="*/ 0 h 100858"/>
              <a:gd name="connsiteX3" fmla="*/ 2069549 w 11727443"/>
              <a:gd name="connsiteY3" fmla="*/ 0 h 100858"/>
              <a:gd name="connsiteX4" fmla="*/ 2524849 w 11727443"/>
              <a:gd name="connsiteY4" fmla="*/ 0 h 100858"/>
              <a:gd name="connsiteX5" fmla="*/ 2862876 w 11727443"/>
              <a:gd name="connsiteY5" fmla="*/ 0 h 100858"/>
              <a:gd name="connsiteX6" fmla="*/ 3787274 w 11727443"/>
              <a:gd name="connsiteY6" fmla="*/ 0 h 100858"/>
              <a:gd name="connsiteX7" fmla="*/ 4359849 w 11727443"/>
              <a:gd name="connsiteY7" fmla="*/ 0 h 100858"/>
              <a:gd name="connsiteX8" fmla="*/ 5284248 w 11727443"/>
              <a:gd name="connsiteY8" fmla="*/ 0 h 100858"/>
              <a:gd name="connsiteX9" fmla="*/ 5622274 w 11727443"/>
              <a:gd name="connsiteY9" fmla="*/ 0 h 100858"/>
              <a:gd name="connsiteX10" fmla="*/ 6077575 w 11727443"/>
              <a:gd name="connsiteY10" fmla="*/ 0 h 100858"/>
              <a:gd name="connsiteX11" fmla="*/ 7001973 w 11727443"/>
              <a:gd name="connsiteY11" fmla="*/ 0 h 100858"/>
              <a:gd name="connsiteX12" fmla="*/ 7926372 w 11727443"/>
              <a:gd name="connsiteY12" fmla="*/ 0 h 100858"/>
              <a:gd name="connsiteX13" fmla="*/ 8498947 w 11727443"/>
              <a:gd name="connsiteY13" fmla="*/ 0 h 100858"/>
              <a:gd name="connsiteX14" fmla="*/ 8836973 w 11727443"/>
              <a:gd name="connsiteY14" fmla="*/ 0 h 100858"/>
              <a:gd name="connsiteX15" fmla="*/ 9644097 w 11727443"/>
              <a:gd name="connsiteY15" fmla="*/ 0 h 100858"/>
              <a:gd name="connsiteX16" fmla="*/ 10333947 w 11727443"/>
              <a:gd name="connsiteY16" fmla="*/ 0 h 100858"/>
              <a:gd name="connsiteX17" fmla="*/ 10906522 w 11727443"/>
              <a:gd name="connsiteY17" fmla="*/ 0 h 100858"/>
              <a:gd name="connsiteX18" fmla="*/ 11727443 w 11727443"/>
              <a:gd name="connsiteY18" fmla="*/ 0 h 100858"/>
              <a:gd name="connsiteX19" fmla="*/ 11727443 w 11727443"/>
              <a:gd name="connsiteY19" fmla="*/ 100858 h 100858"/>
              <a:gd name="connsiteX20" fmla="*/ 10920319 w 11727443"/>
              <a:gd name="connsiteY20" fmla="*/ 100858 h 100858"/>
              <a:gd name="connsiteX21" fmla="*/ 10465018 w 11727443"/>
              <a:gd name="connsiteY21" fmla="*/ 100858 h 100858"/>
              <a:gd name="connsiteX22" fmla="*/ 9892443 w 11727443"/>
              <a:gd name="connsiteY22" fmla="*/ 100858 h 100858"/>
              <a:gd name="connsiteX23" fmla="*/ 8968045 w 11727443"/>
              <a:gd name="connsiteY23" fmla="*/ 100858 h 100858"/>
              <a:gd name="connsiteX24" fmla="*/ 8630018 w 11727443"/>
              <a:gd name="connsiteY24" fmla="*/ 100858 h 100858"/>
              <a:gd name="connsiteX25" fmla="*/ 8291992 w 11727443"/>
              <a:gd name="connsiteY25" fmla="*/ 100858 h 100858"/>
              <a:gd name="connsiteX26" fmla="*/ 7953966 w 11727443"/>
              <a:gd name="connsiteY26" fmla="*/ 100858 h 100858"/>
              <a:gd name="connsiteX27" fmla="*/ 7146842 w 11727443"/>
              <a:gd name="connsiteY27" fmla="*/ 100858 h 100858"/>
              <a:gd name="connsiteX28" fmla="*/ 6691541 w 11727443"/>
              <a:gd name="connsiteY28" fmla="*/ 100858 h 100858"/>
              <a:gd name="connsiteX29" fmla="*/ 5884417 w 11727443"/>
              <a:gd name="connsiteY29" fmla="*/ 100858 h 100858"/>
              <a:gd name="connsiteX30" fmla="*/ 5077293 w 11727443"/>
              <a:gd name="connsiteY30" fmla="*/ 100858 h 100858"/>
              <a:gd name="connsiteX31" fmla="*/ 4621992 w 11727443"/>
              <a:gd name="connsiteY31" fmla="*/ 100858 h 100858"/>
              <a:gd name="connsiteX32" fmla="*/ 3932143 w 11727443"/>
              <a:gd name="connsiteY32" fmla="*/ 100858 h 100858"/>
              <a:gd name="connsiteX33" fmla="*/ 3359567 w 11727443"/>
              <a:gd name="connsiteY33" fmla="*/ 100858 h 100858"/>
              <a:gd name="connsiteX34" fmla="*/ 2435169 w 11727443"/>
              <a:gd name="connsiteY34" fmla="*/ 100858 h 100858"/>
              <a:gd name="connsiteX35" fmla="*/ 1745319 w 11727443"/>
              <a:gd name="connsiteY35" fmla="*/ 100858 h 100858"/>
              <a:gd name="connsiteX36" fmla="*/ 938195 w 11727443"/>
              <a:gd name="connsiteY36" fmla="*/ 100858 h 100858"/>
              <a:gd name="connsiteX37" fmla="*/ 600169 w 11727443"/>
              <a:gd name="connsiteY37" fmla="*/ 100858 h 100858"/>
              <a:gd name="connsiteX38" fmla="*/ 0 w 11727443"/>
              <a:gd name="connsiteY38" fmla="*/ 100858 h 100858"/>
              <a:gd name="connsiteX39" fmla="*/ 0 w 11727443"/>
              <a:gd name="connsiteY39" fmla="*/ 0 h 100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1727443" h="100858" fill="none" extrusionOk="0">
                <a:moveTo>
                  <a:pt x="0" y="0"/>
                </a:moveTo>
                <a:cubicBezTo>
                  <a:pt x="177575" y="-8335"/>
                  <a:pt x="289292" y="-22372"/>
                  <a:pt x="455301" y="0"/>
                </a:cubicBezTo>
                <a:cubicBezTo>
                  <a:pt x="621310" y="22372"/>
                  <a:pt x="959229" y="316"/>
                  <a:pt x="1379699" y="0"/>
                </a:cubicBezTo>
                <a:cubicBezTo>
                  <a:pt x="1800169" y="-316"/>
                  <a:pt x="1910290" y="-19988"/>
                  <a:pt x="2069549" y="0"/>
                </a:cubicBezTo>
                <a:cubicBezTo>
                  <a:pt x="2228808" y="19988"/>
                  <a:pt x="2328018" y="-6436"/>
                  <a:pt x="2524849" y="0"/>
                </a:cubicBezTo>
                <a:cubicBezTo>
                  <a:pt x="2721680" y="6436"/>
                  <a:pt x="2744923" y="692"/>
                  <a:pt x="2862876" y="0"/>
                </a:cubicBezTo>
                <a:cubicBezTo>
                  <a:pt x="2980829" y="-692"/>
                  <a:pt x="3455105" y="28803"/>
                  <a:pt x="3787274" y="0"/>
                </a:cubicBezTo>
                <a:cubicBezTo>
                  <a:pt x="4119443" y="-28803"/>
                  <a:pt x="4093258" y="3515"/>
                  <a:pt x="4359849" y="0"/>
                </a:cubicBezTo>
                <a:cubicBezTo>
                  <a:pt x="4626441" y="-3515"/>
                  <a:pt x="4994558" y="-15931"/>
                  <a:pt x="5284248" y="0"/>
                </a:cubicBezTo>
                <a:cubicBezTo>
                  <a:pt x="5573938" y="15931"/>
                  <a:pt x="5518095" y="-13412"/>
                  <a:pt x="5622274" y="0"/>
                </a:cubicBezTo>
                <a:cubicBezTo>
                  <a:pt x="5726453" y="13412"/>
                  <a:pt x="5919345" y="19043"/>
                  <a:pt x="6077575" y="0"/>
                </a:cubicBezTo>
                <a:cubicBezTo>
                  <a:pt x="6235805" y="-19043"/>
                  <a:pt x="6637812" y="29609"/>
                  <a:pt x="7001973" y="0"/>
                </a:cubicBezTo>
                <a:cubicBezTo>
                  <a:pt x="7366134" y="-29609"/>
                  <a:pt x="7716303" y="17424"/>
                  <a:pt x="7926372" y="0"/>
                </a:cubicBezTo>
                <a:cubicBezTo>
                  <a:pt x="8136441" y="-17424"/>
                  <a:pt x="8378864" y="-19420"/>
                  <a:pt x="8498947" y="0"/>
                </a:cubicBezTo>
                <a:cubicBezTo>
                  <a:pt x="8619031" y="19420"/>
                  <a:pt x="8765062" y="-15679"/>
                  <a:pt x="8836973" y="0"/>
                </a:cubicBezTo>
                <a:cubicBezTo>
                  <a:pt x="8908884" y="15679"/>
                  <a:pt x="9288035" y="12756"/>
                  <a:pt x="9644097" y="0"/>
                </a:cubicBezTo>
                <a:cubicBezTo>
                  <a:pt x="10000159" y="-12756"/>
                  <a:pt x="10089663" y="-5649"/>
                  <a:pt x="10333947" y="0"/>
                </a:cubicBezTo>
                <a:cubicBezTo>
                  <a:pt x="10578231" y="5649"/>
                  <a:pt x="10785095" y="27917"/>
                  <a:pt x="10906522" y="0"/>
                </a:cubicBezTo>
                <a:cubicBezTo>
                  <a:pt x="11027949" y="-27917"/>
                  <a:pt x="11562609" y="31188"/>
                  <a:pt x="11727443" y="0"/>
                </a:cubicBezTo>
                <a:cubicBezTo>
                  <a:pt x="11723584" y="38217"/>
                  <a:pt x="11731691" y="73296"/>
                  <a:pt x="11727443" y="100858"/>
                </a:cubicBezTo>
                <a:cubicBezTo>
                  <a:pt x="11381154" y="139297"/>
                  <a:pt x="11163895" y="69647"/>
                  <a:pt x="10920319" y="100858"/>
                </a:cubicBezTo>
                <a:cubicBezTo>
                  <a:pt x="10676743" y="132069"/>
                  <a:pt x="10625983" y="117071"/>
                  <a:pt x="10465018" y="100858"/>
                </a:cubicBezTo>
                <a:cubicBezTo>
                  <a:pt x="10304053" y="84645"/>
                  <a:pt x="10063410" y="105790"/>
                  <a:pt x="9892443" y="100858"/>
                </a:cubicBezTo>
                <a:cubicBezTo>
                  <a:pt x="9721477" y="95926"/>
                  <a:pt x="9298902" y="55708"/>
                  <a:pt x="8968045" y="100858"/>
                </a:cubicBezTo>
                <a:cubicBezTo>
                  <a:pt x="8637188" y="146008"/>
                  <a:pt x="8753098" y="98295"/>
                  <a:pt x="8630018" y="100858"/>
                </a:cubicBezTo>
                <a:cubicBezTo>
                  <a:pt x="8506938" y="103421"/>
                  <a:pt x="8382809" y="104606"/>
                  <a:pt x="8291992" y="100858"/>
                </a:cubicBezTo>
                <a:cubicBezTo>
                  <a:pt x="8201175" y="97110"/>
                  <a:pt x="8042573" y="88227"/>
                  <a:pt x="7953966" y="100858"/>
                </a:cubicBezTo>
                <a:cubicBezTo>
                  <a:pt x="7865359" y="113489"/>
                  <a:pt x="7327260" y="71433"/>
                  <a:pt x="7146842" y="100858"/>
                </a:cubicBezTo>
                <a:cubicBezTo>
                  <a:pt x="6966424" y="130283"/>
                  <a:pt x="6836691" y="78893"/>
                  <a:pt x="6691541" y="100858"/>
                </a:cubicBezTo>
                <a:cubicBezTo>
                  <a:pt x="6546391" y="122823"/>
                  <a:pt x="6161732" y="96929"/>
                  <a:pt x="5884417" y="100858"/>
                </a:cubicBezTo>
                <a:cubicBezTo>
                  <a:pt x="5607102" y="104787"/>
                  <a:pt x="5399769" y="71203"/>
                  <a:pt x="5077293" y="100858"/>
                </a:cubicBezTo>
                <a:cubicBezTo>
                  <a:pt x="4754817" y="130513"/>
                  <a:pt x="4780101" y="110562"/>
                  <a:pt x="4621992" y="100858"/>
                </a:cubicBezTo>
                <a:cubicBezTo>
                  <a:pt x="4463883" y="91154"/>
                  <a:pt x="4080268" y="82653"/>
                  <a:pt x="3932143" y="100858"/>
                </a:cubicBezTo>
                <a:cubicBezTo>
                  <a:pt x="3784018" y="119063"/>
                  <a:pt x="3606068" y="107585"/>
                  <a:pt x="3359567" y="100858"/>
                </a:cubicBezTo>
                <a:cubicBezTo>
                  <a:pt x="3113066" y="94131"/>
                  <a:pt x="2833730" y="108463"/>
                  <a:pt x="2435169" y="100858"/>
                </a:cubicBezTo>
                <a:cubicBezTo>
                  <a:pt x="2036608" y="93253"/>
                  <a:pt x="1979570" y="109496"/>
                  <a:pt x="1745319" y="100858"/>
                </a:cubicBezTo>
                <a:cubicBezTo>
                  <a:pt x="1511068" y="92221"/>
                  <a:pt x="1304277" y="99602"/>
                  <a:pt x="938195" y="100858"/>
                </a:cubicBezTo>
                <a:cubicBezTo>
                  <a:pt x="572113" y="102114"/>
                  <a:pt x="673750" y="115329"/>
                  <a:pt x="600169" y="100858"/>
                </a:cubicBezTo>
                <a:cubicBezTo>
                  <a:pt x="526588" y="86387"/>
                  <a:pt x="223952" y="122492"/>
                  <a:pt x="0" y="100858"/>
                </a:cubicBezTo>
                <a:cubicBezTo>
                  <a:pt x="-124" y="56937"/>
                  <a:pt x="-3196" y="35397"/>
                  <a:pt x="0" y="0"/>
                </a:cubicBezTo>
                <a:close/>
              </a:path>
              <a:path w="11727443" h="100858" stroke="0" extrusionOk="0">
                <a:moveTo>
                  <a:pt x="0" y="0"/>
                </a:moveTo>
                <a:cubicBezTo>
                  <a:pt x="226598" y="-20463"/>
                  <a:pt x="284703" y="21278"/>
                  <a:pt x="455301" y="0"/>
                </a:cubicBezTo>
                <a:cubicBezTo>
                  <a:pt x="625899" y="-21278"/>
                  <a:pt x="975360" y="-38169"/>
                  <a:pt x="1379699" y="0"/>
                </a:cubicBezTo>
                <a:cubicBezTo>
                  <a:pt x="1784038" y="38169"/>
                  <a:pt x="1553897" y="10715"/>
                  <a:pt x="1717725" y="0"/>
                </a:cubicBezTo>
                <a:cubicBezTo>
                  <a:pt x="1881553" y="-10715"/>
                  <a:pt x="1957404" y="7512"/>
                  <a:pt x="2055752" y="0"/>
                </a:cubicBezTo>
                <a:cubicBezTo>
                  <a:pt x="2154100" y="-7512"/>
                  <a:pt x="2455093" y="6931"/>
                  <a:pt x="2745601" y="0"/>
                </a:cubicBezTo>
                <a:cubicBezTo>
                  <a:pt x="3036109" y="-6931"/>
                  <a:pt x="3200578" y="-6899"/>
                  <a:pt x="3318177" y="0"/>
                </a:cubicBezTo>
                <a:cubicBezTo>
                  <a:pt x="3435776" y="6899"/>
                  <a:pt x="3830972" y="-29023"/>
                  <a:pt x="4125301" y="0"/>
                </a:cubicBezTo>
                <a:cubicBezTo>
                  <a:pt x="4419630" y="29023"/>
                  <a:pt x="4438628" y="-3380"/>
                  <a:pt x="4580601" y="0"/>
                </a:cubicBezTo>
                <a:cubicBezTo>
                  <a:pt x="4722574" y="3380"/>
                  <a:pt x="5287872" y="-26084"/>
                  <a:pt x="5505000" y="0"/>
                </a:cubicBezTo>
                <a:cubicBezTo>
                  <a:pt x="5722128" y="26084"/>
                  <a:pt x="5845495" y="-3138"/>
                  <a:pt x="6077575" y="0"/>
                </a:cubicBezTo>
                <a:cubicBezTo>
                  <a:pt x="6309655" y="3138"/>
                  <a:pt x="6416497" y="-9038"/>
                  <a:pt x="6532876" y="0"/>
                </a:cubicBezTo>
                <a:cubicBezTo>
                  <a:pt x="6649255" y="9038"/>
                  <a:pt x="6798774" y="17432"/>
                  <a:pt x="6988176" y="0"/>
                </a:cubicBezTo>
                <a:cubicBezTo>
                  <a:pt x="7177578" y="-17432"/>
                  <a:pt x="7432115" y="-1508"/>
                  <a:pt x="7560751" y="0"/>
                </a:cubicBezTo>
                <a:cubicBezTo>
                  <a:pt x="7689387" y="1508"/>
                  <a:pt x="7817048" y="19459"/>
                  <a:pt x="8016052" y="0"/>
                </a:cubicBezTo>
                <a:cubicBezTo>
                  <a:pt x="8215056" y="-19459"/>
                  <a:pt x="8384141" y="13593"/>
                  <a:pt x="8705902" y="0"/>
                </a:cubicBezTo>
                <a:cubicBezTo>
                  <a:pt x="9027663" y="-13593"/>
                  <a:pt x="8932873" y="-16432"/>
                  <a:pt x="9043928" y="0"/>
                </a:cubicBezTo>
                <a:cubicBezTo>
                  <a:pt x="9154983" y="16432"/>
                  <a:pt x="9568699" y="-30219"/>
                  <a:pt x="9733778" y="0"/>
                </a:cubicBezTo>
                <a:cubicBezTo>
                  <a:pt x="9898857" y="30219"/>
                  <a:pt x="9973728" y="-1849"/>
                  <a:pt x="10071804" y="0"/>
                </a:cubicBezTo>
                <a:cubicBezTo>
                  <a:pt x="10169880" y="1849"/>
                  <a:pt x="10558830" y="-12560"/>
                  <a:pt x="10996202" y="0"/>
                </a:cubicBezTo>
                <a:cubicBezTo>
                  <a:pt x="11433574" y="12560"/>
                  <a:pt x="11579031" y="-6546"/>
                  <a:pt x="11727443" y="0"/>
                </a:cubicBezTo>
                <a:cubicBezTo>
                  <a:pt x="11729168" y="25018"/>
                  <a:pt x="11723362" y="74256"/>
                  <a:pt x="11727443" y="100858"/>
                </a:cubicBezTo>
                <a:cubicBezTo>
                  <a:pt x="11466834" y="85519"/>
                  <a:pt x="11273864" y="83363"/>
                  <a:pt x="11154868" y="100858"/>
                </a:cubicBezTo>
                <a:cubicBezTo>
                  <a:pt x="11035872" y="118353"/>
                  <a:pt x="10917509" y="98250"/>
                  <a:pt x="10816842" y="100858"/>
                </a:cubicBezTo>
                <a:cubicBezTo>
                  <a:pt x="10716175" y="103466"/>
                  <a:pt x="10190281" y="93289"/>
                  <a:pt x="9892443" y="100858"/>
                </a:cubicBezTo>
                <a:cubicBezTo>
                  <a:pt x="9594605" y="108427"/>
                  <a:pt x="9385168" y="118111"/>
                  <a:pt x="9202594" y="100858"/>
                </a:cubicBezTo>
                <a:cubicBezTo>
                  <a:pt x="9020020" y="83605"/>
                  <a:pt x="8470284" y="126256"/>
                  <a:pt x="8278195" y="100858"/>
                </a:cubicBezTo>
                <a:cubicBezTo>
                  <a:pt x="8086106" y="75460"/>
                  <a:pt x="7779236" y="101234"/>
                  <a:pt x="7588345" y="100858"/>
                </a:cubicBezTo>
                <a:cubicBezTo>
                  <a:pt x="7397454" y="100483"/>
                  <a:pt x="7324210" y="98320"/>
                  <a:pt x="7250319" y="100858"/>
                </a:cubicBezTo>
                <a:cubicBezTo>
                  <a:pt x="7176428" y="103396"/>
                  <a:pt x="6743284" y="112839"/>
                  <a:pt x="6325921" y="100858"/>
                </a:cubicBezTo>
                <a:cubicBezTo>
                  <a:pt x="5908558" y="88877"/>
                  <a:pt x="6095670" y="116342"/>
                  <a:pt x="5870620" y="100858"/>
                </a:cubicBezTo>
                <a:cubicBezTo>
                  <a:pt x="5645570" y="85374"/>
                  <a:pt x="5700885" y="115088"/>
                  <a:pt x="5532594" y="100858"/>
                </a:cubicBezTo>
                <a:cubicBezTo>
                  <a:pt x="5364303" y="86628"/>
                  <a:pt x="5212740" y="105293"/>
                  <a:pt x="4960019" y="100858"/>
                </a:cubicBezTo>
                <a:cubicBezTo>
                  <a:pt x="4707298" y="96423"/>
                  <a:pt x="4491720" y="108840"/>
                  <a:pt x="4035620" y="100858"/>
                </a:cubicBezTo>
                <a:cubicBezTo>
                  <a:pt x="3579520" y="92876"/>
                  <a:pt x="3768890" y="79226"/>
                  <a:pt x="3580319" y="100858"/>
                </a:cubicBezTo>
                <a:cubicBezTo>
                  <a:pt x="3391748" y="122490"/>
                  <a:pt x="3059393" y="71723"/>
                  <a:pt x="2655921" y="100858"/>
                </a:cubicBezTo>
                <a:cubicBezTo>
                  <a:pt x="2252449" y="129993"/>
                  <a:pt x="2021995" y="121740"/>
                  <a:pt x="1848797" y="100858"/>
                </a:cubicBezTo>
                <a:cubicBezTo>
                  <a:pt x="1675599" y="79976"/>
                  <a:pt x="1263502" y="106737"/>
                  <a:pt x="924398" y="100858"/>
                </a:cubicBezTo>
                <a:cubicBezTo>
                  <a:pt x="585294" y="94979"/>
                  <a:pt x="216313" y="56521"/>
                  <a:pt x="0" y="100858"/>
                </a:cubicBezTo>
                <a:cubicBezTo>
                  <a:pt x="-4094" y="59488"/>
                  <a:pt x="2375" y="29231"/>
                  <a:pt x="0" y="0"/>
                </a:cubicBezTo>
                <a:close/>
              </a:path>
            </a:pathLst>
          </a:custGeom>
          <a:solidFill>
            <a:srgbClr val="007DA9"/>
          </a:solidFill>
          <a:ln w="44450" cap="rnd">
            <a:solidFill>
              <a:srgbClr val="007DA9"/>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DA9"/>
                </a:solidFill>
              </a:rPr>
              <a:t>‘</a:t>
            </a:r>
          </a:p>
        </p:txBody>
      </p:sp>
      <p:sp>
        <p:nvSpPr>
          <p:cNvPr id="15" name="CaixaDeTexto 14">
            <a:extLst>
              <a:ext uri="{FF2B5EF4-FFF2-40B4-BE49-F238E27FC236}">
                <a16:creationId xmlns:a16="http://schemas.microsoft.com/office/drawing/2014/main" id="{6EDB44E0-4193-F190-280A-EF29B0C36580}"/>
              </a:ext>
            </a:extLst>
          </p:cNvPr>
          <p:cNvSpPr txBox="1"/>
          <p:nvPr/>
        </p:nvSpPr>
        <p:spPr>
          <a:xfrm>
            <a:off x="355104" y="1441758"/>
            <a:ext cx="11425561" cy="3970318"/>
          </a:xfrm>
          <a:prstGeom prst="rect">
            <a:avLst/>
          </a:prstGeom>
          <a:noFill/>
        </p:spPr>
        <p:txBody>
          <a:bodyPr wrap="square" rtlCol="0">
            <a:spAutoFit/>
          </a:bodyPr>
          <a:lstStyle/>
          <a:p>
            <a:r>
              <a:rPr lang="pt-BR" sz="2800" dirty="0">
                <a:solidFill>
                  <a:srgbClr val="007DA9"/>
                </a:solidFill>
                <a:latin typeface="Impact" panose="020B0806030902050204" pitchFamily="34" charset="0"/>
              </a:rPr>
              <a:t>2 – Aplicando o que aprendemos nas aulas de Estrutura de Dados, desenvolver scripts que permitam:</a:t>
            </a:r>
          </a:p>
          <a:p>
            <a:endParaRPr lang="pt-BR" sz="2800" dirty="0">
              <a:solidFill>
                <a:srgbClr val="007DA9"/>
              </a:solidFill>
              <a:latin typeface="Impact" panose="020B0806030902050204" pitchFamily="34" charset="0"/>
            </a:endParaRPr>
          </a:p>
          <a:p>
            <a:r>
              <a:rPr lang="pt-BR" sz="2800" dirty="0">
                <a:solidFill>
                  <a:srgbClr val="007DA9"/>
                </a:solidFill>
                <a:latin typeface="Impact" panose="020B0806030902050204" pitchFamily="34" charset="0"/>
              </a:rPr>
              <a:t>2.1 – Criar um dicionário que armazene o nome do aluno, sua idade, data de nascimento e escolaridade. Esse dicionário deve conter pelo menos 8 elementos.</a:t>
            </a:r>
          </a:p>
          <a:p>
            <a:r>
              <a:rPr lang="pt-BR" sz="2800" dirty="0">
                <a:solidFill>
                  <a:srgbClr val="007DA9"/>
                </a:solidFill>
                <a:latin typeface="Impact" panose="020B0806030902050204" pitchFamily="34" charset="0"/>
              </a:rPr>
              <a:t>2.2 – Adicionar 2 elementos a esse dicionário.</a:t>
            </a:r>
          </a:p>
          <a:p>
            <a:r>
              <a:rPr lang="pt-BR" sz="2800" dirty="0">
                <a:solidFill>
                  <a:srgbClr val="007DA9"/>
                </a:solidFill>
                <a:latin typeface="Impact" panose="020B0806030902050204" pitchFamily="34" charset="0"/>
              </a:rPr>
              <a:t>2.3 – Remover 3 elementos do dicionário.</a:t>
            </a:r>
          </a:p>
          <a:p>
            <a:r>
              <a:rPr lang="pt-BR" sz="2800" dirty="0">
                <a:solidFill>
                  <a:srgbClr val="007DA9"/>
                </a:solidFill>
                <a:latin typeface="Impact" panose="020B0806030902050204" pitchFamily="34" charset="0"/>
              </a:rPr>
              <a:t>2.4 – Limpar o dicionário.</a:t>
            </a:r>
          </a:p>
        </p:txBody>
      </p:sp>
    </p:spTree>
    <p:extLst>
      <p:ext uri="{BB962C8B-B14F-4D97-AF65-F5344CB8AC3E}">
        <p14:creationId xmlns:p14="http://schemas.microsoft.com/office/powerpoint/2010/main" val="1533847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35BFF9-5397-9F8C-870D-5BE468EAB1C7}"/>
            </a:ext>
          </a:extLst>
        </p:cNvPr>
        <p:cNvGrpSpPr/>
        <p:nvPr/>
      </p:nvGrpSpPr>
      <p:grpSpPr>
        <a:xfrm>
          <a:off x="0" y="0"/>
          <a:ext cx="0" cy="0"/>
          <a:chOff x="0" y="0"/>
          <a:chExt cx="0" cy="0"/>
        </a:xfrm>
      </p:grpSpPr>
      <p:sp>
        <p:nvSpPr>
          <p:cNvPr id="2" name="Retângulo 1">
            <a:extLst>
              <a:ext uri="{FF2B5EF4-FFF2-40B4-BE49-F238E27FC236}">
                <a16:creationId xmlns:a16="http://schemas.microsoft.com/office/drawing/2014/main" id="{8353834F-4FBC-2DA9-F893-9DC5400A77A5}"/>
              </a:ext>
            </a:extLst>
          </p:cNvPr>
          <p:cNvSpPr/>
          <p:nvPr/>
        </p:nvSpPr>
        <p:spPr>
          <a:xfrm>
            <a:off x="355104" y="1426718"/>
            <a:ext cx="11425561" cy="5294757"/>
          </a:xfrm>
          <a:prstGeom prst="rect">
            <a:avLst/>
          </a:prstGeom>
          <a:solidFill>
            <a:schemeClr val="accent2">
              <a:lumMod val="20000"/>
              <a:lumOff val="80000"/>
            </a:schemeClr>
          </a:solidFill>
          <a:ln>
            <a:solidFill>
              <a:srgbClr val="007DA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noFill/>
            </a:endParaRPr>
          </a:p>
        </p:txBody>
      </p:sp>
      <p:sp>
        <p:nvSpPr>
          <p:cNvPr id="3" name="CaixaDeTexto 2">
            <a:extLst>
              <a:ext uri="{FF2B5EF4-FFF2-40B4-BE49-F238E27FC236}">
                <a16:creationId xmlns:a16="http://schemas.microsoft.com/office/drawing/2014/main" id="{B4B76515-92E6-3F65-0E51-6403CBF2B491}"/>
              </a:ext>
            </a:extLst>
          </p:cNvPr>
          <p:cNvSpPr txBox="1"/>
          <p:nvPr/>
        </p:nvSpPr>
        <p:spPr>
          <a:xfrm>
            <a:off x="130373" y="169518"/>
            <a:ext cx="10487075" cy="1107996"/>
          </a:xfrm>
          <a:prstGeom prst="rect">
            <a:avLst/>
          </a:prstGeom>
          <a:noFill/>
        </p:spPr>
        <p:txBody>
          <a:bodyPr wrap="square" rtlCol="0">
            <a:spAutoFit/>
          </a:bodyPr>
          <a:lstStyle/>
          <a:p>
            <a:r>
              <a:rPr lang="pt-BR" sz="6600" dirty="0">
                <a:solidFill>
                  <a:srgbClr val="007DA9"/>
                </a:solidFill>
                <a:latin typeface="Impact" panose="020B0806030902050204" pitchFamily="34" charset="0"/>
              </a:rPr>
              <a:t>Atividade Final</a:t>
            </a:r>
          </a:p>
        </p:txBody>
      </p:sp>
      <p:sp>
        <p:nvSpPr>
          <p:cNvPr id="8" name="sketchy line">
            <a:extLst>
              <a:ext uri="{FF2B5EF4-FFF2-40B4-BE49-F238E27FC236}">
                <a16:creationId xmlns:a16="http://schemas.microsoft.com/office/drawing/2014/main" id="{096863DC-7DB0-D58B-563A-D86C00F167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8062" y="1184695"/>
            <a:ext cx="11727443" cy="100858"/>
          </a:xfrm>
          <a:custGeom>
            <a:avLst/>
            <a:gdLst>
              <a:gd name="connsiteX0" fmla="*/ 0 w 11727443"/>
              <a:gd name="connsiteY0" fmla="*/ 0 h 100858"/>
              <a:gd name="connsiteX1" fmla="*/ 455301 w 11727443"/>
              <a:gd name="connsiteY1" fmla="*/ 0 h 100858"/>
              <a:gd name="connsiteX2" fmla="*/ 1379699 w 11727443"/>
              <a:gd name="connsiteY2" fmla="*/ 0 h 100858"/>
              <a:gd name="connsiteX3" fmla="*/ 2069549 w 11727443"/>
              <a:gd name="connsiteY3" fmla="*/ 0 h 100858"/>
              <a:gd name="connsiteX4" fmla="*/ 2524849 w 11727443"/>
              <a:gd name="connsiteY4" fmla="*/ 0 h 100858"/>
              <a:gd name="connsiteX5" fmla="*/ 2862876 w 11727443"/>
              <a:gd name="connsiteY5" fmla="*/ 0 h 100858"/>
              <a:gd name="connsiteX6" fmla="*/ 3787274 w 11727443"/>
              <a:gd name="connsiteY6" fmla="*/ 0 h 100858"/>
              <a:gd name="connsiteX7" fmla="*/ 4359849 w 11727443"/>
              <a:gd name="connsiteY7" fmla="*/ 0 h 100858"/>
              <a:gd name="connsiteX8" fmla="*/ 5284248 w 11727443"/>
              <a:gd name="connsiteY8" fmla="*/ 0 h 100858"/>
              <a:gd name="connsiteX9" fmla="*/ 5622274 w 11727443"/>
              <a:gd name="connsiteY9" fmla="*/ 0 h 100858"/>
              <a:gd name="connsiteX10" fmla="*/ 6077575 w 11727443"/>
              <a:gd name="connsiteY10" fmla="*/ 0 h 100858"/>
              <a:gd name="connsiteX11" fmla="*/ 7001973 w 11727443"/>
              <a:gd name="connsiteY11" fmla="*/ 0 h 100858"/>
              <a:gd name="connsiteX12" fmla="*/ 7926372 w 11727443"/>
              <a:gd name="connsiteY12" fmla="*/ 0 h 100858"/>
              <a:gd name="connsiteX13" fmla="*/ 8498947 w 11727443"/>
              <a:gd name="connsiteY13" fmla="*/ 0 h 100858"/>
              <a:gd name="connsiteX14" fmla="*/ 8836973 w 11727443"/>
              <a:gd name="connsiteY14" fmla="*/ 0 h 100858"/>
              <a:gd name="connsiteX15" fmla="*/ 9644097 w 11727443"/>
              <a:gd name="connsiteY15" fmla="*/ 0 h 100858"/>
              <a:gd name="connsiteX16" fmla="*/ 10333947 w 11727443"/>
              <a:gd name="connsiteY16" fmla="*/ 0 h 100858"/>
              <a:gd name="connsiteX17" fmla="*/ 10906522 w 11727443"/>
              <a:gd name="connsiteY17" fmla="*/ 0 h 100858"/>
              <a:gd name="connsiteX18" fmla="*/ 11727443 w 11727443"/>
              <a:gd name="connsiteY18" fmla="*/ 0 h 100858"/>
              <a:gd name="connsiteX19" fmla="*/ 11727443 w 11727443"/>
              <a:gd name="connsiteY19" fmla="*/ 100858 h 100858"/>
              <a:gd name="connsiteX20" fmla="*/ 10920319 w 11727443"/>
              <a:gd name="connsiteY20" fmla="*/ 100858 h 100858"/>
              <a:gd name="connsiteX21" fmla="*/ 10465018 w 11727443"/>
              <a:gd name="connsiteY21" fmla="*/ 100858 h 100858"/>
              <a:gd name="connsiteX22" fmla="*/ 9892443 w 11727443"/>
              <a:gd name="connsiteY22" fmla="*/ 100858 h 100858"/>
              <a:gd name="connsiteX23" fmla="*/ 8968045 w 11727443"/>
              <a:gd name="connsiteY23" fmla="*/ 100858 h 100858"/>
              <a:gd name="connsiteX24" fmla="*/ 8630018 w 11727443"/>
              <a:gd name="connsiteY24" fmla="*/ 100858 h 100858"/>
              <a:gd name="connsiteX25" fmla="*/ 8291992 w 11727443"/>
              <a:gd name="connsiteY25" fmla="*/ 100858 h 100858"/>
              <a:gd name="connsiteX26" fmla="*/ 7953966 w 11727443"/>
              <a:gd name="connsiteY26" fmla="*/ 100858 h 100858"/>
              <a:gd name="connsiteX27" fmla="*/ 7146842 w 11727443"/>
              <a:gd name="connsiteY27" fmla="*/ 100858 h 100858"/>
              <a:gd name="connsiteX28" fmla="*/ 6691541 w 11727443"/>
              <a:gd name="connsiteY28" fmla="*/ 100858 h 100858"/>
              <a:gd name="connsiteX29" fmla="*/ 5884417 w 11727443"/>
              <a:gd name="connsiteY29" fmla="*/ 100858 h 100858"/>
              <a:gd name="connsiteX30" fmla="*/ 5077293 w 11727443"/>
              <a:gd name="connsiteY30" fmla="*/ 100858 h 100858"/>
              <a:gd name="connsiteX31" fmla="*/ 4621992 w 11727443"/>
              <a:gd name="connsiteY31" fmla="*/ 100858 h 100858"/>
              <a:gd name="connsiteX32" fmla="*/ 3932143 w 11727443"/>
              <a:gd name="connsiteY32" fmla="*/ 100858 h 100858"/>
              <a:gd name="connsiteX33" fmla="*/ 3359567 w 11727443"/>
              <a:gd name="connsiteY33" fmla="*/ 100858 h 100858"/>
              <a:gd name="connsiteX34" fmla="*/ 2435169 w 11727443"/>
              <a:gd name="connsiteY34" fmla="*/ 100858 h 100858"/>
              <a:gd name="connsiteX35" fmla="*/ 1745319 w 11727443"/>
              <a:gd name="connsiteY35" fmla="*/ 100858 h 100858"/>
              <a:gd name="connsiteX36" fmla="*/ 938195 w 11727443"/>
              <a:gd name="connsiteY36" fmla="*/ 100858 h 100858"/>
              <a:gd name="connsiteX37" fmla="*/ 600169 w 11727443"/>
              <a:gd name="connsiteY37" fmla="*/ 100858 h 100858"/>
              <a:gd name="connsiteX38" fmla="*/ 0 w 11727443"/>
              <a:gd name="connsiteY38" fmla="*/ 100858 h 100858"/>
              <a:gd name="connsiteX39" fmla="*/ 0 w 11727443"/>
              <a:gd name="connsiteY39" fmla="*/ 0 h 100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1727443" h="100858" fill="none" extrusionOk="0">
                <a:moveTo>
                  <a:pt x="0" y="0"/>
                </a:moveTo>
                <a:cubicBezTo>
                  <a:pt x="177575" y="-8335"/>
                  <a:pt x="289292" y="-22372"/>
                  <a:pt x="455301" y="0"/>
                </a:cubicBezTo>
                <a:cubicBezTo>
                  <a:pt x="621310" y="22372"/>
                  <a:pt x="959229" y="316"/>
                  <a:pt x="1379699" y="0"/>
                </a:cubicBezTo>
                <a:cubicBezTo>
                  <a:pt x="1800169" y="-316"/>
                  <a:pt x="1910290" y="-19988"/>
                  <a:pt x="2069549" y="0"/>
                </a:cubicBezTo>
                <a:cubicBezTo>
                  <a:pt x="2228808" y="19988"/>
                  <a:pt x="2328018" y="-6436"/>
                  <a:pt x="2524849" y="0"/>
                </a:cubicBezTo>
                <a:cubicBezTo>
                  <a:pt x="2721680" y="6436"/>
                  <a:pt x="2744923" y="692"/>
                  <a:pt x="2862876" y="0"/>
                </a:cubicBezTo>
                <a:cubicBezTo>
                  <a:pt x="2980829" y="-692"/>
                  <a:pt x="3455105" y="28803"/>
                  <a:pt x="3787274" y="0"/>
                </a:cubicBezTo>
                <a:cubicBezTo>
                  <a:pt x="4119443" y="-28803"/>
                  <a:pt x="4093258" y="3515"/>
                  <a:pt x="4359849" y="0"/>
                </a:cubicBezTo>
                <a:cubicBezTo>
                  <a:pt x="4626441" y="-3515"/>
                  <a:pt x="4994558" y="-15931"/>
                  <a:pt x="5284248" y="0"/>
                </a:cubicBezTo>
                <a:cubicBezTo>
                  <a:pt x="5573938" y="15931"/>
                  <a:pt x="5518095" y="-13412"/>
                  <a:pt x="5622274" y="0"/>
                </a:cubicBezTo>
                <a:cubicBezTo>
                  <a:pt x="5726453" y="13412"/>
                  <a:pt x="5919345" y="19043"/>
                  <a:pt x="6077575" y="0"/>
                </a:cubicBezTo>
                <a:cubicBezTo>
                  <a:pt x="6235805" y="-19043"/>
                  <a:pt x="6637812" y="29609"/>
                  <a:pt x="7001973" y="0"/>
                </a:cubicBezTo>
                <a:cubicBezTo>
                  <a:pt x="7366134" y="-29609"/>
                  <a:pt x="7716303" y="17424"/>
                  <a:pt x="7926372" y="0"/>
                </a:cubicBezTo>
                <a:cubicBezTo>
                  <a:pt x="8136441" y="-17424"/>
                  <a:pt x="8378864" y="-19420"/>
                  <a:pt x="8498947" y="0"/>
                </a:cubicBezTo>
                <a:cubicBezTo>
                  <a:pt x="8619031" y="19420"/>
                  <a:pt x="8765062" y="-15679"/>
                  <a:pt x="8836973" y="0"/>
                </a:cubicBezTo>
                <a:cubicBezTo>
                  <a:pt x="8908884" y="15679"/>
                  <a:pt x="9288035" y="12756"/>
                  <a:pt x="9644097" y="0"/>
                </a:cubicBezTo>
                <a:cubicBezTo>
                  <a:pt x="10000159" y="-12756"/>
                  <a:pt x="10089663" y="-5649"/>
                  <a:pt x="10333947" y="0"/>
                </a:cubicBezTo>
                <a:cubicBezTo>
                  <a:pt x="10578231" y="5649"/>
                  <a:pt x="10785095" y="27917"/>
                  <a:pt x="10906522" y="0"/>
                </a:cubicBezTo>
                <a:cubicBezTo>
                  <a:pt x="11027949" y="-27917"/>
                  <a:pt x="11562609" y="31188"/>
                  <a:pt x="11727443" y="0"/>
                </a:cubicBezTo>
                <a:cubicBezTo>
                  <a:pt x="11723584" y="38217"/>
                  <a:pt x="11731691" y="73296"/>
                  <a:pt x="11727443" y="100858"/>
                </a:cubicBezTo>
                <a:cubicBezTo>
                  <a:pt x="11381154" y="139297"/>
                  <a:pt x="11163895" y="69647"/>
                  <a:pt x="10920319" y="100858"/>
                </a:cubicBezTo>
                <a:cubicBezTo>
                  <a:pt x="10676743" y="132069"/>
                  <a:pt x="10625983" y="117071"/>
                  <a:pt x="10465018" y="100858"/>
                </a:cubicBezTo>
                <a:cubicBezTo>
                  <a:pt x="10304053" y="84645"/>
                  <a:pt x="10063410" y="105790"/>
                  <a:pt x="9892443" y="100858"/>
                </a:cubicBezTo>
                <a:cubicBezTo>
                  <a:pt x="9721477" y="95926"/>
                  <a:pt x="9298902" y="55708"/>
                  <a:pt x="8968045" y="100858"/>
                </a:cubicBezTo>
                <a:cubicBezTo>
                  <a:pt x="8637188" y="146008"/>
                  <a:pt x="8753098" y="98295"/>
                  <a:pt x="8630018" y="100858"/>
                </a:cubicBezTo>
                <a:cubicBezTo>
                  <a:pt x="8506938" y="103421"/>
                  <a:pt x="8382809" y="104606"/>
                  <a:pt x="8291992" y="100858"/>
                </a:cubicBezTo>
                <a:cubicBezTo>
                  <a:pt x="8201175" y="97110"/>
                  <a:pt x="8042573" y="88227"/>
                  <a:pt x="7953966" y="100858"/>
                </a:cubicBezTo>
                <a:cubicBezTo>
                  <a:pt x="7865359" y="113489"/>
                  <a:pt x="7327260" y="71433"/>
                  <a:pt x="7146842" y="100858"/>
                </a:cubicBezTo>
                <a:cubicBezTo>
                  <a:pt x="6966424" y="130283"/>
                  <a:pt x="6836691" y="78893"/>
                  <a:pt x="6691541" y="100858"/>
                </a:cubicBezTo>
                <a:cubicBezTo>
                  <a:pt x="6546391" y="122823"/>
                  <a:pt x="6161732" y="96929"/>
                  <a:pt x="5884417" y="100858"/>
                </a:cubicBezTo>
                <a:cubicBezTo>
                  <a:pt x="5607102" y="104787"/>
                  <a:pt x="5399769" y="71203"/>
                  <a:pt x="5077293" y="100858"/>
                </a:cubicBezTo>
                <a:cubicBezTo>
                  <a:pt x="4754817" y="130513"/>
                  <a:pt x="4780101" y="110562"/>
                  <a:pt x="4621992" y="100858"/>
                </a:cubicBezTo>
                <a:cubicBezTo>
                  <a:pt x="4463883" y="91154"/>
                  <a:pt x="4080268" y="82653"/>
                  <a:pt x="3932143" y="100858"/>
                </a:cubicBezTo>
                <a:cubicBezTo>
                  <a:pt x="3784018" y="119063"/>
                  <a:pt x="3606068" y="107585"/>
                  <a:pt x="3359567" y="100858"/>
                </a:cubicBezTo>
                <a:cubicBezTo>
                  <a:pt x="3113066" y="94131"/>
                  <a:pt x="2833730" y="108463"/>
                  <a:pt x="2435169" y="100858"/>
                </a:cubicBezTo>
                <a:cubicBezTo>
                  <a:pt x="2036608" y="93253"/>
                  <a:pt x="1979570" y="109496"/>
                  <a:pt x="1745319" y="100858"/>
                </a:cubicBezTo>
                <a:cubicBezTo>
                  <a:pt x="1511068" y="92221"/>
                  <a:pt x="1304277" y="99602"/>
                  <a:pt x="938195" y="100858"/>
                </a:cubicBezTo>
                <a:cubicBezTo>
                  <a:pt x="572113" y="102114"/>
                  <a:pt x="673750" y="115329"/>
                  <a:pt x="600169" y="100858"/>
                </a:cubicBezTo>
                <a:cubicBezTo>
                  <a:pt x="526588" y="86387"/>
                  <a:pt x="223952" y="122492"/>
                  <a:pt x="0" y="100858"/>
                </a:cubicBezTo>
                <a:cubicBezTo>
                  <a:pt x="-124" y="56937"/>
                  <a:pt x="-3196" y="35397"/>
                  <a:pt x="0" y="0"/>
                </a:cubicBezTo>
                <a:close/>
              </a:path>
              <a:path w="11727443" h="100858" stroke="0" extrusionOk="0">
                <a:moveTo>
                  <a:pt x="0" y="0"/>
                </a:moveTo>
                <a:cubicBezTo>
                  <a:pt x="226598" y="-20463"/>
                  <a:pt x="284703" y="21278"/>
                  <a:pt x="455301" y="0"/>
                </a:cubicBezTo>
                <a:cubicBezTo>
                  <a:pt x="625899" y="-21278"/>
                  <a:pt x="975360" y="-38169"/>
                  <a:pt x="1379699" y="0"/>
                </a:cubicBezTo>
                <a:cubicBezTo>
                  <a:pt x="1784038" y="38169"/>
                  <a:pt x="1553897" y="10715"/>
                  <a:pt x="1717725" y="0"/>
                </a:cubicBezTo>
                <a:cubicBezTo>
                  <a:pt x="1881553" y="-10715"/>
                  <a:pt x="1957404" y="7512"/>
                  <a:pt x="2055752" y="0"/>
                </a:cubicBezTo>
                <a:cubicBezTo>
                  <a:pt x="2154100" y="-7512"/>
                  <a:pt x="2455093" y="6931"/>
                  <a:pt x="2745601" y="0"/>
                </a:cubicBezTo>
                <a:cubicBezTo>
                  <a:pt x="3036109" y="-6931"/>
                  <a:pt x="3200578" y="-6899"/>
                  <a:pt x="3318177" y="0"/>
                </a:cubicBezTo>
                <a:cubicBezTo>
                  <a:pt x="3435776" y="6899"/>
                  <a:pt x="3830972" y="-29023"/>
                  <a:pt x="4125301" y="0"/>
                </a:cubicBezTo>
                <a:cubicBezTo>
                  <a:pt x="4419630" y="29023"/>
                  <a:pt x="4438628" y="-3380"/>
                  <a:pt x="4580601" y="0"/>
                </a:cubicBezTo>
                <a:cubicBezTo>
                  <a:pt x="4722574" y="3380"/>
                  <a:pt x="5287872" y="-26084"/>
                  <a:pt x="5505000" y="0"/>
                </a:cubicBezTo>
                <a:cubicBezTo>
                  <a:pt x="5722128" y="26084"/>
                  <a:pt x="5845495" y="-3138"/>
                  <a:pt x="6077575" y="0"/>
                </a:cubicBezTo>
                <a:cubicBezTo>
                  <a:pt x="6309655" y="3138"/>
                  <a:pt x="6416497" y="-9038"/>
                  <a:pt x="6532876" y="0"/>
                </a:cubicBezTo>
                <a:cubicBezTo>
                  <a:pt x="6649255" y="9038"/>
                  <a:pt x="6798774" y="17432"/>
                  <a:pt x="6988176" y="0"/>
                </a:cubicBezTo>
                <a:cubicBezTo>
                  <a:pt x="7177578" y="-17432"/>
                  <a:pt x="7432115" y="-1508"/>
                  <a:pt x="7560751" y="0"/>
                </a:cubicBezTo>
                <a:cubicBezTo>
                  <a:pt x="7689387" y="1508"/>
                  <a:pt x="7817048" y="19459"/>
                  <a:pt x="8016052" y="0"/>
                </a:cubicBezTo>
                <a:cubicBezTo>
                  <a:pt x="8215056" y="-19459"/>
                  <a:pt x="8384141" y="13593"/>
                  <a:pt x="8705902" y="0"/>
                </a:cubicBezTo>
                <a:cubicBezTo>
                  <a:pt x="9027663" y="-13593"/>
                  <a:pt x="8932873" y="-16432"/>
                  <a:pt x="9043928" y="0"/>
                </a:cubicBezTo>
                <a:cubicBezTo>
                  <a:pt x="9154983" y="16432"/>
                  <a:pt x="9568699" y="-30219"/>
                  <a:pt x="9733778" y="0"/>
                </a:cubicBezTo>
                <a:cubicBezTo>
                  <a:pt x="9898857" y="30219"/>
                  <a:pt x="9973728" y="-1849"/>
                  <a:pt x="10071804" y="0"/>
                </a:cubicBezTo>
                <a:cubicBezTo>
                  <a:pt x="10169880" y="1849"/>
                  <a:pt x="10558830" y="-12560"/>
                  <a:pt x="10996202" y="0"/>
                </a:cubicBezTo>
                <a:cubicBezTo>
                  <a:pt x="11433574" y="12560"/>
                  <a:pt x="11579031" y="-6546"/>
                  <a:pt x="11727443" y="0"/>
                </a:cubicBezTo>
                <a:cubicBezTo>
                  <a:pt x="11729168" y="25018"/>
                  <a:pt x="11723362" y="74256"/>
                  <a:pt x="11727443" y="100858"/>
                </a:cubicBezTo>
                <a:cubicBezTo>
                  <a:pt x="11466834" y="85519"/>
                  <a:pt x="11273864" y="83363"/>
                  <a:pt x="11154868" y="100858"/>
                </a:cubicBezTo>
                <a:cubicBezTo>
                  <a:pt x="11035872" y="118353"/>
                  <a:pt x="10917509" y="98250"/>
                  <a:pt x="10816842" y="100858"/>
                </a:cubicBezTo>
                <a:cubicBezTo>
                  <a:pt x="10716175" y="103466"/>
                  <a:pt x="10190281" y="93289"/>
                  <a:pt x="9892443" y="100858"/>
                </a:cubicBezTo>
                <a:cubicBezTo>
                  <a:pt x="9594605" y="108427"/>
                  <a:pt x="9385168" y="118111"/>
                  <a:pt x="9202594" y="100858"/>
                </a:cubicBezTo>
                <a:cubicBezTo>
                  <a:pt x="9020020" y="83605"/>
                  <a:pt x="8470284" y="126256"/>
                  <a:pt x="8278195" y="100858"/>
                </a:cubicBezTo>
                <a:cubicBezTo>
                  <a:pt x="8086106" y="75460"/>
                  <a:pt x="7779236" y="101234"/>
                  <a:pt x="7588345" y="100858"/>
                </a:cubicBezTo>
                <a:cubicBezTo>
                  <a:pt x="7397454" y="100483"/>
                  <a:pt x="7324210" y="98320"/>
                  <a:pt x="7250319" y="100858"/>
                </a:cubicBezTo>
                <a:cubicBezTo>
                  <a:pt x="7176428" y="103396"/>
                  <a:pt x="6743284" y="112839"/>
                  <a:pt x="6325921" y="100858"/>
                </a:cubicBezTo>
                <a:cubicBezTo>
                  <a:pt x="5908558" y="88877"/>
                  <a:pt x="6095670" y="116342"/>
                  <a:pt x="5870620" y="100858"/>
                </a:cubicBezTo>
                <a:cubicBezTo>
                  <a:pt x="5645570" y="85374"/>
                  <a:pt x="5700885" y="115088"/>
                  <a:pt x="5532594" y="100858"/>
                </a:cubicBezTo>
                <a:cubicBezTo>
                  <a:pt x="5364303" y="86628"/>
                  <a:pt x="5212740" y="105293"/>
                  <a:pt x="4960019" y="100858"/>
                </a:cubicBezTo>
                <a:cubicBezTo>
                  <a:pt x="4707298" y="96423"/>
                  <a:pt x="4491720" y="108840"/>
                  <a:pt x="4035620" y="100858"/>
                </a:cubicBezTo>
                <a:cubicBezTo>
                  <a:pt x="3579520" y="92876"/>
                  <a:pt x="3768890" y="79226"/>
                  <a:pt x="3580319" y="100858"/>
                </a:cubicBezTo>
                <a:cubicBezTo>
                  <a:pt x="3391748" y="122490"/>
                  <a:pt x="3059393" y="71723"/>
                  <a:pt x="2655921" y="100858"/>
                </a:cubicBezTo>
                <a:cubicBezTo>
                  <a:pt x="2252449" y="129993"/>
                  <a:pt x="2021995" y="121740"/>
                  <a:pt x="1848797" y="100858"/>
                </a:cubicBezTo>
                <a:cubicBezTo>
                  <a:pt x="1675599" y="79976"/>
                  <a:pt x="1263502" y="106737"/>
                  <a:pt x="924398" y="100858"/>
                </a:cubicBezTo>
                <a:cubicBezTo>
                  <a:pt x="585294" y="94979"/>
                  <a:pt x="216313" y="56521"/>
                  <a:pt x="0" y="100858"/>
                </a:cubicBezTo>
                <a:cubicBezTo>
                  <a:pt x="-4094" y="59488"/>
                  <a:pt x="2375" y="29231"/>
                  <a:pt x="0" y="0"/>
                </a:cubicBezTo>
                <a:close/>
              </a:path>
            </a:pathLst>
          </a:custGeom>
          <a:solidFill>
            <a:srgbClr val="007DA9"/>
          </a:solidFill>
          <a:ln w="44450" cap="rnd">
            <a:solidFill>
              <a:srgbClr val="007DA9"/>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DA9"/>
                </a:solidFill>
              </a:rPr>
              <a:t>‘</a:t>
            </a:r>
          </a:p>
        </p:txBody>
      </p:sp>
      <p:sp>
        <p:nvSpPr>
          <p:cNvPr id="15" name="CaixaDeTexto 14">
            <a:extLst>
              <a:ext uri="{FF2B5EF4-FFF2-40B4-BE49-F238E27FC236}">
                <a16:creationId xmlns:a16="http://schemas.microsoft.com/office/drawing/2014/main" id="{6EDB44E0-4193-F190-280A-EF29B0C36580}"/>
              </a:ext>
            </a:extLst>
          </p:cNvPr>
          <p:cNvSpPr txBox="1"/>
          <p:nvPr/>
        </p:nvSpPr>
        <p:spPr>
          <a:xfrm>
            <a:off x="355104" y="1552591"/>
            <a:ext cx="11425561" cy="5078313"/>
          </a:xfrm>
          <a:prstGeom prst="rect">
            <a:avLst/>
          </a:prstGeom>
          <a:noFill/>
        </p:spPr>
        <p:txBody>
          <a:bodyPr wrap="square" rtlCol="0">
            <a:spAutoFit/>
          </a:bodyPr>
          <a:lstStyle/>
          <a:p>
            <a:r>
              <a:rPr lang="pt-BR" sz="2400" dirty="0">
                <a:solidFill>
                  <a:srgbClr val="007DA9"/>
                </a:solidFill>
                <a:latin typeface="Impact" panose="020B0806030902050204" pitchFamily="34" charset="0"/>
              </a:rPr>
              <a:t>Para essa atividade será necessário realizar o download do arquivo:</a:t>
            </a:r>
          </a:p>
          <a:p>
            <a:r>
              <a:rPr lang="pt-BR" sz="2400" dirty="0">
                <a:solidFill>
                  <a:srgbClr val="007DA9"/>
                </a:solidFill>
                <a:latin typeface="Impact" panose="020B0806030902050204" pitchFamily="34" charset="0"/>
              </a:rPr>
              <a:t> </a:t>
            </a:r>
            <a:r>
              <a:rPr lang="pt-BR" dirty="0">
                <a:solidFill>
                  <a:srgbClr val="007DA9"/>
                </a:solidFill>
                <a:latin typeface="Impact" panose="020B0806030902050204" pitchFamily="34" charset="0"/>
                <a:hlinkClick r:id="rId2"/>
              </a:rPr>
              <a:t>https://cdn.tse.jus.br/estatistica/sead/odsele/consulta_cand/consulta_cand_2024.zip</a:t>
            </a:r>
            <a:r>
              <a:rPr lang="pt-BR" dirty="0">
                <a:solidFill>
                  <a:srgbClr val="007DA9"/>
                </a:solidFill>
                <a:latin typeface="Impact" panose="020B0806030902050204" pitchFamily="34" charset="0"/>
              </a:rPr>
              <a:t> </a:t>
            </a:r>
            <a:endParaRPr lang="pt-BR" sz="2000" dirty="0">
              <a:solidFill>
                <a:srgbClr val="007DA9"/>
              </a:solidFill>
              <a:latin typeface="Impact" panose="020B0806030902050204" pitchFamily="34" charset="0"/>
            </a:endParaRPr>
          </a:p>
          <a:p>
            <a:r>
              <a:rPr lang="pt-BR" dirty="0">
                <a:solidFill>
                  <a:srgbClr val="007DA9"/>
                </a:solidFill>
                <a:latin typeface="Impact" panose="020B0806030902050204" pitchFamily="34" charset="0"/>
                <a:hlinkClick r:id="rId3"/>
              </a:rPr>
              <a:t>https://cdn.tse.jus.br/estatistica/sead/odsele/consulta_cand/consulta_cand_2022.zip</a:t>
            </a:r>
            <a:r>
              <a:rPr lang="pt-BR" dirty="0">
                <a:solidFill>
                  <a:srgbClr val="007DA9"/>
                </a:solidFill>
                <a:latin typeface="Impact" panose="020B0806030902050204" pitchFamily="34" charset="0"/>
              </a:rPr>
              <a:t> </a:t>
            </a:r>
          </a:p>
          <a:p>
            <a:r>
              <a:rPr lang="pt-BR" dirty="0">
                <a:solidFill>
                  <a:srgbClr val="007DA9"/>
                </a:solidFill>
                <a:latin typeface="Impact" panose="020B0806030902050204" pitchFamily="34" charset="0"/>
                <a:hlinkClick r:id="rId4"/>
              </a:rPr>
              <a:t>https://cdn.tse.jus.br/estatistica/sead/odsele/consulta_cand/consulta_cand_2020.zip</a:t>
            </a:r>
            <a:endParaRPr lang="pt-BR" dirty="0">
              <a:solidFill>
                <a:srgbClr val="007DA9"/>
              </a:solidFill>
              <a:latin typeface="Impact" panose="020B0806030902050204" pitchFamily="34" charset="0"/>
            </a:endParaRPr>
          </a:p>
          <a:p>
            <a:endParaRPr lang="pt-BR" sz="2400" dirty="0">
              <a:solidFill>
                <a:srgbClr val="007DA9"/>
              </a:solidFill>
              <a:latin typeface="Impact" panose="020B0806030902050204" pitchFamily="34" charset="0"/>
            </a:endParaRPr>
          </a:p>
          <a:p>
            <a:r>
              <a:rPr lang="pt-BR" sz="2400" dirty="0">
                <a:solidFill>
                  <a:srgbClr val="007DA9"/>
                </a:solidFill>
                <a:latin typeface="Impact" panose="020B0806030902050204" pitchFamily="34" charset="0"/>
              </a:rPr>
              <a:t>Após realizar o download, descompacte todos os 3 arquivos zip em um mesmo diretório.</a:t>
            </a:r>
          </a:p>
          <a:p>
            <a:endParaRPr lang="pt-BR" sz="2400" dirty="0">
              <a:solidFill>
                <a:srgbClr val="007DA9"/>
              </a:solidFill>
              <a:latin typeface="Impact" panose="020B0806030902050204" pitchFamily="34" charset="0"/>
            </a:endParaRPr>
          </a:p>
          <a:p>
            <a:r>
              <a:rPr lang="pt-BR" sz="2400" dirty="0">
                <a:solidFill>
                  <a:srgbClr val="007DA9"/>
                </a:solidFill>
                <a:latin typeface="Impact" panose="020B0806030902050204" pitchFamily="34" charset="0"/>
              </a:rPr>
              <a:t>3 – Aplicando o que aprendemos nas aulas de Estrutura de Dados, desenvolver scripts que permitam:</a:t>
            </a:r>
          </a:p>
          <a:p>
            <a:endParaRPr lang="pt-BR" sz="2400" dirty="0">
              <a:solidFill>
                <a:srgbClr val="007DA9"/>
              </a:solidFill>
              <a:latin typeface="Impact" panose="020B0806030902050204" pitchFamily="34" charset="0"/>
            </a:endParaRPr>
          </a:p>
          <a:p>
            <a:r>
              <a:rPr lang="pt-BR" sz="2400" dirty="0">
                <a:solidFill>
                  <a:srgbClr val="007DA9"/>
                </a:solidFill>
                <a:latin typeface="Impact" panose="020B0806030902050204" pitchFamily="34" charset="0"/>
              </a:rPr>
              <a:t>3.1 – Criar uma rotina que leia o diretório onde estão os arquivos descompactados, gerando uma lista. Em seguida, separar os arquivos em diretórios específicos para cada estado. Os diretórios de cada estado podem ser criados manualmente ou pela própria rotina.</a:t>
            </a:r>
          </a:p>
        </p:txBody>
      </p:sp>
    </p:spTree>
    <p:extLst>
      <p:ext uri="{BB962C8B-B14F-4D97-AF65-F5344CB8AC3E}">
        <p14:creationId xmlns:p14="http://schemas.microsoft.com/office/powerpoint/2010/main" val="3616088371"/>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1ada0a2f-b917-4d51-b0d0-d418a10c8b23}" enabled="1" method="Standard" siteId="{12a3af23-a769-4654-847f-958f3d479f4a}" contentBits="0" removed="0"/>
</clbl:labelList>
</file>

<file path=docProps/app.xml><?xml version="1.0" encoding="utf-8"?>
<Properties xmlns="http://schemas.openxmlformats.org/officeDocument/2006/extended-properties" xmlns:vt="http://schemas.openxmlformats.org/officeDocument/2006/docPropsVTypes">
  <TotalTime>55799</TotalTime>
  <Words>316</Words>
  <Application>Microsoft Office PowerPoint</Application>
  <PresentationFormat>Widescreen</PresentationFormat>
  <Paragraphs>31</Paragraphs>
  <Slides>6</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6</vt:i4>
      </vt:variant>
    </vt:vector>
  </HeadingPairs>
  <TitlesOfParts>
    <vt:vector size="12" baseType="lpstr">
      <vt:lpstr>Aptos</vt:lpstr>
      <vt:lpstr>Arial</vt:lpstr>
      <vt:lpstr>Calibri</vt:lpstr>
      <vt:lpstr>Calibri Light</vt:lpstr>
      <vt:lpstr>Impact</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Gabriel Quintella</dc:creator>
  <cp:lastModifiedBy>Quintella,Gabriel,SAO PAULO,Information Technology</cp:lastModifiedBy>
  <cp:revision>495</cp:revision>
  <dcterms:created xsi:type="dcterms:W3CDTF">2024-02-17T14:08:37Z</dcterms:created>
  <dcterms:modified xsi:type="dcterms:W3CDTF">2024-10-01T18:21:14Z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ada0a2f-b917-4d51-b0d0-d418a10c8b23_Enabled">
    <vt:lpwstr>true</vt:lpwstr>
  </property>
  <property fmtid="{D5CDD505-2E9C-101B-9397-08002B2CF9AE}" pid="3" name="MSIP_Label_1ada0a2f-b917-4d51-b0d0-d418a10c8b23_SetDate">
    <vt:lpwstr>2024-06-12T18:01:52Z</vt:lpwstr>
  </property>
  <property fmtid="{D5CDD505-2E9C-101B-9397-08002B2CF9AE}" pid="4" name="MSIP_Label_1ada0a2f-b917-4d51-b0d0-d418a10c8b23_Method">
    <vt:lpwstr>Standard</vt:lpwstr>
  </property>
  <property fmtid="{D5CDD505-2E9C-101B-9397-08002B2CF9AE}" pid="5" name="MSIP_Label_1ada0a2f-b917-4d51-b0d0-d418a10c8b23_Name">
    <vt:lpwstr>1ada0a2f-b917-4d51-b0d0-d418a10c8b23</vt:lpwstr>
  </property>
  <property fmtid="{D5CDD505-2E9C-101B-9397-08002B2CF9AE}" pid="6" name="MSIP_Label_1ada0a2f-b917-4d51-b0d0-d418a10c8b23_SiteId">
    <vt:lpwstr>12a3af23-a769-4654-847f-958f3d479f4a</vt:lpwstr>
  </property>
  <property fmtid="{D5CDD505-2E9C-101B-9397-08002B2CF9AE}" pid="7" name="MSIP_Label_1ada0a2f-b917-4d51-b0d0-d418a10c8b23_ActionId">
    <vt:lpwstr>67b60621-427c-4511-9874-ff9b4329d30c</vt:lpwstr>
  </property>
  <property fmtid="{D5CDD505-2E9C-101B-9397-08002B2CF9AE}" pid="8" name="MSIP_Label_1ada0a2f-b917-4d51-b0d0-d418a10c8b23_ContentBits">
    <vt:lpwstr>0</vt:lpwstr>
  </property>
</Properties>
</file>