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66" r:id="rId6"/>
    <p:sldId id="269" r:id="rId7"/>
    <p:sldId id="270" r:id="rId8"/>
    <p:sldId id="273" r:id="rId9"/>
    <p:sldId id="271" r:id="rId10"/>
    <p:sldId id="26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2EDE3-E979-4FF9-8289-2553B8449BB1}" v="179" dt="2022-11-09T18:01:12.012"/>
    <p1510:client id="{28B1C4B6-81C9-5362-0DCB-70955B3A0D1F}" v="8" dt="2022-11-09T18:06:41.039"/>
    <p1510:client id="{4EE8660E-EC0C-7FF4-ECCA-165647B7B8A7}" v="331" dt="2022-11-09T19:36:51.618"/>
    <p1510:client id="{5EF1800D-FA77-B16C-2FB8-208711CDA927}" v="257" dt="2022-11-09T20:08:32.391"/>
    <p1510:client id="{64F1EC21-6150-A869-A7F9-6A4A1A5C70E0}" v="13" dt="2022-11-09T19:38:37.504"/>
    <p1510:client id="{A847DA54-7691-AEFD-431E-C5D3AEC71CB9}" v="99" dt="2022-11-09T18:21:57.916"/>
    <p1510:client id="{DADE8CE9-30B1-8F1A-767B-7ABA1312FA74}" v="59" dt="2022-11-09T19:43:48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 BABANI" userId="S::d.babani001@edu.pucrs.br::3386d485-ca69-4bfd-806b-bcb520146935" providerId="AD" clId="Web-{1692EDE3-E979-4FF9-8289-2553B8449BB1}"/>
    <pc:docChg chg="mod addSld modSld addMainMaster delMainMaster modMainMaster">
      <pc:chgData name="DHRUV BABANI" userId="S::d.babani001@edu.pucrs.br::3386d485-ca69-4bfd-806b-bcb520146935" providerId="AD" clId="Web-{1692EDE3-E979-4FF9-8289-2553B8449BB1}" dt="2022-11-09T18:01:12.137" v="184"/>
      <pc:docMkLst>
        <pc:docMk/>
      </pc:docMkLst>
      <pc:sldChg chg="addSp delSp modSp mod setBg modClrScheme addAnim chgLayout">
        <pc:chgData name="DHRUV BABANI" userId="S::d.babani001@edu.pucrs.br::3386d485-ca69-4bfd-806b-bcb520146935" providerId="AD" clId="Web-{1692EDE3-E979-4FF9-8289-2553B8449BB1}" dt="2022-11-09T17:55:47.928" v="43" actId="20577"/>
        <pc:sldMkLst>
          <pc:docMk/>
          <pc:sldMk cId="2210866551" sldId="256"/>
        </pc:sldMkLst>
        <pc:spChg chg="mod">
          <ac:chgData name="DHRUV BABANI" userId="S::d.babani001@edu.pucrs.br::3386d485-ca69-4bfd-806b-bcb520146935" providerId="AD" clId="Web-{1692EDE3-E979-4FF9-8289-2553B8449BB1}" dt="2022-11-09T17:55:47.928" v="43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DHRUV BABANI" userId="S::d.babani001@edu.pucrs.br::3386d485-ca69-4bfd-806b-bcb520146935" providerId="AD" clId="Web-{1692EDE3-E979-4FF9-8289-2553B8449BB1}" dt="2022-11-09T17:55:21.240" v="40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DHRUV BABANI" userId="S::d.babani001@edu.pucrs.br::3386d485-ca69-4bfd-806b-bcb520146935" providerId="AD" clId="Web-{1692EDE3-E979-4FF9-8289-2553B8449BB1}" dt="2022-11-09T17:55:21.240" v="40"/>
          <ac:spMkLst>
            <pc:docMk/>
            <pc:sldMk cId="2210866551" sldId="256"/>
            <ac:spMk id="9" creationId="{6CA2C65D-0168-1245-86C8-62A8A6F7B813}"/>
          </ac:spMkLst>
        </pc:spChg>
        <pc:spChg chg="add del">
          <ac:chgData name="DHRUV BABANI" userId="S::d.babani001@edu.pucrs.br::3386d485-ca69-4bfd-806b-bcb520146935" providerId="AD" clId="Web-{1692EDE3-E979-4FF9-8289-2553B8449BB1}" dt="2022-11-09T17:55:21.240" v="40"/>
          <ac:spMkLst>
            <pc:docMk/>
            <pc:sldMk cId="2210866551" sldId="256"/>
            <ac:spMk id="11" creationId="{12E8ED90-6D42-AE40-963A-3924EE2073F0}"/>
          </ac:spMkLst>
        </pc:spChg>
        <pc:spChg chg="add del">
          <ac:chgData name="DHRUV BABANI" userId="S::d.babani001@edu.pucrs.br::3386d485-ca69-4bfd-806b-bcb520146935" providerId="AD" clId="Web-{1692EDE3-E979-4FF9-8289-2553B8449BB1}" dt="2022-11-09T17:55:21.240" v="40"/>
          <ac:spMkLst>
            <pc:docMk/>
            <pc:sldMk cId="2210866551" sldId="256"/>
            <ac:spMk id="13" creationId="{755E9273-3717-C94C-9BFF-75E87E47C46A}"/>
          </ac:spMkLst>
        </pc:spChg>
        <pc:spChg chg="add">
          <ac:chgData name="DHRUV BABANI" userId="S::d.babani001@edu.pucrs.br::3386d485-ca69-4bfd-806b-bcb520146935" providerId="AD" clId="Web-{1692EDE3-E979-4FF9-8289-2553B8449BB1}" dt="2022-11-09T17:55:21.240" v="40"/>
          <ac:spMkLst>
            <pc:docMk/>
            <pc:sldMk cId="2210866551" sldId="256"/>
            <ac:spMk id="18" creationId="{EB9B5A19-3592-48E2-BC31-90E092BD68E1}"/>
          </ac:spMkLst>
        </pc:spChg>
        <pc:spChg chg="add">
          <ac:chgData name="DHRUV BABANI" userId="S::d.babani001@edu.pucrs.br::3386d485-ca69-4bfd-806b-bcb520146935" providerId="AD" clId="Web-{1692EDE3-E979-4FF9-8289-2553B8449BB1}" dt="2022-11-09T17:55:21.240" v="40"/>
          <ac:spMkLst>
            <pc:docMk/>
            <pc:sldMk cId="2210866551" sldId="256"/>
            <ac:spMk id="32" creationId="{DD99E1B6-CBC4-4306-9DFC-847D6D135208}"/>
          </ac:spMkLst>
        </pc:spChg>
        <pc:grpChg chg="add">
          <ac:chgData name="DHRUV BABANI" userId="S::d.babani001@edu.pucrs.br::3386d485-ca69-4bfd-806b-bcb520146935" providerId="AD" clId="Web-{1692EDE3-E979-4FF9-8289-2553B8449BB1}" dt="2022-11-09T17:55:21.240" v="40"/>
          <ac:grpSpMkLst>
            <pc:docMk/>
            <pc:sldMk cId="2210866551" sldId="256"/>
            <ac:grpSpMk id="20" creationId="{E2548C40-4C00-4E91-BFA6-84B4D66225A4}"/>
          </ac:grpSpMkLst>
        </pc:grpChg>
        <pc:grpChg chg="add">
          <ac:chgData name="DHRUV BABANI" userId="S::d.babani001@edu.pucrs.br::3386d485-ca69-4bfd-806b-bcb520146935" providerId="AD" clId="Web-{1692EDE3-E979-4FF9-8289-2553B8449BB1}" dt="2022-11-09T17:55:21.240" v="40"/>
          <ac:grpSpMkLst>
            <pc:docMk/>
            <pc:sldMk cId="2210866551" sldId="256"/>
            <ac:grpSpMk id="34" creationId="{3C16EB93-E299-481D-A004-769603D375CE}"/>
          </ac:grpSpMkLst>
        </pc:grpChg>
        <pc:picChg chg="add mod">
          <ac:chgData name="DHRUV BABANI" userId="S::d.babani001@edu.pucrs.br::3386d485-ca69-4bfd-806b-bcb520146935" providerId="AD" clId="Web-{1692EDE3-E979-4FF9-8289-2553B8449BB1}" dt="2022-11-09T17:55:21.240" v="40"/>
          <ac:picMkLst>
            <pc:docMk/>
            <pc:sldMk cId="2210866551" sldId="256"/>
            <ac:picMk id="4" creationId="{EF85276D-A283-8F20-015D-E91A4488557E}"/>
          </ac:picMkLst>
        </pc:picChg>
      </pc:sldChg>
      <pc:sldChg chg="addSp delSp modSp new mod setBg">
        <pc:chgData name="DHRUV BABANI" userId="S::d.babani001@edu.pucrs.br::3386d485-ca69-4bfd-806b-bcb520146935" providerId="AD" clId="Web-{1692EDE3-E979-4FF9-8289-2553B8449BB1}" dt="2022-11-09T18:01:12.137" v="184"/>
        <pc:sldMkLst>
          <pc:docMk/>
          <pc:sldMk cId="3018410272" sldId="257"/>
        </pc:sldMkLst>
        <pc:spChg chg="mod">
          <ac:chgData name="DHRUV BABANI" userId="S::d.babani001@edu.pucrs.br::3386d485-ca69-4bfd-806b-bcb520146935" providerId="AD" clId="Web-{1692EDE3-E979-4FF9-8289-2553B8449BB1}" dt="2022-11-09T18:01:12.137" v="184"/>
          <ac:spMkLst>
            <pc:docMk/>
            <pc:sldMk cId="3018410272" sldId="257"/>
            <ac:spMk id="2" creationId="{0F752499-20D6-8B65-64FF-868E5F248969}"/>
          </ac:spMkLst>
        </pc:spChg>
        <pc:spChg chg="del mod">
          <ac:chgData name="DHRUV BABANI" userId="S::d.babani001@edu.pucrs.br::3386d485-ca69-4bfd-806b-bcb520146935" providerId="AD" clId="Web-{1692EDE3-E979-4FF9-8289-2553B8449BB1}" dt="2022-11-09T18:01:12.137" v="184"/>
          <ac:spMkLst>
            <pc:docMk/>
            <pc:sldMk cId="3018410272" sldId="257"/>
            <ac:spMk id="3" creationId="{528EE646-B934-6761-FFB9-559D15AA5121}"/>
          </ac:spMkLst>
        </pc:spChg>
        <pc:spChg chg="add">
          <ac:chgData name="DHRUV BABANI" userId="S::d.babani001@edu.pucrs.br::3386d485-ca69-4bfd-806b-bcb520146935" providerId="AD" clId="Web-{1692EDE3-E979-4FF9-8289-2553B8449BB1}" dt="2022-11-09T18:01:12.137" v="184"/>
          <ac:spMkLst>
            <pc:docMk/>
            <pc:sldMk cId="3018410272" sldId="257"/>
            <ac:spMk id="10" creationId="{A37F6730-8F76-4239-8CBA-B914B02A75AB}"/>
          </ac:spMkLst>
        </pc:spChg>
        <pc:spChg chg="add">
          <ac:chgData name="DHRUV BABANI" userId="S::d.babani001@edu.pucrs.br::3386d485-ca69-4bfd-806b-bcb520146935" providerId="AD" clId="Web-{1692EDE3-E979-4FF9-8289-2553B8449BB1}" dt="2022-11-09T18:01:12.137" v="184"/>
          <ac:spMkLst>
            <pc:docMk/>
            <pc:sldMk cId="3018410272" sldId="257"/>
            <ac:spMk id="24" creationId="{71967F12-B0C4-4D31-8D63-89945DCD29D0}"/>
          </ac:spMkLst>
        </pc:spChg>
        <pc:grpChg chg="add">
          <ac:chgData name="DHRUV BABANI" userId="S::d.babani001@edu.pucrs.br::3386d485-ca69-4bfd-806b-bcb520146935" providerId="AD" clId="Web-{1692EDE3-E979-4FF9-8289-2553B8449BB1}" dt="2022-11-09T18:01:12.137" v="184"/>
          <ac:grpSpMkLst>
            <pc:docMk/>
            <pc:sldMk cId="3018410272" sldId="257"/>
            <ac:grpSpMk id="12" creationId="{DE11E5CC-3C1F-4093-97B6-6433FBF9A9C4}"/>
          </ac:grpSpMkLst>
        </pc:grpChg>
        <pc:graphicFrameChg chg="add">
          <ac:chgData name="DHRUV BABANI" userId="S::d.babani001@edu.pucrs.br::3386d485-ca69-4bfd-806b-bcb520146935" providerId="AD" clId="Web-{1692EDE3-E979-4FF9-8289-2553B8449BB1}" dt="2022-11-09T18:01:12.137" v="184"/>
          <ac:graphicFrameMkLst>
            <pc:docMk/>
            <pc:sldMk cId="3018410272" sldId="257"/>
            <ac:graphicFrameMk id="6" creationId="{D0A363BF-A134-88A3-82A9-69E2788E9E3B}"/>
          </ac:graphicFrameMkLst>
        </pc:graphicFrameChg>
      </pc:sldChg>
      <pc:sldChg chg="add">
        <pc:chgData name="DHRUV BABANI" userId="S::d.babani001@edu.pucrs.br::3386d485-ca69-4bfd-806b-bcb520146935" providerId="AD" clId="Web-{1692EDE3-E979-4FF9-8289-2553B8449BB1}" dt="2022-11-09T18:01:12.137" v="184"/>
        <pc:sldMkLst>
          <pc:docMk/>
          <pc:sldMk cId="45405379" sldId="260"/>
        </pc:sldMkLst>
      </pc:sldChg>
      <pc:sldChg chg="add">
        <pc:chgData name="DHRUV BABANI" userId="S::d.babani001@edu.pucrs.br::3386d485-ca69-4bfd-806b-bcb520146935" providerId="AD" clId="Web-{1692EDE3-E979-4FF9-8289-2553B8449BB1}" dt="2022-11-09T18:01:12.137" v="184"/>
        <pc:sldMkLst>
          <pc:docMk/>
          <pc:sldMk cId="3911812419" sldId="261"/>
        </pc:sldMkLst>
      </pc:sldChg>
      <pc:sldChg chg="add">
        <pc:chgData name="DHRUV BABANI" userId="S::d.babani001@edu.pucrs.br::3386d485-ca69-4bfd-806b-bcb520146935" providerId="AD" clId="Web-{1692EDE3-E979-4FF9-8289-2553B8449BB1}" dt="2022-11-09T18:01:12.137" v="184"/>
        <pc:sldMkLst>
          <pc:docMk/>
          <pc:sldMk cId="1416706470" sldId="262"/>
        </pc:sldMkLst>
      </pc:sldChg>
      <pc:sldChg chg="add">
        <pc:chgData name="DHRUV BABANI" userId="S::d.babani001@edu.pucrs.br::3386d485-ca69-4bfd-806b-bcb520146935" providerId="AD" clId="Web-{1692EDE3-E979-4FF9-8289-2553B8449BB1}" dt="2022-11-09T18:01:12.137" v="184"/>
        <pc:sldMkLst>
          <pc:docMk/>
          <pc:sldMk cId="2896049356" sldId="263"/>
        </pc:sldMkLst>
      </pc:sldChg>
      <pc:sldChg chg="add">
        <pc:chgData name="DHRUV BABANI" userId="S::d.babani001@edu.pucrs.br::3386d485-ca69-4bfd-806b-bcb520146935" providerId="AD" clId="Web-{1692EDE3-E979-4FF9-8289-2553B8449BB1}" dt="2022-11-09T18:01:12.137" v="184"/>
        <pc:sldMkLst>
          <pc:docMk/>
          <pc:sldMk cId="4092256589" sldId="264"/>
        </pc:sldMkLst>
      </pc:sldChg>
      <pc:sldChg chg="add">
        <pc:chgData name="DHRUV BABANI" userId="S::d.babani001@edu.pucrs.br::3386d485-ca69-4bfd-806b-bcb520146935" providerId="AD" clId="Web-{1692EDE3-E979-4FF9-8289-2553B8449BB1}" dt="2022-11-09T18:01:12.137" v="184"/>
        <pc:sldMkLst>
          <pc:docMk/>
          <pc:sldMk cId="3262708193" sldId="265"/>
        </pc:sldMkLst>
      </pc:sldChg>
      <pc:sldChg chg="add">
        <pc:chgData name="DHRUV BABANI" userId="S::d.babani001@edu.pucrs.br::3386d485-ca69-4bfd-806b-bcb520146935" providerId="AD" clId="Web-{1692EDE3-E979-4FF9-8289-2553B8449BB1}" dt="2022-11-09T18:01:12.137" v="184"/>
        <pc:sldMkLst>
          <pc:docMk/>
          <pc:sldMk cId="2085353131" sldId="266"/>
        </pc:sldMkLst>
      </pc:sldChg>
      <pc:sldChg chg="add">
        <pc:chgData name="DHRUV BABANI" userId="S::d.babani001@edu.pucrs.br::3386d485-ca69-4bfd-806b-bcb520146935" providerId="AD" clId="Web-{1692EDE3-E979-4FF9-8289-2553B8449BB1}" dt="2022-11-09T18:01:12.137" v="184"/>
        <pc:sldMkLst>
          <pc:docMk/>
          <pc:sldMk cId="3772087854" sldId="267"/>
        </pc:sldMkLst>
      </pc:sldChg>
      <pc:sldChg chg="add">
        <pc:chgData name="DHRUV BABANI" userId="S::d.babani001@edu.pucrs.br::3386d485-ca69-4bfd-806b-bcb520146935" providerId="AD" clId="Web-{1692EDE3-E979-4FF9-8289-2553B8449BB1}" dt="2022-11-09T18:01:12.137" v="184"/>
        <pc:sldMkLst>
          <pc:docMk/>
          <pc:sldMk cId="1084899724" sldId="268"/>
        </pc:sldMkLst>
      </pc:sldChg>
      <pc:sldMasterChg chg="del delSldLayout">
        <pc:chgData name="DHRUV BABANI" userId="S::d.babani001@edu.pucrs.br::3386d485-ca69-4bfd-806b-bcb520146935" providerId="AD" clId="Web-{1692EDE3-E979-4FF9-8289-2553B8449BB1}" dt="2022-11-09T17:54:24.801" v="0"/>
        <pc:sldMasterMkLst>
          <pc:docMk/>
          <pc:sldMasterMk cId="2675746937" sldId="2147483648"/>
        </pc:sldMasterMkLst>
        <pc:sldLayoutChg chg="del">
          <pc:chgData name="DHRUV BABANI" userId="S::d.babani001@edu.pucrs.br::3386d485-ca69-4bfd-806b-bcb520146935" providerId="AD" clId="Web-{1692EDE3-E979-4FF9-8289-2553B8449BB1}" dt="2022-11-09T17:54:24.801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DHRUV BABANI" userId="S::d.babani001@edu.pucrs.br::3386d485-ca69-4bfd-806b-bcb520146935" providerId="AD" clId="Web-{1692EDE3-E979-4FF9-8289-2553B8449BB1}" dt="2022-11-09T17:54:24.801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DHRUV BABANI" userId="S::d.babani001@edu.pucrs.br::3386d485-ca69-4bfd-806b-bcb520146935" providerId="AD" clId="Web-{1692EDE3-E979-4FF9-8289-2553B8449BB1}" dt="2022-11-09T17:54:24.801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DHRUV BABANI" userId="S::d.babani001@edu.pucrs.br::3386d485-ca69-4bfd-806b-bcb520146935" providerId="AD" clId="Web-{1692EDE3-E979-4FF9-8289-2553B8449BB1}" dt="2022-11-09T17:54:24.801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DHRUV BABANI" userId="S::d.babani001@edu.pucrs.br::3386d485-ca69-4bfd-806b-bcb520146935" providerId="AD" clId="Web-{1692EDE3-E979-4FF9-8289-2553B8449BB1}" dt="2022-11-09T17:54:24.801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DHRUV BABANI" userId="S::d.babani001@edu.pucrs.br::3386d485-ca69-4bfd-806b-bcb520146935" providerId="AD" clId="Web-{1692EDE3-E979-4FF9-8289-2553B8449BB1}" dt="2022-11-09T17:54:24.801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DHRUV BABANI" userId="S::d.babani001@edu.pucrs.br::3386d485-ca69-4bfd-806b-bcb520146935" providerId="AD" clId="Web-{1692EDE3-E979-4FF9-8289-2553B8449BB1}" dt="2022-11-09T17:54:24.801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DHRUV BABANI" userId="S::d.babani001@edu.pucrs.br::3386d485-ca69-4bfd-806b-bcb520146935" providerId="AD" clId="Web-{1692EDE3-E979-4FF9-8289-2553B8449BB1}" dt="2022-11-09T17:54:24.801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DHRUV BABANI" userId="S::d.babani001@edu.pucrs.br::3386d485-ca69-4bfd-806b-bcb520146935" providerId="AD" clId="Web-{1692EDE3-E979-4FF9-8289-2553B8449BB1}" dt="2022-11-09T17:54:24.801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DHRUV BABANI" userId="S::d.babani001@edu.pucrs.br::3386d485-ca69-4bfd-806b-bcb520146935" providerId="AD" clId="Web-{1692EDE3-E979-4FF9-8289-2553B8449BB1}" dt="2022-11-09T17:54:24.801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DHRUV BABANI" userId="S::d.babani001@edu.pucrs.br::3386d485-ca69-4bfd-806b-bcb520146935" providerId="AD" clId="Web-{1692EDE3-E979-4FF9-8289-2553B8449BB1}" dt="2022-11-09T17:54:24.801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replId addSldLayout modSldLayout">
        <pc:chgData name="DHRUV BABANI" userId="S::d.babani001@edu.pucrs.br::3386d485-ca69-4bfd-806b-bcb520146935" providerId="AD" clId="Web-{1692EDE3-E979-4FF9-8289-2553B8449BB1}" dt="2022-11-09T18:01:12.012" v="183"/>
        <pc:sldMasterMkLst>
          <pc:docMk/>
          <pc:sldMasterMk cId="2650393101" sldId="2147483649"/>
        </pc:sldMasterMkLst>
        <pc:sldLayoutChg chg="add replId">
          <pc:chgData name="DHRUV BABANI" userId="S::d.babani001@edu.pucrs.br::3386d485-ca69-4bfd-806b-bcb520146935" providerId="AD" clId="Web-{1692EDE3-E979-4FF9-8289-2553B8449BB1}" dt="2022-11-09T18:01:12.012" v="183"/>
          <pc:sldLayoutMkLst>
            <pc:docMk/>
            <pc:sldMasterMk cId="2650393101" sldId="2147483649"/>
            <pc:sldLayoutMk cId="3161739211" sldId="2147483651"/>
          </pc:sldLayoutMkLst>
        </pc:sldLayoutChg>
        <pc:sldLayoutChg chg="add replId">
          <pc:chgData name="DHRUV BABANI" userId="S::d.babani001@edu.pucrs.br::3386d485-ca69-4bfd-806b-bcb520146935" providerId="AD" clId="Web-{1692EDE3-E979-4FF9-8289-2553B8449BB1}" dt="2022-11-09T18:01:12.012" v="183"/>
          <pc:sldLayoutMkLst>
            <pc:docMk/>
            <pc:sldMasterMk cId="2650393101" sldId="2147483649"/>
            <pc:sldLayoutMk cId="3140901979" sldId="2147483652"/>
          </pc:sldLayoutMkLst>
        </pc:sldLayoutChg>
        <pc:sldLayoutChg chg="add">
          <pc:chgData name="DHRUV BABANI" userId="S::d.babani001@edu.pucrs.br::3386d485-ca69-4bfd-806b-bcb520146935" providerId="AD" clId="Web-{1692EDE3-E979-4FF9-8289-2553B8449BB1}" dt="2022-11-09T17:55:21.240" v="40"/>
          <pc:sldLayoutMkLst>
            <pc:docMk/>
            <pc:sldMasterMk cId="2650393101" sldId="2147483649"/>
            <pc:sldLayoutMk cId="2239156439" sldId="2147483764"/>
          </pc:sldLayoutMkLst>
        </pc:sldLayoutChg>
        <pc:sldLayoutChg chg="add">
          <pc:chgData name="DHRUV BABANI" userId="S::d.babani001@edu.pucrs.br::3386d485-ca69-4bfd-806b-bcb520146935" providerId="AD" clId="Web-{1692EDE3-E979-4FF9-8289-2553B8449BB1}" dt="2022-11-09T17:55:21.240" v="40"/>
          <pc:sldLayoutMkLst>
            <pc:docMk/>
            <pc:sldMasterMk cId="2650393101" sldId="2147483649"/>
            <pc:sldLayoutMk cId="393544491" sldId="2147483765"/>
          </pc:sldLayoutMkLst>
        </pc:sldLayoutChg>
        <pc:sldLayoutChg chg="add">
          <pc:chgData name="DHRUV BABANI" userId="S::d.babani001@edu.pucrs.br::3386d485-ca69-4bfd-806b-bcb520146935" providerId="AD" clId="Web-{1692EDE3-E979-4FF9-8289-2553B8449BB1}" dt="2022-11-09T17:55:21.240" v="40"/>
          <pc:sldLayoutMkLst>
            <pc:docMk/>
            <pc:sldMasterMk cId="2650393101" sldId="2147483649"/>
            <pc:sldLayoutMk cId="3626238346" sldId="2147483766"/>
          </pc:sldLayoutMkLst>
        </pc:sldLayoutChg>
        <pc:sldLayoutChg chg="add">
          <pc:chgData name="DHRUV BABANI" userId="S::d.babani001@edu.pucrs.br::3386d485-ca69-4bfd-806b-bcb520146935" providerId="AD" clId="Web-{1692EDE3-E979-4FF9-8289-2553B8449BB1}" dt="2022-11-09T17:55:21.240" v="40"/>
          <pc:sldLayoutMkLst>
            <pc:docMk/>
            <pc:sldMasterMk cId="2650393101" sldId="2147483649"/>
            <pc:sldLayoutMk cId="806190210" sldId="2147483767"/>
          </pc:sldLayoutMkLst>
        </pc:sldLayoutChg>
        <pc:sldLayoutChg chg="add">
          <pc:chgData name="DHRUV BABANI" userId="S::d.babani001@edu.pucrs.br::3386d485-ca69-4bfd-806b-bcb520146935" providerId="AD" clId="Web-{1692EDE3-E979-4FF9-8289-2553B8449BB1}" dt="2022-11-09T17:55:21.240" v="40"/>
          <pc:sldLayoutMkLst>
            <pc:docMk/>
            <pc:sldMasterMk cId="2650393101" sldId="2147483649"/>
            <pc:sldLayoutMk cId="80536961" sldId="2147483768"/>
          </pc:sldLayoutMkLst>
        </pc:sldLayoutChg>
        <pc:sldLayoutChg chg="add">
          <pc:chgData name="DHRUV BABANI" userId="S::d.babani001@edu.pucrs.br::3386d485-ca69-4bfd-806b-bcb520146935" providerId="AD" clId="Web-{1692EDE3-E979-4FF9-8289-2553B8449BB1}" dt="2022-11-09T17:55:21.240" v="40"/>
          <pc:sldLayoutMkLst>
            <pc:docMk/>
            <pc:sldMasterMk cId="2650393101" sldId="2147483649"/>
            <pc:sldLayoutMk cId="2030247279" sldId="2147483769"/>
          </pc:sldLayoutMkLst>
        </pc:sldLayoutChg>
        <pc:sldLayoutChg chg="add">
          <pc:chgData name="DHRUV BABANI" userId="S::d.babani001@edu.pucrs.br::3386d485-ca69-4bfd-806b-bcb520146935" providerId="AD" clId="Web-{1692EDE3-E979-4FF9-8289-2553B8449BB1}" dt="2022-11-09T17:55:21.240" v="40"/>
          <pc:sldLayoutMkLst>
            <pc:docMk/>
            <pc:sldMasterMk cId="2650393101" sldId="2147483649"/>
            <pc:sldLayoutMk cId="2941056789" sldId="2147483772"/>
          </pc:sldLayoutMkLst>
        </pc:sldLayoutChg>
        <pc:sldLayoutChg chg="add">
          <pc:chgData name="DHRUV BABANI" userId="S::d.babani001@edu.pucrs.br::3386d485-ca69-4bfd-806b-bcb520146935" providerId="AD" clId="Web-{1692EDE3-E979-4FF9-8289-2553B8449BB1}" dt="2022-11-09T17:55:21.240" v="40"/>
          <pc:sldLayoutMkLst>
            <pc:docMk/>
            <pc:sldMasterMk cId="2650393101" sldId="2147483649"/>
            <pc:sldLayoutMk cId="317824700" sldId="2147483773"/>
          </pc:sldLayoutMkLst>
        </pc:sldLayoutChg>
        <pc:sldLayoutChg chg="add">
          <pc:chgData name="DHRUV BABANI" userId="S::d.babani001@edu.pucrs.br::3386d485-ca69-4bfd-806b-bcb520146935" providerId="AD" clId="Web-{1692EDE3-E979-4FF9-8289-2553B8449BB1}" dt="2022-11-09T17:55:21.240" v="40"/>
          <pc:sldLayoutMkLst>
            <pc:docMk/>
            <pc:sldMasterMk cId="2650393101" sldId="2147483649"/>
            <pc:sldLayoutMk cId="2006363532" sldId="2147483774"/>
          </pc:sldLayoutMkLst>
        </pc:sldLayoutChg>
      </pc:sldMasterChg>
      <pc:sldMasterChg chg="add del addSldLayout delSldLayout">
        <pc:chgData name="DHRUV BABANI" userId="S::d.babani001@edu.pucrs.br::3386d485-ca69-4bfd-806b-bcb520146935" providerId="AD" clId="Web-{1692EDE3-E979-4FF9-8289-2553B8449BB1}" dt="2022-11-09T17:55:21.240" v="40"/>
        <pc:sldMasterMkLst>
          <pc:docMk/>
          <pc:sldMasterMk cId="2741569029" sldId="2147483751"/>
        </pc:sldMasterMkLst>
        <pc:sldLayoutChg chg="add del">
          <pc:chgData name="DHRUV BABANI" userId="S::d.babani001@edu.pucrs.br::3386d485-ca69-4bfd-806b-bcb520146935" providerId="AD" clId="Web-{1692EDE3-E979-4FF9-8289-2553B8449BB1}" dt="2022-11-09T17:55:21.240" v="40"/>
          <pc:sldLayoutMkLst>
            <pc:docMk/>
            <pc:sldMasterMk cId="2741569029" sldId="2147483751"/>
            <pc:sldLayoutMk cId="252213984" sldId="2147483740"/>
          </pc:sldLayoutMkLst>
        </pc:sldLayoutChg>
        <pc:sldLayoutChg chg="add del">
          <pc:chgData name="DHRUV BABANI" userId="S::d.babani001@edu.pucrs.br::3386d485-ca69-4bfd-806b-bcb520146935" providerId="AD" clId="Web-{1692EDE3-E979-4FF9-8289-2553B8449BB1}" dt="2022-11-09T17:55:21.240" v="40"/>
          <pc:sldLayoutMkLst>
            <pc:docMk/>
            <pc:sldMasterMk cId="2741569029" sldId="2147483751"/>
            <pc:sldLayoutMk cId="571941303" sldId="2147483741"/>
          </pc:sldLayoutMkLst>
        </pc:sldLayoutChg>
        <pc:sldLayoutChg chg="add del">
          <pc:chgData name="DHRUV BABANI" userId="S::d.babani001@edu.pucrs.br::3386d485-ca69-4bfd-806b-bcb520146935" providerId="AD" clId="Web-{1692EDE3-E979-4FF9-8289-2553B8449BB1}" dt="2022-11-09T17:55:21.240" v="40"/>
          <pc:sldLayoutMkLst>
            <pc:docMk/>
            <pc:sldMasterMk cId="2741569029" sldId="2147483751"/>
            <pc:sldLayoutMk cId="3245788919" sldId="2147483742"/>
          </pc:sldLayoutMkLst>
        </pc:sldLayoutChg>
        <pc:sldLayoutChg chg="add del">
          <pc:chgData name="DHRUV BABANI" userId="S::d.babani001@edu.pucrs.br::3386d485-ca69-4bfd-806b-bcb520146935" providerId="AD" clId="Web-{1692EDE3-E979-4FF9-8289-2553B8449BB1}" dt="2022-11-09T17:55:21.240" v="40"/>
          <pc:sldLayoutMkLst>
            <pc:docMk/>
            <pc:sldMasterMk cId="2741569029" sldId="2147483751"/>
            <pc:sldLayoutMk cId="332048348" sldId="2147483743"/>
          </pc:sldLayoutMkLst>
        </pc:sldLayoutChg>
        <pc:sldLayoutChg chg="add del">
          <pc:chgData name="DHRUV BABANI" userId="S::d.babani001@edu.pucrs.br::3386d485-ca69-4bfd-806b-bcb520146935" providerId="AD" clId="Web-{1692EDE3-E979-4FF9-8289-2553B8449BB1}" dt="2022-11-09T17:55:21.240" v="40"/>
          <pc:sldLayoutMkLst>
            <pc:docMk/>
            <pc:sldMasterMk cId="2741569029" sldId="2147483751"/>
            <pc:sldLayoutMk cId="1668264751" sldId="2147483744"/>
          </pc:sldLayoutMkLst>
        </pc:sldLayoutChg>
        <pc:sldLayoutChg chg="add del">
          <pc:chgData name="DHRUV BABANI" userId="S::d.babani001@edu.pucrs.br::3386d485-ca69-4bfd-806b-bcb520146935" providerId="AD" clId="Web-{1692EDE3-E979-4FF9-8289-2553B8449BB1}" dt="2022-11-09T17:55:21.240" v="40"/>
          <pc:sldLayoutMkLst>
            <pc:docMk/>
            <pc:sldMasterMk cId="2741569029" sldId="2147483751"/>
            <pc:sldLayoutMk cId="3913296027" sldId="2147483745"/>
          </pc:sldLayoutMkLst>
        </pc:sldLayoutChg>
        <pc:sldLayoutChg chg="add del">
          <pc:chgData name="DHRUV BABANI" userId="S::d.babani001@edu.pucrs.br::3386d485-ca69-4bfd-806b-bcb520146935" providerId="AD" clId="Web-{1692EDE3-E979-4FF9-8289-2553B8449BB1}" dt="2022-11-09T17:55:21.240" v="40"/>
          <pc:sldLayoutMkLst>
            <pc:docMk/>
            <pc:sldMasterMk cId="2741569029" sldId="2147483751"/>
            <pc:sldLayoutMk cId="2453180834" sldId="2147483746"/>
          </pc:sldLayoutMkLst>
        </pc:sldLayoutChg>
        <pc:sldLayoutChg chg="add del">
          <pc:chgData name="DHRUV BABANI" userId="S::d.babani001@edu.pucrs.br::3386d485-ca69-4bfd-806b-bcb520146935" providerId="AD" clId="Web-{1692EDE3-E979-4FF9-8289-2553B8449BB1}" dt="2022-11-09T17:55:21.240" v="40"/>
          <pc:sldLayoutMkLst>
            <pc:docMk/>
            <pc:sldMasterMk cId="2741569029" sldId="2147483751"/>
            <pc:sldLayoutMk cId="4260126238" sldId="2147483747"/>
          </pc:sldLayoutMkLst>
        </pc:sldLayoutChg>
        <pc:sldLayoutChg chg="add del">
          <pc:chgData name="DHRUV BABANI" userId="S::d.babani001@edu.pucrs.br::3386d485-ca69-4bfd-806b-bcb520146935" providerId="AD" clId="Web-{1692EDE3-E979-4FF9-8289-2553B8449BB1}" dt="2022-11-09T17:55:21.240" v="40"/>
          <pc:sldLayoutMkLst>
            <pc:docMk/>
            <pc:sldMasterMk cId="2741569029" sldId="2147483751"/>
            <pc:sldLayoutMk cId="2028596396" sldId="2147483748"/>
          </pc:sldLayoutMkLst>
        </pc:sldLayoutChg>
        <pc:sldLayoutChg chg="add del">
          <pc:chgData name="DHRUV BABANI" userId="S::d.babani001@edu.pucrs.br::3386d485-ca69-4bfd-806b-bcb520146935" providerId="AD" clId="Web-{1692EDE3-E979-4FF9-8289-2553B8449BB1}" dt="2022-11-09T17:55:21.240" v="40"/>
          <pc:sldLayoutMkLst>
            <pc:docMk/>
            <pc:sldMasterMk cId="2741569029" sldId="2147483751"/>
            <pc:sldLayoutMk cId="3292821921" sldId="2147483749"/>
          </pc:sldLayoutMkLst>
        </pc:sldLayoutChg>
        <pc:sldLayoutChg chg="add del">
          <pc:chgData name="DHRUV BABANI" userId="S::d.babani001@edu.pucrs.br::3386d485-ca69-4bfd-806b-bcb520146935" providerId="AD" clId="Web-{1692EDE3-E979-4FF9-8289-2553B8449BB1}" dt="2022-11-09T17:55:21.240" v="40"/>
          <pc:sldLayoutMkLst>
            <pc:docMk/>
            <pc:sldMasterMk cId="2741569029" sldId="2147483751"/>
            <pc:sldLayoutMk cId="210583998" sldId="2147483750"/>
          </pc:sldLayoutMkLst>
        </pc:sldLayoutChg>
      </pc:sldMasterChg>
    </pc:docChg>
  </pc:docChgLst>
  <pc:docChgLst>
    <pc:chgData name="DHRUV BABANI" userId="S::d.babani001@edu.pucrs.br::3386d485-ca69-4bfd-806b-bcb520146935" providerId="AD" clId="Web-{DADE8CE9-30B1-8F1A-767B-7ABA1312FA74}"/>
    <pc:docChg chg="modSld">
      <pc:chgData name="DHRUV BABANI" userId="S::d.babani001@edu.pucrs.br::3386d485-ca69-4bfd-806b-bcb520146935" providerId="AD" clId="Web-{DADE8CE9-30B1-8F1A-767B-7ABA1312FA74}" dt="2022-11-09T19:43:48.401" v="61" actId="20577"/>
      <pc:docMkLst>
        <pc:docMk/>
      </pc:docMkLst>
      <pc:sldChg chg="addSp delSp modSp">
        <pc:chgData name="DHRUV BABANI" userId="S::d.babani001@edu.pucrs.br::3386d485-ca69-4bfd-806b-bcb520146935" providerId="AD" clId="Web-{DADE8CE9-30B1-8F1A-767B-7ABA1312FA74}" dt="2022-11-09T19:43:48.401" v="61" actId="20577"/>
        <pc:sldMkLst>
          <pc:docMk/>
          <pc:sldMk cId="3772087854" sldId="267"/>
        </pc:sldMkLst>
        <pc:spChg chg="mod">
          <ac:chgData name="DHRUV BABANI" userId="S::d.babani001@edu.pucrs.br::3386d485-ca69-4bfd-806b-bcb520146935" providerId="AD" clId="Web-{DADE8CE9-30B1-8F1A-767B-7ABA1312FA74}" dt="2022-11-09T19:43:06.103" v="47"/>
          <ac:spMkLst>
            <pc:docMk/>
            <pc:sldMk cId="3772087854" sldId="267"/>
            <ac:spMk id="2" creationId="{00000000-0000-0000-0000-000000000000}"/>
          </ac:spMkLst>
        </pc:spChg>
        <pc:spChg chg="mod ord">
          <ac:chgData name="DHRUV BABANI" userId="S::d.babani001@edu.pucrs.br::3386d485-ca69-4bfd-806b-bcb520146935" providerId="AD" clId="Web-{DADE8CE9-30B1-8F1A-767B-7ABA1312FA74}" dt="2022-11-09T19:43:48.401" v="61" actId="20577"/>
          <ac:spMkLst>
            <pc:docMk/>
            <pc:sldMk cId="3772087854" sldId="267"/>
            <ac:spMk id="3" creationId="{00000000-0000-0000-0000-000000000000}"/>
          </ac:spMkLst>
        </pc:spChg>
        <pc:spChg chg="del">
          <ac:chgData name="DHRUV BABANI" userId="S::d.babani001@edu.pucrs.br::3386d485-ca69-4bfd-806b-bcb520146935" providerId="AD" clId="Web-{DADE8CE9-30B1-8F1A-767B-7ABA1312FA74}" dt="2022-11-09T19:41:07.147" v="23"/>
          <ac:spMkLst>
            <pc:docMk/>
            <pc:sldMk cId="3772087854" sldId="267"/>
            <ac:spMk id="30" creationId="{A37F6730-8F76-4239-8CBA-B914B02A75AB}"/>
          </ac:spMkLst>
        </pc:spChg>
        <pc:spChg chg="del">
          <ac:chgData name="DHRUV BABANI" userId="S::d.babani001@edu.pucrs.br::3386d485-ca69-4bfd-806b-bcb520146935" providerId="AD" clId="Web-{DADE8CE9-30B1-8F1A-767B-7ABA1312FA74}" dt="2022-11-09T19:41:07.147" v="23"/>
          <ac:spMkLst>
            <pc:docMk/>
            <pc:sldMk cId="3772087854" sldId="267"/>
            <ac:spMk id="44" creationId="{71967F12-B0C4-4D31-8D63-89945DCD29D0}"/>
          </ac:spMkLst>
        </pc:spChg>
        <pc:spChg chg="add del">
          <ac:chgData name="DHRUV BABANI" userId="S::d.babani001@edu.pucrs.br::3386d485-ca69-4bfd-806b-bcb520146935" providerId="AD" clId="Web-{DADE8CE9-30B1-8F1A-767B-7ABA1312FA74}" dt="2022-11-09T19:43:06.103" v="47"/>
          <ac:spMkLst>
            <pc:docMk/>
            <pc:sldMk cId="3772087854" sldId="267"/>
            <ac:spMk id="49" creationId="{36B3A321-911A-400E-B93F-F05340D67205}"/>
          </ac:spMkLst>
        </pc:spChg>
        <pc:spChg chg="add del">
          <ac:chgData name="DHRUV BABANI" userId="S::d.babani001@edu.pucrs.br::3386d485-ca69-4bfd-806b-bcb520146935" providerId="AD" clId="Web-{DADE8CE9-30B1-8F1A-767B-7ABA1312FA74}" dt="2022-11-09T19:43:06.103" v="47"/>
          <ac:spMkLst>
            <pc:docMk/>
            <pc:sldMk cId="3772087854" sldId="267"/>
            <ac:spMk id="63" creationId="{DC05F582-AA63-4A8C-915E-66057E4BEEA9}"/>
          </ac:spMkLst>
        </pc:spChg>
        <pc:spChg chg="add del">
          <ac:chgData name="DHRUV BABANI" userId="S::d.babani001@edu.pucrs.br::3386d485-ca69-4bfd-806b-bcb520146935" providerId="AD" clId="Web-{DADE8CE9-30B1-8F1A-767B-7ABA1312FA74}" dt="2022-11-09T19:43:06.103" v="47"/>
          <ac:spMkLst>
            <pc:docMk/>
            <pc:sldMk cId="3772087854" sldId="267"/>
            <ac:spMk id="65" creationId="{8996FFB8-4DC9-4EDE-841E-8E8C9071CFE4}"/>
          </ac:spMkLst>
        </pc:spChg>
        <pc:spChg chg="add">
          <ac:chgData name="DHRUV BABANI" userId="S::d.babani001@edu.pucrs.br::3386d485-ca69-4bfd-806b-bcb520146935" providerId="AD" clId="Web-{DADE8CE9-30B1-8F1A-767B-7ABA1312FA74}" dt="2022-11-09T19:43:06.103" v="47"/>
          <ac:spMkLst>
            <pc:docMk/>
            <pc:sldMk cId="3772087854" sldId="267"/>
            <ac:spMk id="70" creationId="{97F832D9-9E09-40D4-AD67-47851A25D0B4}"/>
          </ac:spMkLst>
        </pc:spChg>
        <pc:grpChg chg="del">
          <ac:chgData name="DHRUV BABANI" userId="S::d.babani001@edu.pucrs.br::3386d485-ca69-4bfd-806b-bcb520146935" providerId="AD" clId="Web-{DADE8CE9-30B1-8F1A-767B-7ABA1312FA74}" dt="2022-11-09T19:41:07.147" v="23"/>
          <ac:grpSpMkLst>
            <pc:docMk/>
            <pc:sldMk cId="3772087854" sldId="267"/>
            <ac:grpSpMk id="32" creationId="{DE11E5CC-3C1F-4093-97B6-6433FBF9A9C4}"/>
          </ac:grpSpMkLst>
        </pc:grpChg>
        <pc:grpChg chg="add del">
          <ac:chgData name="DHRUV BABANI" userId="S::d.babani001@edu.pucrs.br::3386d485-ca69-4bfd-806b-bcb520146935" providerId="AD" clId="Web-{DADE8CE9-30B1-8F1A-767B-7ABA1312FA74}" dt="2022-11-09T19:43:06.103" v="47"/>
          <ac:grpSpMkLst>
            <pc:docMk/>
            <pc:sldMk cId="3772087854" sldId="267"/>
            <ac:grpSpMk id="51" creationId="{30D050C3-946A-4155-B469-3FE5492E6E91}"/>
          </ac:grpSpMkLst>
        </pc:grpChg>
        <pc:picChg chg="mod">
          <ac:chgData name="DHRUV BABANI" userId="S::d.babani001@edu.pucrs.br::3386d485-ca69-4bfd-806b-bcb520146935" providerId="AD" clId="Web-{DADE8CE9-30B1-8F1A-767B-7ABA1312FA74}" dt="2022-11-09T19:43:06.103" v="47"/>
          <ac:picMkLst>
            <pc:docMk/>
            <pc:sldMk cId="3772087854" sldId="267"/>
            <ac:picMk id="24" creationId="{003F3AA0-CF1C-4DC0-4CEE-0CC23F4E4E12}"/>
          </ac:picMkLst>
        </pc:picChg>
        <pc:picChg chg="mod">
          <ac:chgData name="DHRUV BABANI" userId="S::d.babani001@edu.pucrs.br::3386d485-ca69-4bfd-806b-bcb520146935" providerId="AD" clId="Web-{DADE8CE9-30B1-8F1A-767B-7ABA1312FA74}" dt="2022-11-09T19:43:06.103" v="47"/>
          <ac:picMkLst>
            <pc:docMk/>
            <pc:sldMk cId="3772087854" sldId="267"/>
            <ac:picMk id="25" creationId="{77E7E97F-BCE5-F0E7-69FB-FA67C5BA44DA}"/>
          </ac:picMkLst>
        </pc:picChg>
      </pc:sldChg>
    </pc:docChg>
  </pc:docChgLst>
  <pc:docChgLst>
    <pc:chgData name="DHRUV BABANI" userId="S::d.babani001@edu.pucrs.br::3386d485-ca69-4bfd-806b-bcb520146935" providerId="AD" clId="Web-{28B1C4B6-81C9-5362-0DCB-70955B3A0D1F}"/>
    <pc:docChg chg="delSld modSld">
      <pc:chgData name="DHRUV BABANI" userId="S::d.babani001@edu.pucrs.br::3386d485-ca69-4bfd-806b-bcb520146935" providerId="AD" clId="Web-{28B1C4B6-81C9-5362-0DCB-70955B3A0D1F}" dt="2022-11-09T18:06:41.039" v="57" actId="20577"/>
      <pc:docMkLst>
        <pc:docMk/>
      </pc:docMkLst>
      <pc:sldChg chg="modSp">
        <pc:chgData name="DHRUV BABANI" userId="S::d.babani001@edu.pucrs.br::3386d485-ca69-4bfd-806b-bcb520146935" providerId="AD" clId="Web-{28B1C4B6-81C9-5362-0DCB-70955B3A0D1F}" dt="2022-11-09T18:05:46.740" v="51" actId="20577"/>
        <pc:sldMkLst>
          <pc:docMk/>
          <pc:sldMk cId="3018410272" sldId="257"/>
        </pc:sldMkLst>
        <pc:spChg chg="mod">
          <ac:chgData name="DHRUV BABANI" userId="S::d.babani001@edu.pucrs.br::3386d485-ca69-4bfd-806b-bcb520146935" providerId="AD" clId="Web-{28B1C4B6-81C9-5362-0DCB-70955B3A0D1F}" dt="2022-11-09T18:05:46.740" v="51" actId="20577"/>
          <ac:spMkLst>
            <pc:docMk/>
            <pc:sldMk cId="3018410272" sldId="257"/>
            <ac:spMk id="2" creationId="{0F752499-20D6-8B65-64FF-868E5F248969}"/>
          </ac:spMkLst>
        </pc:spChg>
        <pc:graphicFrameChg chg="modGraphic">
          <ac:chgData name="DHRUV BABANI" userId="S::d.babani001@edu.pucrs.br::3386d485-ca69-4bfd-806b-bcb520146935" providerId="AD" clId="Web-{28B1C4B6-81C9-5362-0DCB-70955B3A0D1F}" dt="2022-11-09T18:05:26.099" v="49" actId="20577"/>
          <ac:graphicFrameMkLst>
            <pc:docMk/>
            <pc:sldMk cId="3018410272" sldId="257"/>
            <ac:graphicFrameMk id="6" creationId="{D0A363BF-A134-88A3-82A9-69E2788E9E3B}"/>
          </ac:graphicFrameMkLst>
        </pc:graphicFrameChg>
      </pc:sldChg>
      <pc:sldChg chg="del">
        <pc:chgData name="DHRUV BABANI" userId="S::d.babani001@edu.pucrs.br::3386d485-ca69-4bfd-806b-bcb520146935" providerId="AD" clId="Web-{28B1C4B6-81C9-5362-0DCB-70955B3A0D1F}" dt="2022-11-09T18:06:09.116" v="52"/>
        <pc:sldMkLst>
          <pc:docMk/>
          <pc:sldMk cId="45405379" sldId="260"/>
        </pc:sldMkLst>
      </pc:sldChg>
      <pc:sldChg chg="del">
        <pc:chgData name="DHRUV BABANI" userId="S::d.babani001@edu.pucrs.br::3386d485-ca69-4bfd-806b-bcb520146935" providerId="AD" clId="Web-{28B1C4B6-81C9-5362-0DCB-70955B3A0D1F}" dt="2022-11-09T18:06:12.913" v="53"/>
        <pc:sldMkLst>
          <pc:docMk/>
          <pc:sldMk cId="3911812419" sldId="261"/>
        </pc:sldMkLst>
      </pc:sldChg>
      <pc:sldChg chg="del">
        <pc:chgData name="DHRUV BABANI" userId="S::d.babani001@edu.pucrs.br::3386d485-ca69-4bfd-806b-bcb520146935" providerId="AD" clId="Web-{28B1C4B6-81C9-5362-0DCB-70955B3A0D1F}" dt="2022-11-09T18:06:14.850" v="54"/>
        <pc:sldMkLst>
          <pc:docMk/>
          <pc:sldMk cId="1416706470" sldId="262"/>
        </pc:sldMkLst>
      </pc:sldChg>
      <pc:sldChg chg="del">
        <pc:chgData name="DHRUV BABANI" userId="S::d.babani001@edu.pucrs.br::3386d485-ca69-4bfd-806b-bcb520146935" providerId="AD" clId="Web-{28B1C4B6-81C9-5362-0DCB-70955B3A0D1F}" dt="2022-11-09T18:06:15.960" v="55"/>
        <pc:sldMkLst>
          <pc:docMk/>
          <pc:sldMk cId="2896049356" sldId="263"/>
        </pc:sldMkLst>
      </pc:sldChg>
      <pc:sldChg chg="modSp">
        <pc:chgData name="DHRUV BABANI" userId="S::d.babani001@edu.pucrs.br::3386d485-ca69-4bfd-806b-bcb520146935" providerId="AD" clId="Web-{28B1C4B6-81C9-5362-0DCB-70955B3A0D1F}" dt="2022-11-09T18:06:41.039" v="57" actId="20577"/>
        <pc:sldMkLst>
          <pc:docMk/>
          <pc:sldMk cId="4092256589" sldId="264"/>
        </pc:sldMkLst>
        <pc:spChg chg="mod">
          <ac:chgData name="DHRUV BABANI" userId="S::d.babani001@edu.pucrs.br::3386d485-ca69-4bfd-806b-bcb520146935" providerId="AD" clId="Web-{28B1C4B6-81C9-5362-0DCB-70955B3A0D1F}" dt="2022-11-09T18:06:41.039" v="57" actId="20577"/>
          <ac:spMkLst>
            <pc:docMk/>
            <pc:sldMk cId="4092256589" sldId="264"/>
            <ac:spMk id="3" creationId="{00000000-0000-0000-0000-000000000000}"/>
          </ac:spMkLst>
        </pc:spChg>
      </pc:sldChg>
    </pc:docChg>
  </pc:docChgLst>
  <pc:docChgLst>
    <pc:chgData name="DHRUV BABANI" userId="S::d.babani001@edu.pucrs.br::3386d485-ca69-4bfd-806b-bcb520146935" providerId="AD" clId="Web-{A847DA54-7691-AEFD-431E-C5D3AEC71CB9}"/>
    <pc:docChg chg="modSld">
      <pc:chgData name="DHRUV BABANI" userId="S::d.babani001@edu.pucrs.br::3386d485-ca69-4bfd-806b-bcb520146935" providerId="AD" clId="Web-{A847DA54-7691-AEFD-431E-C5D3AEC71CB9}" dt="2022-11-09T18:22:02.041" v="103"/>
      <pc:docMkLst>
        <pc:docMk/>
      </pc:docMkLst>
      <pc:sldChg chg="addSp delSp modSp">
        <pc:chgData name="DHRUV BABANI" userId="S::d.babani001@edu.pucrs.br::3386d485-ca69-4bfd-806b-bcb520146935" providerId="AD" clId="Web-{A847DA54-7691-AEFD-431E-C5D3AEC71CB9}" dt="2022-11-09T18:14:00.123" v="48" actId="20577"/>
        <pc:sldMkLst>
          <pc:docMk/>
          <pc:sldMk cId="4092256589" sldId="264"/>
        </pc:sldMkLst>
        <pc:spChg chg="mod">
          <ac:chgData name="DHRUV BABANI" userId="S::d.babani001@edu.pucrs.br::3386d485-ca69-4bfd-806b-bcb520146935" providerId="AD" clId="Web-{A847DA54-7691-AEFD-431E-C5D3AEC71CB9}" dt="2022-11-09T18:14:00.123" v="48" actId="20577"/>
          <ac:spMkLst>
            <pc:docMk/>
            <pc:sldMk cId="4092256589" sldId="264"/>
            <ac:spMk id="2" creationId="{00000000-0000-0000-0000-000000000000}"/>
          </ac:spMkLst>
        </pc:spChg>
        <pc:spChg chg="del mod">
          <ac:chgData name="DHRUV BABANI" userId="S::d.babani001@edu.pucrs.br::3386d485-ca69-4bfd-806b-bcb520146935" providerId="AD" clId="Web-{A847DA54-7691-AEFD-431E-C5D3AEC71CB9}" dt="2022-11-09T18:10:56.931" v="8"/>
          <ac:spMkLst>
            <pc:docMk/>
            <pc:sldMk cId="4092256589" sldId="264"/>
            <ac:spMk id="3" creationId="{00000000-0000-0000-0000-000000000000}"/>
          </ac:spMkLst>
        </pc:spChg>
        <pc:spChg chg="del">
          <ac:chgData name="DHRUV BABANI" userId="S::d.babani001@edu.pucrs.br::3386d485-ca69-4bfd-806b-bcb520146935" providerId="AD" clId="Web-{A847DA54-7691-AEFD-431E-C5D3AEC71CB9}" dt="2022-11-09T18:10:56.931" v="8"/>
          <ac:spMkLst>
            <pc:docMk/>
            <pc:sldMk cId="4092256589" sldId="264"/>
            <ac:spMk id="9" creationId="{7BA10581-08F2-4D9E-8CB4-07ECFEE95EE6}"/>
          </ac:spMkLst>
        </pc:spChg>
        <pc:spChg chg="add">
          <ac:chgData name="DHRUV BABANI" userId="S::d.babani001@edu.pucrs.br::3386d485-ca69-4bfd-806b-bcb520146935" providerId="AD" clId="Web-{A847DA54-7691-AEFD-431E-C5D3AEC71CB9}" dt="2022-11-09T18:10:56.931" v="8"/>
          <ac:spMkLst>
            <pc:docMk/>
            <pc:sldMk cId="4092256589" sldId="264"/>
            <ac:spMk id="21" creationId="{B807C163-87AF-4BC4-ADE2-4E5EAFEEE8CE}"/>
          </ac:spMkLst>
        </pc:spChg>
        <pc:spChg chg="add">
          <ac:chgData name="DHRUV BABANI" userId="S::d.babani001@edu.pucrs.br::3386d485-ca69-4bfd-806b-bcb520146935" providerId="AD" clId="Web-{A847DA54-7691-AEFD-431E-C5D3AEC71CB9}" dt="2022-11-09T18:10:56.931" v="8"/>
          <ac:spMkLst>
            <pc:docMk/>
            <pc:sldMk cId="4092256589" sldId="264"/>
            <ac:spMk id="35" creationId="{19C03209-5BD8-4B0B-847E-430FFF592586}"/>
          </ac:spMkLst>
        </pc:spChg>
        <pc:grpChg chg="del">
          <ac:chgData name="DHRUV BABANI" userId="S::d.babani001@edu.pucrs.br::3386d485-ca69-4bfd-806b-bcb520146935" providerId="AD" clId="Web-{A847DA54-7691-AEFD-431E-C5D3AEC71CB9}" dt="2022-11-09T18:10:56.931" v="8"/>
          <ac:grpSpMkLst>
            <pc:docMk/>
            <pc:sldMk cId="4092256589" sldId="264"/>
            <ac:grpSpMk id="11" creationId="{59E2092A-4250-4BDD-AC6C-CA57E30DDD57}"/>
          </ac:grpSpMkLst>
        </pc:grpChg>
        <pc:grpChg chg="add">
          <ac:chgData name="DHRUV BABANI" userId="S::d.babani001@edu.pucrs.br::3386d485-ca69-4bfd-806b-bcb520146935" providerId="AD" clId="Web-{A847DA54-7691-AEFD-431E-C5D3AEC71CB9}" dt="2022-11-09T18:10:56.931" v="8"/>
          <ac:grpSpMkLst>
            <pc:docMk/>
            <pc:sldMk cId="4092256589" sldId="264"/>
            <ac:grpSpMk id="23" creationId="{3F696E8E-5A50-4F12-9E0B-502F85061599}"/>
          </ac:grpSpMkLst>
        </pc:grpChg>
        <pc:graphicFrameChg chg="add">
          <ac:chgData name="DHRUV BABANI" userId="S::d.babani001@edu.pucrs.br::3386d485-ca69-4bfd-806b-bcb520146935" providerId="AD" clId="Web-{A847DA54-7691-AEFD-431E-C5D3AEC71CB9}" dt="2022-11-09T18:10:56.931" v="8"/>
          <ac:graphicFrameMkLst>
            <pc:docMk/>
            <pc:sldMk cId="4092256589" sldId="264"/>
            <ac:graphicFrameMk id="17" creationId="{C94CBFF1-94E6-CCDD-67E2-49EB28C9F4DC}"/>
          </ac:graphicFrameMkLst>
        </pc:graphicFrameChg>
      </pc:sldChg>
      <pc:sldChg chg="addSp delSp modSp">
        <pc:chgData name="DHRUV BABANI" userId="S::d.babani001@edu.pucrs.br::3386d485-ca69-4bfd-806b-bcb520146935" providerId="AD" clId="Web-{A847DA54-7691-AEFD-431E-C5D3AEC71CB9}" dt="2022-11-09T18:18:14.770" v="83"/>
        <pc:sldMkLst>
          <pc:docMk/>
          <pc:sldMk cId="3262708193" sldId="265"/>
        </pc:sldMkLst>
        <pc:spChg chg="mod">
          <ac:chgData name="DHRUV BABANI" userId="S::d.babani001@edu.pucrs.br::3386d485-ca69-4bfd-806b-bcb520146935" providerId="AD" clId="Web-{A847DA54-7691-AEFD-431E-C5D3AEC71CB9}" dt="2022-11-09T18:18:14.770" v="83"/>
          <ac:spMkLst>
            <pc:docMk/>
            <pc:sldMk cId="3262708193" sldId="265"/>
            <ac:spMk id="2" creationId="{00000000-0000-0000-0000-000000000000}"/>
          </ac:spMkLst>
        </pc:spChg>
        <pc:spChg chg="del mod">
          <ac:chgData name="DHRUV BABANI" userId="S::d.babani001@edu.pucrs.br::3386d485-ca69-4bfd-806b-bcb520146935" providerId="AD" clId="Web-{A847DA54-7691-AEFD-431E-C5D3AEC71CB9}" dt="2022-11-09T18:17:34.800" v="76"/>
          <ac:spMkLst>
            <pc:docMk/>
            <pc:sldMk cId="3262708193" sldId="265"/>
            <ac:spMk id="3" creationId="{00000000-0000-0000-0000-000000000000}"/>
          </ac:spMkLst>
        </pc:spChg>
        <pc:spChg chg="del">
          <ac:chgData name="DHRUV BABANI" userId="S::d.babani001@edu.pucrs.br::3386d485-ca69-4bfd-806b-bcb520146935" providerId="AD" clId="Web-{A847DA54-7691-AEFD-431E-C5D3AEC71CB9}" dt="2022-11-09T18:17:34.800" v="76"/>
          <ac:spMkLst>
            <pc:docMk/>
            <pc:sldMk cId="3262708193" sldId="265"/>
            <ac:spMk id="9" creationId="{7BA10581-08F2-4D9E-8CB4-07ECFEE95EE6}"/>
          </ac:spMkLst>
        </pc:spChg>
        <pc:spChg chg="add del">
          <ac:chgData name="DHRUV BABANI" userId="S::d.babani001@edu.pucrs.br::3386d485-ca69-4bfd-806b-bcb520146935" providerId="AD" clId="Web-{A847DA54-7691-AEFD-431E-C5D3AEC71CB9}" dt="2022-11-09T18:18:14.770" v="83"/>
          <ac:spMkLst>
            <pc:docMk/>
            <pc:sldMk cId="3262708193" sldId="265"/>
            <ac:spMk id="21" creationId="{B807C163-87AF-4BC4-ADE2-4E5EAFEEE8CE}"/>
          </ac:spMkLst>
        </pc:spChg>
        <pc:spChg chg="add del">
          <ac:chgData name="DHRUV BABANI" userId="S::d.babani001@edu.pucrs.br::3386d485-ca69-4bfd-806b-bcb520146935" providerId="AD" clId="Web-{A847DA54-7691-AEFD-431E-C5D3AEC71CB9}" dt="2022-11-09T18:18:14.770" v="83"/>
          <ac:spMkLst>
            <pc:docMk/>
            <pc:sldMk cId="3262708193" sldId="265"/>
            <ac:spMk id="35" creationId="{19C03209-5BD8-4B0B-847E-430FFF592586}"/>
          </ac:spMkLst>
        </pc:spChg>
        <pc:spChg chg="add">
          <ac:chgData name="DHRUV BABANI" userId="S::d.babani001@edu.pucrs.br::3386d485-ca69-4bfd-806b-bcb520146935" providerId="AD" clId="Web-{A847DA54-7691-AEFD-431E-C5D3AEC71CB9}" dt="2022-11-09T18:18:14.770" v="83"/>
          <ac:spMkLst>
            <pc:docMk/>
            <pc:sldMk cId="3262708193" sldId="265"/>
            <ac:spMk id="40" creationId="{B807C163-87AF-4BC4-ADE2-4E5EAFEEE8CE}"/>
          </ac:spMkLst>
        </pc:spChg>
        <pc:spChg chg="add">
          <ac:chgData name="DHRUV BABANI" userId="S::d.babani001@edu.pucrs.br::3386d485-ca69-4bfd-806b-bcb520146935" providerId="AD" clId="Web-{A847DA54-7691-AEFD-431E-C5D3AEC71CB9}" dt="2022-11-09T18:18:14.770" v="83"/>
          <ac:spMkLst>
            <pc:docMk/>
            <pc:sldMk cId="3262708193" sldId="265"/>
            <ac:spMk id="54" creationId="{19C03209-5BD8-4B0B-847E-430FFF592586}"/>
          </ac:spMkLst>
        </pc:spChg>
        <pc:grpChg chg="del">
          <ac:chgData name="DHRUV BABANI" userId="S::d.babani001@edu.pucrs.br::3386d485-ca69-4bfd-806b-bcb520146935" providerId="AD" clId="Web-{A847DA54-7691-AEFD-431E-C5D3AEC71CB9}" dt="2022-11-09T18:17:34.800" v="76"/>
          <ac:grpSpMkLst>
            <pc:docMk/>
            <pc:sldMk cId="3262708193" sldId="265"/>
            <ac:grpSpMk id="11" creationId="{59E2092A-4250-4BDD-AC6C-CA57E30DDD57}"/>
          </ac:grpSpMkLst>
        </pc:grpChg>
        <pc:grpChg chg="add del">
          <ac:chgData name="DHRUV BABANI" userId="S::d.babani001@edu.pucrs.br::3386d485-ca69-4bfd-806b-bcb520146935" providerId="AD" clId="Web-{A847DA54-7691-AEFD-431E-C5D3AEC71CB9}" dt="2022-11-09T18:18:14.770" v="83"/>
          <ac:grpSpMkLst>
            <pc:docMk/>
            <pc:sldMk cId="3262708193" sldId="265"/>
            <ac:grpSpMk id="23" creationId="{3F696E8E-5A50-4F12-9E0B-502F85061599}"/>
          </ac:grpSpMkLst>
        </pc:grpChg>
        <pc:grpChg chg="add">
          <ac:chgData name="DHRUV BABANI" userId="S::d.babani001@edu.pucrs.br::3386d485-ca69-4bfd-806b-bcb520146935" providerId="AD" clId="Web-{A847DA54-7691-AEFD-431E-C5D3AEC71CB9}" dt="2022-11-09T18:18:14.770" v="83"/>
          <ac:grpSpMkLst>
            <pc:docMk/>
            <pc:sldMk cId="3262708193" sldId="265"/>
            <ac:grpSpMk id="42" creationId="{3F696E8E-5A50-4F12-9E0B-502F85061599}"/>
          </ac:grpSpMkLst>
        </pc:grpChg>
        <pc:graphicFrameChg chg="add mod modGraphic">
          <ac:chgData name="DHRUV BABANI" userId="S::d.babani001@edu.pucrs.br::3386d485-ca69-4bfd-806b-bcb520146935" providerId="AD" clId="Web-{A847DA54-7691-AEFD-431E-C5D3AEC71CB9}" dt="2022-11-09T18:18:14.770" v="83"/>
          <ac:graphicFrameMkLst>
            <pc:docMk/>
            <pc:sldMk cId="3262708193" sldId="265"/>
            <ac:graphicFrameMk id="17" creationId="{581E9747-DC73-2E09-8D17-EC8F34973DC5}"/>
          </ac:graphicFrameMkLst>
        </pc:graphicFrameChg>
        <pc:picChg chg="add del mod">
          <ac:chgData name="DHRUV BABANI" userId="S::d.babani001@edu.pucrs.br::3386d485-ca69-4bfd-806b-bcb520146935" providerId="AD" clId="Web-{A847DA54-7691-AEFD-431E-C5D3AEC71CB9}" dt="2022-11-09T18:15:42.469" v="53"/>
          <ac:picMkLst>
            <pc:docMk/>
            <pc:sldMk cId="3262708193" sldId="265"/>
            <ac:picMk id="4" creationId="{375CAB5C-67E5-3358-8F7F-848AFDDD7513}"/>
          </ac:picMkLst>
        </pc:picChg>
      </pc:sldChg>
      <pc:sldChg chg="addSp delSp modSp">
        <pc:chgData name="DHRUV BABANI" userId="S::d.babani001@edu.pucrs.br::3386d485-ca69-4bfd-806b-bcb520146935" providerId="AD" clId="Web-{A847DA54-7691-AEFD-431E-C5D3AEC71CB9}" dt="2022-11-09T18:22:02.041" v="103"/>
        <pc:sldMkLst>
          <pc:docMk/>
          <pc:sldMk cId="2085353131" sldId="266"/>
        </pc:sldMkLst>
        <pc:spChg chg="mod">
          <ac:chgData name="DHRUV BABANI" userId="S::d.babani001@edu.pucrs.br::3386d485-ca69-4bfd-806b-bcb520146935" providerId="AD" clId="Web-{A847DA54-7691-AEFD-431E-C5D3AEC71CB9}" dt="2022-11-09T18:22:02.041" v="103"/>
          <ac:spMkLst>
            <pc:docMk/>
            <pc:sldMk cId="2085353131" sldId="266"/>
            <ac:spMk id="2" creationId="{00000000-0000-0000-0000-000000000000}"/>
          </ac:spMkLst>
        </pc:spChg>
        <pc:spChg chg="del mod">
          <ac:chgData name="DHRUV BABANI" userId="S::d.babani001@edu.pucrs.br::3386d485-ca69-4bfd-806b-bcb520146935" providerId="AD" clId="Web-{A847DA54-7691-AEFD-431E-C5D3AEC71CB9}" dt="2022-11-09T18:22:02.041" v="103"/>
          <ac:spMkLst>
            <pc:docMk/>
            <pc:sldMk cId="2085353131" sldId="266"/>
            <ac:spMk id="3" creationId="{00000000-0000-0000-0000-000000000000}"/>
          </ac:spMkLst>
        </pc:spChg>
        <pc:spChg chg="del">
          <ac:chgData name="DHRUV BABANI" userId="S::d.babani001@edu.pucrs.br::3386d485-ca69-4bfd-806b-bcb520146935" providerId="AD" clId="Web-{A847DA54-7691-AEFD-431E-C5D3AEC71CB9}" dt="2022-11-09T18:22:02.041" v="103"/>
          <ac:spMkLst>
            <pc:docMk/>
            <pc:sldMk cId="2085353131" sldId="266"/>
            <ac:spMk id="9" creationId="{7BA10581-08F2-4D9E-8CB4-07ECFEE95EE6}"/>
          </ac:spMkLst>
        </pc:spChg>
        <pc:spChg chg="add">
          <ac:chgData name="DHRUV BABANI" userId="S::d.babani001@edu.pucrs.br::3386d485-ca69-4bfd-806b-bcb520146935" providerId="AD" clId="Web-{A847DA54-7691-AEFD-431E-C5D3AEC71CB9}" dt="2022-11-09T18:22:02.041" v="103"/>
          <ac:spMkLst>
            <pc:docMk/>
            <pc:sldMk cId="2085353131" sldId="266"/>
            <ac:spMk id="21" creationId="{B807C163-87AF-4BC4-ADE2-4E5EAFEEE8CE}"/>
          </ac:spMkLst>
        </pc:spChg>
        <pc:spChg chg="add">
          <ac:chgData name="DHRUV BABANI" userId="S::d.babani001@edu.pucrs.br::3386d485-ca69-4bfd-806b-bcb520146935" providerId="AD" clId="Web-{A847DA54-7691-AEFD-431E-C5D3AEC71CB9}" dt="2022-11-09T18:22:02.041" v="103"/>
          <ac:spMkLst>
            <pc:docMk/>
            <pc:sldMk cId="2085353131" sldId="266"/>
            <ac:spMk id="35" creationId="{19C03209-5BD8-4B0B-847E-430FFF592586}"/>
          </ac:spMkLst>
        </pc:spChg>
        <pc:grpChg chg="del">
          <ac:chgData name="DHRUV BABANI" userId="S::d.babani001@edu.pucrs.br::3386d485-ca69-4bfd-806b-bcb520146935" providerId="AD" clId="Web-{A847DA54-7691-AEFD-431E-C5D3AEC71CB9}" dt="2022-11-09T18:22:02.041" v="103"/>
          <ac:grpSpMkLst>
            <pc:docMk/>
            <pc:sldMk cId="2085353131" sldId="266"/>
            <ac:grpSpMk id="11" creationId="{59E2092A-4250-4BDD-AC6C-CA57E30DDD57}"/>
          </ac:grpSpMkLst>
        </pc:grpChg>
        <pc:grpChg chg="add">
          <ac:chgData name="DHRUV BABANI" userId="S::d.babani001@edu.pucrs.br::3386d485-ca69-4bfd-806b-bcb520146935" providerId="AD" clId="Web-{A847DA54-7691-AEFD-431E-C5D3AEC71CB9}" dt="2022-11-09T18:22:02.041" v="103"/>
          <ac:grpSpMkLst>
            <pc:docMk/>
            <pc:sldMk cId="2085353131" sldId="266"/>
            <ac:grpSpMk id="23" creationId="{3F696E8E-5A50-4F12-9E0B-502F85061599}"/>
          </ac:grpSpMkLst>
        </pc:grpChg>
        <pc:graphicFrameChg chg="add">
          <ac:chgData name="DHRUV BABANI" userId="S::d.babani001@edu.pucrs.br::3386d485-ca69-4bfd-806b-bcb520146935" providerId="AD" clId="Web-{A847DA54-7691-AEFD-431E-C5D3AEC71CB9}" dt="2022-11-09T18:22:02.041" v="103"/>
          <ac:graphicFrameMkLst>
            <pc:docMk/>
            <pc:sldMk cId="2085353131" sldId="266"/>
            <ac:graphicFrameMk id="17" creationId="{244A9200-C2C1-CF28-1E94-8CE9976D10E3}"/>
          </ac:graphicFrameMkLst>
        </pc:graphicFrameChg>
      </pc:sldChg>
    </pc:docChg>
  </pc:docChgLst>
  <pc:docChgLst>
    <pc:chgData name="DHRUV BABANI" userId="S::d.babani001@edu.pucrs.br::3386d485-ca69-4bfd-806b-bcb520146935" providerId="AD" clId="Web-{5EF1800D-FA77-B16C-2FB8-208711CDA927}"/>
    <pc:docChg chg="addSld delSld modSld">
      <pc:chgData name="DHRUV BABANI" userId="S::d.babani001@edu.pucrs.br::3386d485-ca69-4bfd-806b-bcb520146935" providerId="AD" clId="Web-{5EF1800D-FA77-B16C-2FB8-208711CDA927}" dt="2022-11-09T20:08:32.391" v="260"/>
      <pc:docMkLst>
        <pc:docMk/>
      </pc:docMkLst>
      <pc:sldChg chg="addSp delSp modSp del">
        <pc:chgData name="DHRUV BABANI" userId="S::d.babani001@edu.pucrs.br::3386d485-ca69-4bfd-806b-bcb520146935" providerId="AD" clId="Web-{5EF1800D-FA77-B16C-2FB8-208711CDA927}" dt="2022-11-09T20:08:23.798" v="259"/>
        <pc:sldMkLst>
          <pc:docMk/>
          <pc:sldMk cId="3772087854" sldId="267"/>
        </pc:sldMkLst>
        <pc:spChg chg="mod">
          <ac:chgData name="DHRUV BABANI" userId="S::d.babani001@edu.pucrs.br::3386d485-ca69-4bfd-806b-bcb520146935" providerId="AD" clId="Web-{5EF1800D-FA77-B16C-2FB8-208711CDA927}" dt="2022-11-09T20:04:25.917" v="225" actId="20577"/>
          <ac:spMkLst>
            <pc:docMk/>
            <pc:sldMk cId="3772087854" sldId="267"/>
            <ac:spMk id="2" creationId="{00000000-0000-0000-0000-000000000000}"/>
          </ac:spMkLst>
        </pc:spChg>
        <pc:spChg chg="mod ord">
          <ac:chgData name="DHRUV BABANI" userId="S::d.babani001@edu.pucrs.br::3386d485-ca69-4bfd-806b-bcb520146935" providerId="AD" clId="Web-{5EF1800D-FA77-B16C-2FB8-208711CDA927}" dt="2022-11-09T20:02:28.148" v="185" actId="20577"/>
          <ac:spMkLst>
            <pc:docMk/>
            <pc:sldMk cId="3772087854" sldId="267"/>
            <ac:spMk id="3" creationId="{00000000-0000-0000-0000-000000000000}"/>
          </ac:spMkLst>
        </pc:spChg>
        <pc:spChg chg="del">
          <ac:chgData name="DHRUV BABANI" userId="S::d.babani001@edu.pucrs.br::3386d485-ca69-4bfd-806b-bcb520146935" providerId="AD" clId="Web-{5EF1800D-FA77-B16C-2FB8-208711CDA927}" dt="2022-11-09T19:46:10.999" v="13"/>
          <ac:spMkLst>
            <pc:docMk/>
            <pc:sldMk cId="3772087854" sldId="267"/>
            <ac:spMk id="70" creationId="{97F832D9-9E09-40D4-AD67-47851A25D0B4}"/>
          </ac:spMkLst>
        </pc:spChg>
        <pc:spChg chg="add del">
          <ac:chgData name="DHRUV BABANI" userId="S::d.babani001@edu.pucrs.br::3386d485-ca69-4bfd-806b-bcb520146935" providerId="AD" clId="Web-{5EF1800D-FA77-B16C-2FB8-208711CDA927}" dt="2022-11-09T19:48:27.377" v="50"/>
          <ac:spMkLst>
            <pc:docMk/>
            <pc:sldMk cId="3772087854" sldId="267"/>
            <ac:spMk id="75" creationId="{36B3A321-911A-400E-B93F-F05340D67205}"/>
          </ac:spMkLst>
        </pc:spChg>
        <pc:spChg chg="add del">
          <ac:chgData name="DHRUV BABANI" userId="S::d.babani001@edu.pucrs.br::3386d485-ca69-4bfd-806b-bcb520146935" providerId="AD" clId="Web-{5EF1800D-FA77-B16C-2FB8-208711CDA927}" dt="2022-11-09T19:48:27.377" v="50"/>
          <ac:spMkLst>
            <pc:docMk/>
            <pc:sldMk cId="3772087854" sldId="267"/>
            <ac:spMk id="89" creationId="{DC05F582-AA63-4A8C-915E-66057E4BEEA9}"/>
          </ac:spMkLst>
        </pc:spChg>
        <pc:spChg chg="add del">
          <ac:chgData name="DHRUV BABANI" userId="S::d.babani001@edu.pucrs.br::3386d485-ca69-4bfd-806b-bcb520146935" providerId="AD" clId="Web-{5EF1800D-FA77-B16C-2FB8-208711CDA927}" dt="2022-11-09T19:48:27.377" v="50"/>
          <ac:spMkLst>
            <pc:docMk/>
            <pc:sldMk cId="3772087854" sldId="267"/>
            <ac:spMk id="91" creationId="{8996FFB8-4DC9-4EDE-841E-8E8C9071CFE4}"/>
          </ac:spMkLst>
        </pc:spChg>
        <pc:spChg chg="add">
          <ac:chgData name="DHRUV BABANI" userId="S::d.babani001@edu.pucrs.br::3386d485-ca69-4bfd-806b-bcb520146935" providerId="AD" clId="Web-{5EF1800D-FA77-B16C-2FB8-208711CDA927}" dt="2022-11-09T19:48:27.377" v="50"/>
          <ac:spMkLst>
            <pc:docMk/>
            <pc:sldMk cId="3772087854" sldId="267"/>
            <ac:spMk id="96" creationId="{DD98E61A-E482-4DCD-B615-A18B8685C2C3}"/>
          </ac:spMkLst>
        </pc:spChg>
        <pc:spChg chg="add">
          <ac:chgData name="DHRUV BABANI" userId="S::d.babani001@edu.pucrs.br::3386d485-ca69-4bfd-806b-bcb520146935" providerId="AD" clId="Web-{5EF1800D-FA77-B16C-2FB8-208711CDA927}" dt="2022-11-09T19:48:27.377" v="50"/>
          <ac:spMkLst>
            <pc:docMk/>
            <pc:sldMk cId="3772087854" sldId="267"/>
            <ac:spMk id="110" creationId="{9D8267F7-1115-4F9A-BEF5-BB6664BCF0DB}"/>
          </ac:spMkLst>
        </pc:spChg>
        <pc:grpChg chg="add del">
          <ac:chgData name="DHRUV BABANI" userId="S::d.babani001@edu.pucrs.br::3386d485-ca69-4bfd-806b-bcb520146935" providerId="AD" clId="Web-{5EF1800D-FA77-B16C-2FB8-208711CDA927}" dt="2022-11-09T19:48:27.377" v="50"/>
          <ac:grpSpMkLst>
            <pc:docMk/>
            <pc:sldMk cId="3772087854" sldId="267"/>
            <ac:grpSpMk id="77" creationId="{30D050C3-946A-4155-B469-3FE5492E6E91}"/>
          </ac:grpSpMkLst>
        </pc:grpChg>
        <pc:grpChg chg="add">
          <ac:chgData name="DHRUV BABANI" userId="S::d.babani001@edu.pucrs.br::3386d485-ca69-4bfd-806b-bcb520146935" providerId="AD" clId="Web-{5EF1800D-FA77-B16C-2FB8-208711CDA927}" dt="2022-11-09T19:48:27.377" v="50"/>
          <ac:grpSpMkLst>
            <pc:docMk/>
            <pc:sldMk cId="3772087854" sldId="267"/>
            <ac:grpSpMk id="98" creationId="{7C6B683D-13FA-4605-8648-01FC9C82FEC8}"/>
          </ac:grpSpMkLst>
        </pc:grpChg>
        <pc:picChg chg="mod">
          <ac:chgData name="DHRUV BABANI" userId="S::d.babani001@edu.pucrs.br::3386d485-ca69-4bfd-806b-bcb520146935" providerId="AD" clId="Web-{5EF1800D-FA77-B16C-2FB8-208711CDA927}" dt="2022-11-09T19:48:27.377" v="50"/>
          <ac:picMkLst>
            <pc:docMk/>
            <pc:sldMk cId="3772087854" sldId="267"/>
            <ac:picMk id="24" creationId="{003F3AA0-CF1C-4DC0-4CEE-0CC23F4E4E12}"/>
          </ac:picMkLst>
        </pc:picChg>
        <pc:picChg chg="mod">
          <ac:chgData name="DHRUV BABANI" userId="S::d.babani001@edu.pucrs.br::3386d485-ca69-4bfd-806b-bcb520146935" providerId="AD" clId="Web-{5EF1800D-FA77-B16C-2FB8-208711CDA927}" dt="2022-11-09T19:48:27.377" v="50"/>
          <ac:picMkLst>
            <pc:docMk/>
            <pc:sldMk cId="3772087854" sldId="267"/>
            <ac:picMk id="25" creationId="{77E7E97F-BCE5-F0E7-69FB-FA67C5BA44DA}"/>
          </ac:picMkLst>
        </pc:picChg>
      </pc:sldChg>
      <pc:sldChg chg="addSp delSp modSp">
        <pc:chgData name="DHRUV BABANI" userId="S::d.babani001@edu.pucrs.br::3386d485-ca69-4bfd-806b-bcb520146935" providerId="AD" clId="Web-{5EF1800D-FA77-B16C-2FB8-208711CDA927}" dt="2022-11-09T19:55:48.591" v="125" actId="20577"/>
        <pc:sldMkLst>
          <pc:docMk/>
          <pc:sldMk cId="1084899724" sldId="268"/>
        </pc:sldMkLst>
        <pc:spChg chg="mod">
          <ac:chgData name="DHRUV BABANI" userId="S::d.babani001@edu.pucrs.br::3386d485-ca69-4bfd-806b-bcb520146935" providerId="AD" clId="Web-{5EF1800D-FA77-B16C-2FB8-208711CDA927}" dt="2022-11-09T19:54:34.980" v="122"/>
          <ac:spMkLst>
            <pc:docMk/>
            <pc:sldMk cId="1084899724" sldId="268"/>
            <ac:spMk id="2" creationId="{00000000-0000-0000-0000-000000000000}"/>
          </ac:spMkLst>
        </pc:spChg>
        <pc:spChg chg="mod">
          <ac:chgData name="DHRUV BABANI" userId="S::d.babani001@edu.pucrs.br::3386d485-ca69-4bfd-806b-bcb520146935" providerId="AD" clId="Web-{5EF1800D-FA77-B16C-2FB8-208711CDA927}" dt="2022-11-09T19:55:48.591" v="125" actId="20577"/>
          <ac:spMkLst>
            <pc:docMk/>
            <pc:sldMk cId="1084899724" sldId="268"/>
            <ac:spMk id="3" creationId="{00000000-0000-0000-0000-000000000000}"/>
          </ac:spMkLst>
        </pc:spChg>
        <pc:spChg chg="del">
          <ac:chgData name="DHRUV BABANI" userId="S::d.babani001@edu.pucrs.br::3386d485-ca69-4bfd-806b-bcb520146935" providerId="AD" clId="Web-{5EF1800D-FA77-B16C-2FB8-208711CDA927}" dt="2022-11-09T19:54:34.980" v="122"/>
          <ac:spMkLst>
            <pc:docMk/>
            <pc:sldMk cId="1084899724" sldId="268"/>
            <ac:spMk id="22" creationId="{DC05F582-AA63-4A8C-915E-66057E4BEEA9}"/>
          </ac:spMkLst>
        </pc:spChg>
        <pc:spChg chg="add">
          <ac:chgData name="DHRUV BABANI" userId="S::d.babani001@edu.pucrs.br::3386d485-ca69-4bfd-806b-bcb520146935" providerId="AD" clId="Web-{5EF1800D-FA77-B16C-2FB8-208711CDA927}" dt="2022-11-09T19:54:34.980" v="122"/>
          <ac:spMkLst>
            <pc:docMk/>
            <pc:sldMk cId="1084899724" sldId="268"/>
            <ac:spMk id="27" creationId="{B4F9B187-EC02-44E0-99C7-5D629D6648DA}"/>
          </ac:spMkLst>
        </pc:spChg>
        <pc:spChg chg="add">
          <ac:chgData name="DHRUV BABANI" userId="S::d.babani001@edu.pucrs.br::3386d485-ca69-4bfd-806b-bcb520146935" providerId="AD" clId="Web-{5EF1800D-FA77-B16C-2FB8-208711CDA927}" dt="2022-11-09T19:54:34.980" v="122"/>
          <ac:spMkLst>
            <pc:docMk/>
            <pc:sldMk cId="1084899724" sldId="268"/>
            <ac:spMk id="41" creationId="{9D8267F7-1115-4F9A-BEF5-BB6664BCF0DB}"/>
          </ac:spMkLst>
        </pc:spChg>
        <pc:grpChg chg="del">
          <ac:chgData name="DHRUV BABANI" userId="S::d.babani001@edu.pucrs.br::3386d485-ca69-4bfd-806b-bcb520146935" providerId="AD" clId="Web-{5EF1800D-FA77-B16C-2FB8-208711CDA927}" dt="2022-11-09T19:54:34.980" v="122"/>
          <ac:grpSpMkLst>
            <pc:docMk/>
            <pc:sldMk cId="1084899724" sldId="268"/>
            <ac:grpSpMk id="10" creationId="{30D050C3-946A-4155-B469-3FE5492E6E91}"/>
          </ac:grpSpMkLst>
        </pc:grpChg>
        <pc:grpChg chg="add">
          <ac:chgData name="DHRUV BABANI" userId="S::d.babani001@edu.pucrs.br::3386d485-ca69-4bfd-806b-bcb520146935" providerId="AD" clId="Web-{5EF1800D-FA77-B16C-2FB8-208711CDA927}" dt="2022-11-09T19:54:34.980" v="122"/>
          <ac:grpSpMkLst>
            <pc:docMk/>
            <pc:sldMk cId="1084899724" sldId="268"/>
            <ac:grpSpMk id="29" creationId="{7C6B683D-13FA-4605-8648-01FC9C82FEC8}"/>
          </ac:grpSpMkLst>
        </pc:grpChg>
        <pc:grpChg chg="add">
          <ac:chgData name="DHRUV BABANI" userId="S::d.babani001@edu.pucrs.br::3386d485-ca69-4bfd-806b-bcb520146935" providerId="AD" clId="Web-{5EF1800D-FA77-B16C-2FB8-208711CDA927}" dt="2022-11-09T19:54:34.980" v="122"/>
          <ac:grpSpMkLst>
            <pc:docMk/>
            <pc:sldMk cId="1084899724" sldId="268"/>
            <ac:grpSpMk id="43" creationId="{7B4E221E-E4F3-4D25-8DC8-8A3D08C830B4}"/>
          </ac:grpSpMkLst>
        </pc:grpChg>
        <pc:picChg chg="mod">
          <ac:chgData name="DHRUV BABANI" userId="S::d.babani001@edu.pucrs.br::3386d485-ca69-4bfd-806b-bcb520146935" providerId="AD" clId="Web-{5EF1800D-FA77-B16C-2FB8-208711CDA927}" dt="2022-11-09T19:54:34.980" v="122"/>
          <ac:picMkLst>
            <pc:docMk/>
            <pc:sldMk cId="1084899724" sldId="268"/>
            <ac:picMk id="6" creationId="{88314E53-79AC-37A6-4B56-C5FDD8EA1062}"/>
          </ac:picMkLst>
        </pc:picChg>
      </pc:sldChg>
      <pc:sldChg chg="addSp delSp modSp new mod setBg">
        <pc:chgData name="DHRUV BABANI" userId="S::d.babani001@edu.pucrs.br::3386d485-ca69-4bfd-806b-bcb520146935" providerId="AD" clId="Web-{5EF1800D-FA77-B16C-2FB8-208711CDA927}" dt="2022-11-09T19:56:25.749" v="129" actId="20577"/>
        <pc:sldMkLst>
          <pc:docMk/>
          <pc:sldMk cId="2549062566" sldId="271"/>
        </pc:sldMkLst>
        <pc:spChg chg="mod">
          <ac:chgData name="DHRUV BABANI" userId="S::d.babani001@edu.pucrs.br::3386d485-ca69-4bfd-806b-bcb520146935" providerId="AD" clId="Web-{5EF1800D-FA77-B16C-2FB8-208711CDA927}" dt="2022-11-09T19:52:17.149" v="94"/>
          <ac:spMkLst>
            <pc:docMk/>
            <pc:sldMk cId="2549062566" sldId="271"/>
            <ac:spMk id="2" creationId="{A3496EDF-AF32-DB70-AEA9-47724B25A8C0}"/>
          </ac:spMkLst>
        </pc:spChg>
        <pc:spChg chg="del">
          <ac:chgData name="DHRUV BABANI" userId="S::d.babani001@edu.pucrs.br::3386d485-ca69-4bfd-806b-bcb520146935" providerId="AD" clId="Web-{5EF1800D-FA77-B16C-2FB8-208711CDA927}" dt="2022-11-09T19:49:55.255" v="59"/>
          <ac:spMkLst>
            <pc:docMk/>
            <pc:sldMk cId="2549062566" sldId="271"/>
            <ac:spMk id="3" creationId="{D5E83EA9-69FB-8E53-9D21-23ADD45ABBC6}"/>
          </ac:spMkLst>
        </pc:spChg>
        <pc:spChg chg="add mod">
          <ac:chgData name="DHRUV BABANI" userId="S::d.babani001@edu.pucrs.br::3386d485-ca69-4bfd-806b-bcb520146935" providerId="AD" clId="Web-{5EF1800D-FA77-B16C-2FB8-208711CDA927}" dt="2022-11-09T19:56:25.749" v="129" actId="20577"/>
          <ac:spMkLst>
            <pc:docMk/>
            <pc:sldMk cId="2549062566" sldId="271"/>
            <ac:spMk id="8" creationId="{1D496408-3989-632C-453D-C8850B3A5E32}"/>
          </ac:spMkLst>
        </pc:spChg>
        <pc:spChg chg="add del">
          <ac:chgData name="DHRUV BABANI" userId="S::d.babani001@edu.pucrs.br::3386d485-ca69-4bfd-806b-bcb520146935" providerId="AD" clId="Web-{5EF1800D-FA77-B16C-2FB8-208711CDA927}" dt="2022-11-09T19:52:17.149" v="94"/>
          <ac:spMkLst>
            <pc:docMk/>
            <pc:sldMk cId="2549062566" sldId="271"/>
            <ac:spMk id="11" creationId="{7D2FD795-8DF5-44F0-8664-4D8F626DD85A}"/>
          </ac:spMkLst>
        </pc:spChg>
        <pc:spChg chg="add del">
          <ac:chgData name="DHRUV BABANI" userId="S::d.babani001@edu.pucrs.br::3386d485-ca69-4bfd-806b-bcb520146935" providerId="AD" clId="Web-{5EF1800D-FA77-B16C-2FB8-208711CDA927}" dt="2022-11-09T19:52:17.149" v="94"/>
          <ac:spMkLst>
            <pc:docMk/>
            <pc:sldMk cId="2549062566" sldId="271"/>
            <ac:spMk id="25" creationId="{9D8267F7-1115-4F9A-BEF5-BB6664BCF0DB}"/>
          </ac:spMkLst>
        </pc:spChg>
        <pc:spChg chg="add">
          <ac:chgData name="DHRUV BABANI" userId="S::d.babani001@edu.pucrs.br::3386d485-ca69-4bfd-806b-bcb520146935" providerId="AD" clId="Web-{5EF1800D-FA77-B16C-2FB8-208711CDA927}" dt="2022-11-09T19:52:17.149" v="94"/>
          <ac:spMkLst>
            <pc:docMk/>
            <pc:sldMk cId="2549062566" sldId="271"/>
            <ac:spMk id="30" creationId="{182D455B-C993-4AC2-BAC2-D5C9890CEF7F}"/>
          </ac:spMkLst>
        </pc:spChg>
        <pc:grpChg chg="add del">
          <ac:chgData name="DHRUV BABANI" userId="S::d.babani001@edu.pucrs.br::3386d485-ca69-4bfd-806b-bcb520146935" providerId="AD" clId="Web-{5EF1800D-FA77-B16C-2FB8-208711CDA927}" dt="2022-11-09T19:52:17.149" v="94"/>
          <ac:grpSpMkLst>
            <pc:docMk/>
            <pc:sldMk cId="2549062566" sldId="271"/>
            <ac:grpSpMk id="13" creationId="{7C6B683D-13FA-4605-8648-01FC9C82FEC8}"/>
          </ac:grpSpMkLst>
        </pc:grpChg>
        <pc:picChg chg="add mod ord">
          <ac:chgData name="DHRUV BABANI" userId="S::d.babani001@edu.pucrs.br::3386d485-ca69-4bfd-806b-bcb520146935" providerId="AD" clId="Web-{5EF1800D-FA77-B16C-2FB8-208711CDA927}" dt="2022-11-09T19:52:45.790" v="97" actId="14100"/>
          <ac:picMkLst>
            <pc:docMk/>
            <pc:sldMk cId="2549062566" sldId="271"/>
            <ac:picMk id="4" creationId="{3368B7BB-E44D-38BE-D53E-5F4651ADE8C9}"/>
          </ac:picMkLst>
        </pc:picChg>
      </pc:sldChg>
      <pc:sldChg chg="modSp new">
        <pc:chgData name="DHRUV BABANI" userId="S::d.babani001@edu.pucrs.br::3386d485-ca69-4bfd-806b-bcb520146935" providerId="AD" clId="Web-{5EF1800D-FA77-B16C-2FB8-208711CDA927}" dt="2022-11-09T19:58:02.454" v="169" actId="20577"/>
        <pc:sldMkLst>
          <pc:docMk/>
          <pc:sldMk cId="441967274" sldId="272"/>
        </pc:sldMkLst>
        <pc:spChg chg="mod">
          <ac:chgData name="DHRUV BABANI" userId="S::d.babani001@edu.pucrs.br::3386d485-ca69-4bfd-806b-bcb520146935" providerId="AD" clId="Web-{5EF1800D-FA77-B16C-2FB8-208711CDA927}" dt="2022-11-09T19:57:23.750" v="165" actId="20577"/>
          <ac:spMkLst>
            <pc:docMk/>
            <pc:sldMk cId="441967274" sldId="272"/>
            <ac:spMk id="2" creationId="{8C53559A-A80C-00AC-4A41-4856EEBEEE7C}"/>
          </ac:spMkLst>
        </pc:spChg>
        <pc:spChg chg="mod">
          <ac:chgData name="DHRUV BABANI" userId="S::d.babani001@edu.pucrs.br::3386d485-ca69-4bfd-806b-bcb520146935" providerId="AD" clId="Web-{5EF1800D-FA77-B16C-2FB8-208711CDA927}" dt="2022-11-09T19:58:02.454" v="169" actId="20577"/>
          <ac:spMkLst>
            <pc:docMk/>
            <pc:sldMk cId="441967274" sldId="272"/>
            <ac:spMk id="3" creationId="{CA9A1F98-B745-F8FD-2CC0-BC8447B8F5F3}"/>
          </ac:spMkLst>
        </pc:spChg>
      </pc:sldChg>
      <pc:sldChg chg="addSp delSp modSp new mod setBg">
        <pc:chgData name="DHRUV BABANI" userId="S::d.babani001@edu.pucrs.br::3386d485-ca69-4bfd-806b-bcb520146935" providerId="AD" clId="Web-{5EF1800D-FA77-B16C-2FB8-208711CDA927}" dt="2022-11-09T20:08:32.391" v="260"/>
        <pc:sldMkLst>
          <pc:docMk/>
          <pc:sldMk cId="4083495646" sldId="273"/>
        </pc:sldMkLst>
        <pc:spChg chg="mod">
          <ac:chgData name="DHRUV BABANI" userId="S::d.babani001@edu.pucrs.br::3386d485-ca69-4bfd-806b-bcb520146935" providerId="AD" clId="Web-{5EF1800D-FA77-B16C-2FB8-208711CDA927}" dt="2022-11-09T20:07:56.625" v="258"/>
          <ac:spMkLst>
            <pc:docMk/>
            <pc:sldMk cId="4083495646" sldId="273"/>
            <ac:spMk id="2" creationId="{0869D3D0-0237-5ACE-8927-A6C8CE0B8C1A}"/>
          </ac:spMkLst>
        </pc:spChg>
        <pc:spChg chg="del">
          <ac:chgData name="DHRUV BABANI" userId="S::d.babani001@edu.pucrs.br::3386d485-ca69-4bfd-806b-bcb520146935" providerId="AD" clId="Web-{5EF1800D-FA77-B16C-2FB8-208711CDA927}" dt="2022-11-09T20:05:36.372" v="228"/>
          <ac:spMkLst>
            <pc:docMk/>
            <pc:sldMk cId="4083495646" sldId="273"/>
            <ac:spMk id="3" creationId="{7C6EB2E5-E3CF-641F-864C-4BBA0E1417A7}"/>
          </ac:spMkLst>
        </pc:spChg>
        <pc:spChg chg="add mod">
          <ac:chgData name="DHRUV BABANI" userId="S::d.babani001@edu.pucrs.br::3386d485-ca69-4bfd-806b-bcb520146935" providerId="AD" clId="Web-{5EF1800D-FA77-B16C-2FB8-208711CDA927}" dt="2022-11-09T20:06:58.561" v="238" actId="20577"/>
          <ac:spMkLst>
            <pc:docMk/>
            <pc:sldMk cId="4083495646" sldId="273"/>
            <ac:spMk id="9" creationId="{A269C28C-A1B5-9A42-1B3D-9D672B8FEDA5}"/>
          </ac:spMkLst>
        </pc:spChg>
        <pc:spChg chg="add del">
          <ac:chgData name="DHRUV BABANI" userId="S::d.babani001@edu.pucrs.br::3386d485-ca69-4bfd-806b-bcb520146935" providerId="AD" clId="Web-{5EF1800D-FA77-B16C-2FB8-208711CDA927}" dt="2022-11-09T20:07:56.625" v="258"/>
          <ac:spMkLst>
            <pc:docMk/>
            <pc:sldMk cId="4083495646" sldId="273"/>
            <ac:spMk id="12" creationId="{DD98E61A-E482-4DCD-B615-A18B8685C2C3}"/>
          </ac:spMkLst>
        </pc:spChg>
        <pc:spChg chg="add del">
          <ac:chgData name="DHRUV BABANI" userId="S::d.babani001@edu.pucrs.br::3386d485-ca69-4bfd-806b-bcb520146935" providerId="AD" clId="Web-{5EF1800D-FA77-B16C-2FB8-208711CDA927}" dt="2022-11-09T20:07:56.625" v="258"/>
          <ac:spMkLst>
            <pc:docMk/>
            <pc:sldMk cId="4083495646" sldId="273"/>
            <ac:spMk id="26" creationId="{9D8267F7-1115-4F9A-BEF5-BB6664BCF0DB}"/>
          </ac:spMkLst>
        </pc:spChg>
        <pc:spChg chg="add del">
          <ac:chgData name="DHRUV BABANI" userId="S::d.babani001@edu.pucrs.br::3386d485-ca69-4bfd-806b-bcb520146935" providerId="AD" clId="Web-{5EF1800D-FA77-B16C-2FB8-208711CDA927}" dt="2022-11-09T20:07:56.625" v="257"/>
          <ac:spMkLst>
            <pc:docMk/>
            <pc:sldMk cId="4083495646" sldId="273"/>
            <ac:spMk id="31" creationId="{DD98E61A-E482-4DCD-B615-A18B8685C2C3}"/>
          </ac:spMkLst>
        </pc:spChg>
        <pc:spChg chg="add del">
          <ac:chgData name="DHRUV BABANI" userId="S::d.babani001@edu.pucrs.br::3386d485-ca69-4bfd-806b-bcb520146935" providerId="AD" clId="Web-{5EF1800D-FA77-B16C-2FB8-208711CDA927}" dt="2022-11-09T20:07:56.625" v="257"/>
          <ac:spMkLst>
            <pc:docMk/>
            <pc:sldMk cId="4083495646" sldId="273"/>
            <ac:spMk id="45" creationId="{9D8267F7-1115-4F9A-BEF5-BB6664BCF0DB}"/>
          </ac:spMkLst>
        </pc:spChg>
        <pc:spChg chg="add del">
          <ac:chgData name="DHRUV BABANI" userId="S::d.babani001@edu.pucrs.br::3386d485-ca69-4bfd-806b-bcb520146935" providerId="AD" clId="Web-{5EF1800D-FA77-B16C-2FB8-208711CDA927}" dt="2022-11-09T20:08:32.391" v="260"/>
          <ac:spMkLst>
            <pc:docMk/>
            <pc:sldMk cId="4083495646" sldId="273"/>
            <ac:spMk id="47" creationId="{8996FFB8-4DC9-4EDE-841E-8E8C9071CFE4}"/>
          </ac:spMkLst>
        </pc:spChg>
        <pc:spChg chg="add del">
          <ac:chgData name="DHRUV BABANI" userId="S::d.babani001@edu.pucrs.br::3386d485-ca69-4bfd-806b-bcb520146935" providerId="AD" clId="Web-{5EF1800D-FA77-B16C-2FB8-208711CDA927}" dt="2022-11-09T20:08:32.391" v="260"/>
          <ac:spMkLst>
            <pc:docMk/>
            <pc:sldMk cId="4083495646" sldId="273"/>
            <ac:spMk id="48" creationId="{36B3A321-911A-400E-B93F-F05340D67205}"/>
          </ac:spMkLst>
        </pc:spChg>
        <pc:spChg chg="add del">
          <ac:chgData name="DHRUV BABANI" userId="S::d.babani001@edu.pucrs.br::3386d485-ca69-4bfd-806b-bcb520146935" providerId="AD" clId="Web-{5EF1800D-FA77-B16C-2FB8-208711CDA927}" dt="2022-11-09T20:08:32.391" v="260"/>
          <ac:spMkLst>
            <pc:docMk/>
            <pc:sldMk cId="4083495646" sldId="273"/>
            <ac:spMk id="50" creationId="{DC05F582-AA63-4A8C-915E-66057E4BEEA9}"/>
          </ac:spMkLst>
        </pc:spChg>
        <pc:spChg chg="add">
          <ac:chgData name="DHRUV BABANI" userId="S::d.babani001@edu.pucrs.br::3386d485-ca69-4bfd-806b-bcb520146935" providerId="AD" clId="Web-{5EF1800D-FA77-B16C-2FB8-208711CDA927}" dt="2022-11-09T20:08:32.391" v="260"/>
          <ac:spMkLst>
            <pc:docMk/>
            <pc:sldMk cId="4083495646" sldId="273"/>
            <ac:spMk id="55" creationId="{36B3A321-911A-400E-B93F-F05340D67205}"/>
          </ac:spMkLst>
        </pc:spChg>
        <pc:spChg chg="add">
          <ac:chgData name="DHRUV BABANI" userId="S::d.babani001@edu.pucrs.br::3386d485-ca69-4bfd-806b-bcb520146935" providerId="AD" clId="Web-{5EF1800D-FA77-B16C-2FB8-208711CDA927}" dt="2022-11-09T20:08:32.391" v="260"/>
          <ac:spMkLst>
            <pc:docMk/>
            <pc:sldMk cId="4083495646" sldId="273"/>
            <ac:spMk id="69" creationId="{DC05F582-AA63-4A8C-915E-66057E4BEEA9}"/>
          </ac:spMkLst>
        </pc:spChg>
        <pc:spChg chg="add">
          <ac:chgData name="DHRUV BABANI" userId="S::d.babani001@edu.pucrs.br::3386d485-ca69-4bfd-806b-bcb520146935" providerId="AD" clId="Web-{5EF1800D-FA77-B16C-2FB8-208711CDA927}" dt="2022-11-09T20:08:32.391" v="260"/>
          <ac:spMkLst>
            <pc:docMk/>
            <pc:sldMk cId="4083495646" sldId="273"/>
            <ac:spMk id="71" creationId="{8996FFB8-4DC9-4EDE-841E-8E8C9071CFE4}"/>
          </ac:spMkLst>
        </pc:spChg>
        <pc:grpChg chg="add del">
          <ac:chgData name="DHRUV BABANI" userId="S::d.babani001@edu.pucrs.br::3386d485-ca69-4bfd-806b-bcb520146935" providerId="AD" clId="Web-{5EF1800D-FA77-B16C-2FB8-208711CDA927}" dt="2022-11-09T20:07:56.625" v="258"/>
          <ac:grpSpMkLst>
            <pc:docMk/>
            <pc:sldMk cId="4083495646" sldId="273"/>
            <ac:grpSpMk id="14" creationId="{7C6B683D-13FA-4605-8648-01FC9C82FEC8}"/>
          </ac:grpSpMkLst>
        </pc:grpChg>
        <pc:grpChg chg="add del">
          <ac:chgData name="DHRUV BABANI" userId="S::d.babani001@edu.pucrs.br::3386d485-ca69-4bfd-806b-bcb520146935" providerId="AD" clId="Web-{5EF1800D-FA77-B16C-2FB8-208711CDA927}" dt="2022-11-09T20:07:56.625" v="257"/>
          <ac:grpSpMkLst>
            <pc:docMk/>
            <pc:sldMk cId="4083495646" sldId="273"/>
            <ac:grpSpMk id="33" creationId="{7C6B683D-13FA-4605-8648-01FC9C82FEC8}"/>
          </ac:grpSpMkLst>
        </pc:grpChg>
        <pc:grpChg chg="add del">
          <ac:chgData name="DHRUV BABANI" userId="S::d.babani001@edu.pucrs.br::3386d485-ca69-4bfd-806b-bcb520146935" providerId="AD" clId="Web-{5EF1800D-FA77-B16C-2FB8-208711CDA927}" dt="2022-11-09T20:08:32.391" v="260"/>
          <ac:grpSpMkLst>
            <pc:docMk/>
            <pc:sldMk cId="4083495646" sldId="273"/>
            <ac:grpSpMk id="49" creationId="{30D050C3-946A-4155-B469-3FE5492E6E91}"/>
          </ac:grpSpMkLst>
        </pc:grpChg>
        <pc:grpChg chg="add">
          <ac:chgData name="DHRUV BABANI" userId="S::d.babani001@edu.pucrs.br::3386d485-ca69-4bfd-806b-bcb520146935" providerId="AD" clId="Web-{5EF1800D-FA77-B16C-2FB8-208711CDA927}" dt="2022-11-09T20:08:32.391" v="260"/>
          <ac:grpSpMkLst>
            <pc:docMk/>
            <pc:sldMk cId="4083495646" sldId="273"/>
            <ac:grpSpMk id="57" creationId="{30D050C3-946A-4155-B469-3FE5492E6E91}"/>
          </ac:grpSpMkLst>
        </pc:grpChg>
        <pc:picChg chg="add mod ord">
          <ac:chgData name="DHRUV BABANI" userId="S::d.babani001@edu.pucrs.br::3386d485-ca69-4bfd-806b-bcb520146935" providerId="AD" clId="Web-{5EF1800D-FA77-B16C-2FB8-208711CDA927}" dt="2022-11-09T20:07:56.625" v="258"/>
          <ac:picMkLst>
            <pc:docMk/>
            <pc:sldMk cId="4083495646" sldId="273"/>
            <ac:picMk id="4" creationId="{280B578F-5B6F-15D1-69C2-23EE9E7A8B54}"/>
          </ac:picMkLst>
        </pc:picChg>
        <pc:picChg chg="add mod">
          <ac:chgData name="DHRUV BABANI" userId="S::d.babani001@edu.pucrs.br::3386d485-ca69-4bfd-806b-bcb520146935" providerId="AD" clId="Web-{5EF1800D-FA77-B16C-2FB8-208711CDA927}" dt="2022-11-09T20:07:56.625" v="258"/>
          <ac:picMkLst>
            <pc:docMk/>
            <pc:sldMk cId="4083495646" sldId="273"/>
            <ac:picMk id="5" creationId="{4C17BFEF-3664-7B22-7CDA-B328E4FC33F9}"/>
          </ac:picMkLst>
        </pc:picChg>
      </pc:sldChg>
    </pc:docChg>
  </pc:docChgLst>
  <pc:docChgLst>
    <pc:chgData name="DHRUV BABANI" userId="S::d.babani001@edu.pucrs.br::3386d485-ca69-4bfd-806b-bcb520146935" providerId="AD" clId="Web-{4EE8660E-EC0C-7FF4-ECCA-165647B7B8A7}"/>
    <pc:docChg chg="addSld modSld">
      <pc:chgData name="DHRUV BABANI" userId="S::d.babani001@edu.pucrs.br::3386d485-ca69-4bfd-806b-bcb520146935" providerId="AD" clId="Web-{4EE8660E-EC0C-7FF4-ECCA-165647B7B8A7}" dt="2022-11-09T19:36:51.446" v="372" actId="20577"/>
      <pc:docMkLst>
        <pc:docMk/>
      </pc:docMkLst>
      <pc:sldChg chg="modSp">
        <pc:chgData name="DHRUV BABANI" userId="S::d.babani001@edu.pucrs.br::3386d485-ca69-4bfd-806b-bcb520146935" providerId="AD" clId="Web-{4EE8660E-EC0C-7FF4-ECCA-165647B7B8A7}" dt="2022-11-09T18:38:00.954" v="124" actId="20577"/>
        <pc:sldMkLst>
          <pc:docMk/>
          <pc:sldMk cId="2085353131" sldId="266"/>
        </pc:sldMkLst>
        <pc:spChg chg="mod">
          <ac:chgData name="DHRUV BABANI" userId="S::d.babani001@edu.pucrs.br::3386d485-ca69-4bfd-806b-bcb520146935" providerId="AD" clId="Web-{4EE8660E-EC0C-7FF4-ECCA-165647B7B8A7}" dt="2022-11-09T18:38:00.954" v="124" actId="20577"/>
          <ac:spMkLst>
            <pc:docMk/>
            <pc:sldMk cId="2085353131" sldId="266"/>
            <ac:spMk id="2" creationId="{00000000-0000-0000-0000-000000000000}"/>
          </ac:spMkLst>
        </pc:spChg>
      </pc:sldChg>
      <pc:sldChg chg="addSp delSp modSp">
        <pc:chgData name="DHRUV BABANI" userId="S::d.babani001@edu.pucrs.br::3386d485-ca69-4bfd-806b-bcb520146935" providerId="AD" clId="Web-{4EE8660E-EC0C-7FF4-ECCA-165647B7B8A7}" dt="2022-11-09T19:36:51.446" v="372" actId="20577"/>
        <pc:sldMkLst>
          <pc:docMk/>
          <pc:sldMk cId="3772087854" sldId="267"/>
        </pc:sldMkLst>
        <pc:spChg chg="mod">
          <ac:chgData name="DHRUV BABANI" userId="S::d.babani001@edu.pucrs.br::3386d485-ca69-4bfd-806b-bcb520146935" providerId="AD" clId="Web-{4EE8660E-EC0C-7FF4-ECCA-165647B7B8A7}" dt="2022-11-09T19:36:51.446" v="372" actId="20577"/>
          <ac:spMkLst>
            <pc:docMk/>
            <pc:sldMk cId="3772087854" sldId="267"/>
            <ac:spMk id="2" creationId="{00000000-0000-0000-0000-000000000000}"/>
          </ac:spMkLst>
        </pc:spChg>
        <pc:spChg chg="add del mod">
          <ac:chgData name="DHRUV BABANI" userId="S::d.babani001@edu.pucrs.br::3386d485-ca69-4bfd-806b-bcb520146935" providerId="AD" clId="Web-{4EE8660E-EC0C-7FF4-ECCA-165647B7B8A7}" dt="2022-11-09T19:36:22.867" v="361" actId="20577"/>
          <ac:spMkLst>
            <pc:docMk/>
            <pc:sldMk cId="3772087854" sldId="267"/>
            <ac:spMk id="3" creationId="{00000000-0000-0000-0000-000000000000}"/>
          </ac:spMkLst>
        </pc:spChg>
        <pc:spChg chg="del">
          <ac:chgData name="DHRUV BABANI" userId="S::d.babani001@edu.pucrs.br::3386d485-ca69-4bfd-806b-bcb520146935" providerId="AD" clId="Web-{4EE8660E-EC0C-7FF4-ECCA-165647B7B8A7}" dt="2022-11-09T19:35:41.819" v="306"/>
          <ac:spMkLst>
            <pc:docMk/>
            <pc:sldMk cId="3772087854" sldId="267"/>
            <ac:spMk id="22" creationId="{DC05F582-AA63-4A8C-915E-66057E4BEEA9}"/>
          </ac:spMkLst>
        </pc:spChg>
        <pc:spChg chg="add">
          <ac:chgData name="DHRUV BABANI" userId="S::d.babani001@edu.pucrs.br::3386d485-ca69-4bfd-806b-bcb520146935" providerId="AD" clId="Web-{4EE8660E-EC0C-7FF4-ECCA-165647B7B8A7}" dt="2022-11-09T19:35:41.819" v="306"/>
          <ac:spMkLst>
            <pc:docMk/>
            <pc:sldMk cId="3772087854" sldId="267"/>
            <ac:spMk id="30" creationId="{A37F6730-8F76-4239-8CBA-B914B02A75AB}"/>
          </ac:spMkLst>
        </pc:spChg>
        <pc:spChg chg="add">
          <ac:chgData name="DHRUV BABANI" userId="S::d.babani001@edu.pucrs.br::3386d485-ca69-4bfd-806b-bcb520146935" providerId="AD" clId="Web-{4EE8660E-EC0C-7FF4-ECCA-165647B7B8A7}" dt="2022-11-09T19:35:41.819" v="306"/>
          <ac:spMkLst>
            <pc:docMk/>
            <pc:sldMk cId="3772087854" sldId="267"/>
            <ac:spMk id="44" creationId="{71967F12-B0C4-4D31-8D63-89945DCD29D0}"/>
          </ac:spMkLst>
        </pc:spChg>
        <pc:grpChg chg="del">
          <ac:chgData name="DHRUV BABANI" userId="S::d.babani001@edu.pucrs.br::3386d485-ca69-4bfd-806b-bcb520146935" providerId="AD" clId="Web-{4EE8660E-EC0C-7FF4-ECCA-165647B7B8A7}" dt="2022-11-09T19:35:41.819" v="306"/>
          <ac:grpSpMkLst>
            <pc:docMk/>
            <pc:sldMk cId="3772087854" sldId="267"/>
            <ac:grpSpMk id="10" creationId="{30D050C3-946A-4155-B469-3FE5492E6E91}"/>
          </ac:grpSpMkLst>
        </pc:grpChg>
        <pc:grpChg chg="add">
          <ac:chgData name="DHRUV BABANI" userId="S::d.babani001@edu.pucrs.br::3386d485-ca69-4bfd-806b-bcb520146935" providerId="AD" clId="Web-{4EE8660E-EC0C-7FF4-ECCA-165647B7B8A7}" dt="2022-11-09T19:35:41.819" v="306"/>
          <ac:grpSpMkLst>
            <pc:docMk/>
            <pc:sldMk cId="3772087854" sldId="267"/>
            <ac:grpSpMk id="32" creationId="{DE11E5CC-3C1F-4093-97B6-6433FBF9A9C4}"/>
          </ac:grpSpMkLst>
        </pc:grpChg>
        <pc:graphicFrameChg chg="add del mod ord modGraphic">
          <ac:chgData name="DHRUV BABANI" userId="S::d.babani001@edu.pucrs.br::3386d485-ca69-4bfd-806b-bcb520146935" providerId="AD" clId="Web-{4EE8660E-EC0C-7FF4-ECCA-165647B7B8A7}" dt="2022-11-09T18:53:20.924" v="270"/>
          <ac:graphicFrameMkLst>
            <pc:docMk/>
            <pc:sldMk cId="3772087854" sldId="267"/>
            <ac:graphicFrameMk id="4" creationId="{DE4AEC70-08DE-D382-FAE5-A610DE86BF20}"/>
          </ac:graphicFrameMkLst>
        </pc:graphicFrameChg>
        <pc:picChg chg="del">
          <ac:chgData name="DHRUV BABANI" userId="S::d.babani001@edu.pucrs.br::3386d485-ca69-4bfd-806b-bcb520146935" providerId="AD" clId="Web-{4EE8660E-EC0C-7FF4-ECCA-165647B7B8A7}" dt="2022-11-09T18:51:13.764" v="241"/>
          <ac:picMkLst>
            <pc:docMk/>
            <pc:sldMk cId="3772087854" sldId="267"/>
            <ac:picMk id="6" creationId="{84EDC01E-ABAE-DE8C-B37B-173CB6FA623F}"/>
          </ac:picMkLst>
        </pc:picChg>
        <pc:picChg chg="add mod">
          <ac:chgData name="DHRUV BABANI" userId="S::d.babani001@edu.pucrs.br::3386d485-ca69-4bfd-806b-bcb520146935" providerId="AD" clId="Web-{4EE8660E-EC0C-7FF4-ECCA-165647B7B8A7}" dt="2022-11-09T19:35:41.819" v="306"/>
          <ac:picMkLst>
            <pc:docMk/>
            <pc:sldMk cId="3772087854" sldId="267"/>
            <ac:picMk id="24" creationId="{003F3AA0-CF1C-4DC0-4CEE-0CC23F4E4E12}"/>
          </ac:picMkLst>
        </pc:picChg>
        <pc:picChg chg="add mod">
          <ac:chgData name="DHRUV BABANI" userId="S::d.babani001@edu.pucrs.br::3386d485-ca69-4bfd-806b-bcb520146935" providerId="AD" clId="Web-{4EE8660E-EC0C-7FF4-ECCA-165647B7B8A7}" dt="2022-11-09T19:35:41.819" v="306"/>
          <ac:picMkLst>
            <pc:docMk/>
            <pc:sldMk cId="3772087854" sldId="267"/>
            <ac:picMk id="25" creationId="{77E7E97F-BCE5-F0E7-69FB-FA67C5BA44DA}"/>
          </ac:picMkLst>
        </pc:picChg>
      </pc:sldChg>
      <pc:sldChg chg="addSp delSp modSp add replId">
        <pc:chgData name="DHRUV BABANI" userId="S::d.babani001@edu.pucrs.br::3386d485-ca69-4bfd-806b-bcb520146935" providerId="AD" clId="Web-{4EE8660E-EC0C-7FF4-ECCA-165647B7B8A7}" dt="2022-11-09T18:41:23.164" v="182" actId="20577"/>
        <pc:sldMkLst>
          <pc:docMk/>
          <pc:sldMk cId="2392373275" sldId="269"/>
        </pc:sldMkLst>
        <pc:spChg chg="mod">
          <ac:chgData name="DHRUV BABANI" userId="S::d.babani001@edu.pucrs.br::3386d485-ca69-4bfd-806b-bcb520146935" providerId="AD" clId="Web-{4EE8660E-EC0C-7FF4-ECCA-165647B7B8A7}" dt="2022-11-09T18:41:23.164" v="182" actId="20577"/>
          <ac:spMkLst>
            <pc:docMk/>
            <pc:sldMk cId="2392373275" sldId="269"/>
            <ac:spMk id="2" creationId="{00000000-0000-0000-0000-000000000000}"/>
          </ac:spMkLst>
        </pc:spChg>
        <pc:spChg chg="add del mod">
          <ac:chgData name="DHRUV BABANI" userId="S::d.babani001@edu.pucrs.br::3386d485-ca69-4bfd-806b-bcb520146935" providerId="AD" clId="Web-{4EE8660E-EC0C-7FF4-ECCA-165647B7B8A7}" dt="2022-11-09T18:31:38.784" v="47"/>
          <ac:spMkLst>
            <pc:docMk/>
            <pc:sldMk cId="2392373275" sldId="269"/>
            <ac:spMk id="14" creationId="{C8244DB6-8191-5F46-9694-ECF462203350}"/>
          </ac:spMkLst>
        </pc:spChg>
        <pc:spChg chg="del">
          <ac:chgData name="DHRUV BABANI" userId="S::d.babani001@edu.pucrs.br::3386d485-ca69-4bfd-806b-bcb520146935" providerId="AD" clId="Web-{4EE8660E-EC0C-7FF4-ECCA-165647B7B8A7}" dt="2022-11-09T18:33:21.694" v="70"/>
          <ac:spMkLst>
            <pc:docMk/>
            <pc:sldMk cId="2392373275" sldId="269"/>
            <ac:spMk id="21" creationId="{B807C163-87AF-4BC4-ADE2-4E5EAFEEE8CE}"/>
          </ac:spMkLst>
        </pc:spChg>
        <pc:spChg chg="del">
          <ac:chgData name="DHRUV BABANI" userId="S::d.babani001@edu.pucrs.br::3386d485-ca69-4bfd-806b-bcb520146935" providerId="AD" clId="Web-{4EE8660E-EC0C-7FF4-ECCA-165647B7B8A7}" dt="2022-11-09T18:33:21.694" v="70"/>
          <ac:spMkLst>
            <pc:docMk/>
            <pc:sldMk cId="2392373275" sldId="269"/>
            <ac:spMk id="35" creationId="{19C03209-5BD8-4B0B-847E-430FFF592586}"/>
          </ac:spMkLst>
        </pc:spChg>
        <pc:spChg chg="add del mod">
          <ac:chgData name="DHRUV BABANI" userId="S::d.babani001@edu.pucrs.br::3386d485-ca69-4bfd-806b-bcb520146935" providerId="AD" clId="Web-{4EE8660E-EC0C-7FF4-ECCA-165647B7B8A7}" dt="2022-11-09T18:34:17.508" v="79"/>
          <ac:spMkLst>
            <pc:docMk/>
            <pc:sldMk cId="2392373275" sldId="269"/>
            <ac:spMk id="45" creationId="{4AEE72C1-26DB-02DB-69F1-69FCC630BAAA}"/>
          </ac:spMkLst>
        </pc:spChg>
        <pc:spChg chg="add del">
          <ac:chgData name="DHRUV BABANI" userId="S::d.babani001@edu.pucrs.br::3386d485-ca69-4bfd-806b-bcb520146935" providerId="AD" clId="Web-{4EE8660E-EC0C-7FF4-ECCA-165647B7B8A7}" dt="2022-11-09T18:34:17.508" v="79"/>
          <ac:spMkLst>
            <pc:docMk/>
            <pc:sldMk cId="2392373275" sldId="269"/>
            <ac:spMk id="50" creationId="{7BA10581-08F2-4D9E-8CB4-07ECFEE95EE6}"/>
          </ac:spMkLst>
        </pc:spChg>
        <pc:spChg chg="add del">
          <ac:chgData name="DHRUV BABANI" userId="S::d.babani001@edu.pucrs.br::3386d485-ca69-4bfd-806b-bcb520146935" providerId="AD" clId="Web-{4EE8660E-EC0C-7FF4-ECCA-165647B7B8A7}" dt="2022-11-09T18:35:47.496" v="114"/>
          <ac:spMkLst>
            <pc:docMk/>
            <pc:sldMk cId="2392373275" sldId="269"/>
            <ac:spMk id="62" creationId="{A37F6730-8F76-4239-8CBA-B914B02A75AB}"/>
          </ac:spMkLst>
        </pc:spChg>
        <pc:spChg chg="add del">
          <ac:chgData name="DHRUV BABANI" userId="S::d.babani001@edu.pucrs.br::3386d485-ca69-4bfd-806b-bcb520146935" providerId="AD" clId="Web-{4EE8660E-EC0C-7FF4-ECCA-165647B7B8A7}" dt="2022-11-09T18:35:47.496" v="114"/>
          <ac:spMkLst>
            <pc:docMk/>
            <pc:sldMk cId="2392373275" sldId="269"/>
            <ac:spMk id="76" creationId="{71967F12-B0C4-4D31-8D63-89945DCD29D0}"/>
          </ac:spMkLst>
        </pc:spChg>
        <pc:spChg chg="add del">
          <ac:chgData name="DHRUV BABANI" userId="S::d.babani001@edu.pucrs.br::3386d485-ca69-4bfd-806b-bcb520146935" providerId="AD" clId="Web-{4EE8660E-EC0C-7FF4-ECCA-165647B7B8A7}" dt="2022-11-09T18:35:47.465" v="113"/>
          <ac:spMkLst>
            <pc:docMk/>
            <pc:sldMk cId="2392373275" sldId="269"/>
            <ac:spMk id="81" creationId="{97F832D9-9E09-40D4-AD67-47851A25D0B4}"/>
          </ac:spMkLst>
        </pc:spChg>
        <pc:spChg chg="add">
          <ac:chgData name="DHRUV BABANI" userId="S::d.babani001@edu.pucrs.br::3386d485-ca69-4bfd-806b-bcb520146935" providerId="AD" clId="Web-{4EE8660E-EC0C-7FF4-ECCA-165647B7B8A7}" dt="2022-11-09T18:35:47.496" v="114"/>
          <ac:spMkLst>
            <pc:docMk/>
            <pc:sldMk cId="2392373275" sldId="269"/>
            <ac:spMk id="83" creationId="{97F832D9-9E09-40D4-AD67-47851A25D0B4}"/>
          </ac:spMkLst>
        </pc:spChg>
        <pc:grpChg chg="del">
          <ac:chgData name="DHRUV BABANI" userId="S::d.babani001@edu.pucrs.br::3386d485-ca69-4bfd-806b-bcb520146935" providerId="AD" clId="Web-{4EE8660E-EC0C-7FF4-ECCA-165647B7B8A7}" dt="2022-11-09T18:33:21.694" v="70"/>
          <ac:grpSpMkLst>
            <pc:docMk/>
            <pc:sldMk cId="2392373275" sldId="269"/>
            <ac:grpSpMk id="23" creationId="{3F696E8E-5A50-4F12-9E0B-502F85061599}"/>
          </ac:grpSpMkLst>
        </pc:grpChg>
        <pc:grpChg chg="add del">
          <ac:chgData name="DHRUV BABANI" userId="S::d.babani001@edu.pucrs.br::3386d485-ca69-4bfd-806b-bcb520146935" providerId="AD" clId="Web-{4EE8660E-EC0C-7FF4-ECCA-165647B7B8A7}" dt="2022-11-09T18:34:17.508" v="79"/>
          <ac:grpSpMkLst>
            <pc:docMk/>
            <pc:sldMk cId="2392373275" sldId="269"/>
            <ac:grpSpMk id="52" creationId="{59E2092A-4250-4BDD-AC6C-CA57E30DDD57}"/>
          </ac:grpSpMkLst>
        </pc:grpChg>
        <pc:grpChg chg="add del">
          <ac:chgData name="DHRUV BABANI" userId="S::d.babani001@edu.pucrs.br::3386d485-ca69-4bfd-806b-bcb520146935" providerId="AD" clId="Web-{4EE8660E-EC0C-7FF4-ECCA-165647B7B8A7}" dt="2022-11-09T18:35:47.496" v="114"/>
          <ac:grpSpMkLst>
            <pc:docMk/>
            <pc:sldMk cId="2392373275" sldId="269"/>
            <ac:grpSpMk id="64" creationId="{DE11E5CC-3C1F-4093-97B6-6433FBF9A9C4}"/>
          </ac:grpSpMkLst>
        </pc:grpChg>
        <pc:graphicFrameChg chg="add del mod">
          <ac:chgData name="DHRUV BABANI" userId="S::d.babani001@edu.pucrs.br::3386d485-ca69-4bfd-806b-bcb520146935" providerId="AD" clId="Web-{4EE8660E-EC0C-7FF4-ECCA-165647B7B8A7}" dt="2022-11-09T18:31:51.800" v="48"/>
          <ac:graphicFrameMkLst>
            <pc:docMk/>
            <pc:sldMk cId="2392373275" sldId="269"/>
            <ac:graphicFrameMk id="17" creationId="{244A9200-C2C1-CF28-1E94-8CE9976D10E3}"/>
          </ac:graphicFrameMkLst>
        </pc:graphicFrameChg>
        <pc:graphicFrameChg chg="add mod modGraphic">
          <ac:chgData name="DHRUV BABANI" userId="S::d.babani001@edu.pucrs.br::3386d485-ca69-4bfd-806b-bcb520146935" providerId="AD" clId="Web-{4EE8660E-EC0C-7FF4-ECCA-165647B7B8A7}" dt="2022-11-09T18:35:47.496" v="114"/>
          <ac:graphicFrameMkLst>
            <pc:docMk/>
            <pc:sldMk cId="2392373275" sldId="269"/>
            <ac:graphicFrameMk id="58" creationId="{6582636C-1B27-0045-83AA-7DEFF2E888B7}"/>
          </ac:graphicFrameMkLst>
        </pc:graphicFrameChg>
      </pc:sldChg>
      <pc:sldChg chg="addSp delSp modSp add replId">
        <pc:chgData name="DHRUV BABANI" userId="S::d.babani001@edu.pucrs.br::3386d485-ca69-4bfd-806b-bcb520146935" providerId="AD" clId="Web-{4EE8660E-EC0C-7FF4-ECCA-165647B7B8A7}" dt="2022-11-09T19:23:17.714" v="293" actId="20577"/>
        <pc:sldMkLst>
          <pc:docMk/>
          <pc:sldMk cId="2636424295" sldId="270"/>
        </pc:sldMkLst>
        <pc:spChg chg="mod">
          <ac:chgData name="DHRUV BABANI" userId="S::d.babani001@edu.pucrs.br::3386d485-ca69-4bfd-806b-bcb520146935" providerId="AD" clId="Web-{4EE8660E-EC0C-7FF4-ECCA-165647B7B8A7}" dt="2022-11-09T19:23:17.714" v="293" actId="20577"/>
          <ac:spMkLst>
            <pc:docMk/>
            <pc:sldMk cId="2636424295" sldId="270"/>
            <ac:spMk id="2" creationId="{00000000-0000-0000-0000-000000000000}"/>
          </ac:spMkLst>
        </pc:spChg>
        <pc:spChg chg="del">
          <ac:chgData name="DHRUV BABANI" userId="S::d.babani001@edu.pucrs.br::3386d485-ca69-4bfd-806b-bcb520146935" providerId="AD" clId="Web-{4EE8660E-EC0C-7FF4-ECCA-165647B7B8A7}" dt="2022-11-09T18:43:27.356" v="197"/>
          <ac:spMkLst>
            <pc:docMk/>
            <pc:sldMk cId="2636424295" sldId="270"/>
            <ac:spMk id="83" creationId="{97F832D9-9E09-40D4-AD67-47851A25D0B4}"/>
          </ac:spMkLst>
        </pc:spChg>
        <pc:spChg chg="add del">
          <ac:chgData name="DHRUV BABANI" userId="S::d.babani001@edu.pucrs.br::3386d485-ca69-4bfd-806b-bcb520146935" providerId="AD" clId="Web-{4EE8660E-EC0C-7FF4-ECCA-165647B7B8A7}" dt="2022-11-09T18:46:07.815" v="212"/>
          <ac:spMkLst>
            <pc:docMk/>
            <pc:sldMk cId="2636424295" sldId="270"/>
            <ac:spMk id="88" creationId="{81C8C0F4-5C44-4C3F-B321-5CB3E2BABC2C}"/>
          </ac:spMkLst>
        </pc:spChg>
        <pc:spChg chg="add">
          <ac:chgData name="DHRUV BABANI" userId="S::d.babani001@edu.pucrs.br::3386d485-ca69-4bfd-806b-bcb520146935" providerId="AD" clId="Web-{4EE8660E-EC0C-7FF4-ECCA-165647B7B8A7}" dt="2022-11-09T18:46:07.815" v="212"/>
          <ac:spMkLst>
            <pc:docMk/>
            <pc:sldMk cId="2636424295" sldId="270"/>
            <ac:spMk id="93" creationId="{B807C163-87AF-4BC4-ADE2-4E5EAFEEE8CE}"/>
          </ac:spMkLst>
        </pc:spChg>
        <pc:spChg chg="add">
          <ac:chgData name="DHRUV BABANI" userId="S::d.babani001@edu.pucrs.br::3386d485-ca69-4bfd-806b-bcb520146935" providerId="AD" clId="Web-{4EE8660E-EC0C-7FF4-ECCA-165647B7B8A7}" dt="2022-11-09T18:46:07.815" v="212"/>
          <ac:spMkLst>
            <pc:docMk/>
            <pc:sldMk cId="2636424295" sldId="270"/>
            <ac:spMk id="107" creationId="{19C03209-5BD8-4B0B-847E-430FFF592586}"/>
          </ac:spMkLst>
        </pc:spChg>
        <pc:grpChg chg="add">
          <ac:chgData name="DHRUV BABANI" userId="S::d.babani001@edu.pucrs.br::3386d485-ca69-4bfd-806b-bcb520146935" providerId="AD" clId="Web-{4EE8660E-EC0C-7FF4-ECCA-165647B7B8A7}" dt="2022-11-09T18:46:07.815" v="212"/>
          <ac:grpSpMkLst>
            <pc:docMk/>
            <pc:sldMk cId="2636424295" sldId="270"/>
            <ac:grpSpMk id="95" creationId="{3F696E8E-5A50-4F12-9E0B-502F85061599}"/>
          </ac:grpSpMkLst>
        </pc:grpChg>
        <pc:graphicFrameChg chg="mod modGraphic">
          <ac:chgData name="DHRUV BABANI" userId="S::d.babani001@edu.pucrs.br::3386d485-ca69-4bfd-806b-bcb520146935" providerId="AD" clId="Web-{4EE8660E-EC0C-7FF4-ECCA-165647B7B8A7}" dt="2022-11-09T18:47:29.506" v="225" actId="20577"/>
          <ac:graphicFrameMkLst>
            <pc:docMk/>
            <pc:sldMk cId="2636424295" sldId="270"/>
            <ac:graphicFrameMk id="58" creationId="{6582636C-1B27-0045-83AA-7DEFF2E888B7}"/>
          </ac:graphicFrameMkLst>
        </pc:graphicFrameChg>
      </pc:sldChg>
    </pc:docChg>
  </pc:docChgLst>
  <pc:docChgLst>
    <pc:chgData name="DHRUV BABANI" userId="S::d.babani001@edu.pucrs.br::3386d485-ca69-4bfd-806b-bcb520146935" providerId="AD" clId="Web-{64F1EC21-6150-A869-A7F9-6A4A1A5C70E0}"/>
    <pc:docChg chg="modSld">
      <pc:chgData name="DHRUV BABANI" userId="S::d.babani001@edu.pucrs.br::3386d485-ca69-4bfd-806b-bcb520146935" providerId="AD" clId="Web-{64F1EC21-6150-A869-A7F9-6A4A1A5C70E0}" dt="2022-11-09T19:38:36.988" v="17" actId="20577"/>
      <pc:docMkLst>
        <pc:docMk/>
      </pc:docMkLst>
      <pc:sldChg chg="modSp">
        <pc:chgData name="DHRUV BABANI" userId="S::d.babani001@edu.pucrs.br::3386d485-ca69-4bfd-806b-bcb520146935" providerId="AD" clId="Web-{64F1EC21-6150-A869-A7F9-6A4A1A5C70E0}" dt="2022-11-09T19:38:36.988" v="17" actId="20577"/>
        <pc:sldMkLst>
          <pc:docMk/>
          <pc:sldMk cId="3772087854" sldId="267"/>
        </pc:sldMkLst>
        <pc:spChg chg="mod">
          <ac:chgData name="DHRUV BABANI" userId="S::d.babani001@edu.pucrs.br::3386d485-ca69-4bfd-806b-bcb520146935" providerId="AD" clId="Web-{64F1EC21-6150-A869-A7F9-6A4A1A5C70E0}" dt="2022-11-09T19:38:23.113" v="0" actId="20577"/>
          <ac:spMkLst>
            <pc:docMk/>
            <pc:sldMk cId="3772087854" sldId="267"/>
            <ac:spMk id="2" creationId="{00000000-0000-0000-0000-000000000000}"/>
          </ac:spMkLst>
        </pc:spChg>
        <pc:spChg chg="mod">
          <ac:chgData name="DHRUV BABANI" userId="S::d.babani001@edu.pucrs.br::3386d485-ca69-4bfd-806b-bcb520146935" providerId="AD" clId="Web-{64F1EC21-6150-A869-A7F9-6A4A1A5C70E0}" dt="2022-11-09T19:38:36.988" v="17" actId="20577"/>
          <ac:spMkLst>
            <pc:docMk/>
            <pc:sldMk cId="3772087854" sldId="267"/>
            <ac:spMk id="3" creationId="{00000000-0000-0000-0000-000000000000}"/>
          </ac:spMkLst>
        </pc:sp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7EC30C-2FAE-4CD5-94E8-EDAA6AA941A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D9DDEA-9A3F-4453-A7BB-71A204C20B45}">
      <dgm:prSet/>
      <dgm:spPr/>
      <dgm:t>
        <a:bodyPr/>
        <a:lstStyle/>
        <a:p>
          <a:r>
            <a:rPr lang="pt-BR" baseline="0"/>
            <a:t>Apresentação Pessoal</a:t>
          </a:r>
          <a:endParaRPr lang="en-US"/>
        </a:p>
      </dgm:t>
    </dgm:pt>
    <dgm:pt modelId="{031371ED-E184-41A5-A472-476C733A42E5}" type="parTrans" cxnId="{D3A290B0-74DA-4DD9-B926-9AE0B8775DD8}">
      <dgm:prSet/>
      <dgm:spPr/>
      <dgm:t>
        <a:bodyPr/>
        <a:lstStyle/>
        <a:p>
          <a:endParaRPr lang="en-US"/>
        </a:p>
      </dgm:t>
    </dgm:pt>
    <dgm:pt modelId="{92346EF0-FFE4-460D-AD3F-89D55A52B345}" type="sibTrans" cxnId="{D3A290B0-74DA-4DD9-B926-9AE0B8775DD8}">
      <dgm:prSet/>
      <dgm:spPr/>
      <dgm:t>
        <a:bodyPr/>
        <a:lstStyle/>
        <a:p>
          <a:endParaRPr lang="en-US"/>
        </a:p>
      </dgm:t>
    </dgm:pt>
    <dgm:pt modelId="{5BA5F467-CA83-4134-8E69-994D1116CA3B}">
      <dgm:prSet/>
      <dgm:spPr/>
      <dgm:t>
        <a:bodyPr/>
        <a:lstStyle/>
        <a:p>
          <a:r>
            <a:rPr lang="pt-BR" baseline="0" dirty="0"/>
            <a:t>Conceito do Youtube</a:t>
          </a:r>
          <a:endParaRPr lang="en-US" dirty="0"/>
        </a:p>
      </dgm:t>
    </dgm:pt>
    <dgm:pt modelId="{8877E734-DB80-4E8C-907C-8EF620896FF3}" type="parTrans" cxnId="{309C4AC6-0025-430F-9822-550E33BD778E}">
      <dgm:prSet/>
      <dgm:spPr/>
      <dgm:t>
        <a:bodyPr/>
        <a:lstStyle/>
        <a:p>
          <a:endParaRPr lang="en-US"/>
        </a:p>
      </dgm:t>
    </dgm:pt>
    <dgm:pt modelId="{77639934-F169-4FA8-989E-C1BED1873683}" type="sibTrans" cxnId="{309C4AC6-0025-430F-9822-550E33BD778E}">
      <dgm:prSet/>
      <dgm:spPr/>
      <dgm:t>
        <a:bodyPr/>
        <a:lstStyle/>
        <a:p>
          <a:endParaRPr lang="en-US"/>
        </a:p>
      </dgm:t>
    </dgm:pt>
    <dgm:pt modelId="{15B86BAD-3017-4BFA-8FA6-D6C4D214DCAF}">
      <dgm:prSet/>
      <dgm:spPr/>
      <dgm:t>
        <a:bodyPr/>
        <a:lstStyle/>
        <a:p>
          <a:r>
            <a:rPr lang="pt-BR" baseline="0"/>
            <a:t>Resumo do Trabalho desenvolvido</a:t>
          </a:r>
          <a:endParaRPr lang="en-US"/>
        </a:p>
      </dgm:t>
    </dgm:pt>
    <dgm:pt modelId="{2AF4C386-FB90-48B0-8C4F-C72C7E674EE5}" type="parTrans" cxnId="{BB382FCF-AB25-4486-B3FC-AC9ABA66FC2F}">
      <dgm:prSet/>
      <dgm:spPr/>
      <dgm:t>
        <a:bodyPr/>
        <a:lstStyle/>
        <a:p>
          <a:endParaRPr lang="en-US"/>
        </a:p>
      </dgm:t>
    </dgm:pt>
    <dgm:pt modelId="{37348155-0C17-4AF5-814D-285F831BA21D}" type="sibTrans" cxnId="{BB382FCF-AB25-4486-B3FC-AC9ABA66FC2F}">
      <dgm:prSet/>
      <dgm:spPr/>
      <dgm:t>
        <a:bodyPr/>
        <a:lstStyle/>
        <a:p>
          <a:endParaRPr lang="en-US"/>
        </a:p>
      </dgm:t>
    </dgm:pt>
    <dgm:pt modelId="{FF38E5E1-DF81-4C94-B68D-DB6F401D4AAA}">
      <dgm:prSet/>
      <dgm:spPr/>
      <dgm:t>
        <a:bodyPr/>
        <a:lstStyle/>
        <a:p>
          <a:pPr rtl="0"/>
          <a:r>
            <a:rPr lang="pt-BR" baseline="0"/>
            <a:t>Ordem da Apresentação:</a:t>
          </a:r>
          <a:endParaRPr lang="en-US" baseline="0">
            <a:latin typeface="Bell MT"/>
          </a:endParaRPr>
        </a:p>
      </dgm:t>
    </dgm:pt>
    <dgm:pt modelId="{4D6F7080-94D3-401B-A50D-D2243059613A}" type="parTrans" cxnId="{9376A33A-62F2-4ED9-95DD-1D45F75E2A8E}">
      <dgm:prSet/>
      <dgm:spPr/>
      <dgm:t>
        <a:bodyPr/>
        <a:lstStyle/>
        <a:p>
          <a:endParaRPr lang="en-US"/>
        </a:p>
      </dgm:t>
    </dgm:pt>
    <dgm:pt modelId="{82EFBB67-1573-4AB5-9C1B-722971BCDFE9}" type="sibTrans" cxnId="{9376A33A-62F2-4ED9-95DD-1D45F75E2A8E}">
      <dgm:prSet/>
      <dgm:spPr/>
      <dgm:t>
        <a:bodyPr/>
        <a:lstStyle/>
        <a:p>
          <a:endParaRPr lang="en-US"/>
        </a:p>
      </dgm:t>
    </dgm:pt>
    <dgm:pt modelId="{DB3E4AF8-F8FD-4EFA-ACC6-BB36829C4498}">
      <dgm:prSet/>
      <dgm:spPr/>
      <dgm:t>
        <a:bodyPr/>
        <a:lstStyle/>
        <a:p>
          <a:pPr rtl="0"/>
          <a:r>
            <a:rPr lang="pt-BR" baseline="0">
              <a:latin typeface="Bell MT"/>
            </a:rPr>
            <a:t>      </a:t>
          </a:r>
          <a:r>
            <a:rPr lang="pt-BR" baseline="0"/>
            <a:t>2- Trabalhados Relacionados</a:t>
          </a:r>
          <a:endParaRPr lang="en-US"/>
        </a:p>
      </dgm:t>
    </dgm:pt>
    <dgm:pt modelId="{AE596642-1279-463E-8FB2-53793E92D54B}" type="parTrans" cxnId="{52E3BB03-5249-4F95-B4B7-E648940B5E39}">
      <dgm:prSet/>
      <dgm:spPr/>
      <dgm:t>
        <a:bodyPr/>
        <a:lstStyle/>
        <a:p>
          <a:endParaRPr lang="en-US"/>
        </a:p>
      </dgm:t>
    </dgm:pt>
    <dgm:pt modelId="{5F4CA3EF-5AC2-4779-A779-685D285DDC7B}" type="sibTrans" cxnId="{52E3BB03-5249-4F95-B4B7-E648940B5E39}">
      <dgm:prSet/>
      <dgm:spPr/>
      <dgm:t>
        <a:bodyPr/>
        <a:lstStyle/>
        <a:p>
          <a:endParaRPr lang="en-US"/>
        </a:p>
      </dgm:t>
    </dgm:pt>
    <dgm:pt modelId="{B20FBC7A-9976-46AC-B633-58ABC29E0A04}">
      <dgm:prSet/>
      <dgm:spPr/>
      <dgm:t>
        <a:bodyPr/>
        <a:lstStyle/>
        <a:p>
          <a:pPr rtl="0"/>
          <a:r>
            <a:rPr lang="pt-BR" baseline="0">
              <a:latin typeface="Bell MT"/>
            </a:rPr>
            <a:t>      </a:t>
          </a:r>
          <a:r>
            <a:rPr lang="pt-BR" baseline="0"/>
            <a:t>3- Metodologia</a:t>
          </a:r>
          <a:r>
            <a:rPr lang="pt-BR" baseline="0">
              <a:latin typeface="Bell MT"/>
            </a:rPr>
            <a:t> </a:t>
          </a:r>
          <a:endParaRPr lang="en-US"/>
        </a:p>
      </dgm:t>
    </dgm:pt>
    <dgm:pt modelId="{C8C9B018-6500-4F2E-9C5F-9848EBEBE455}" type="parTrans" cxnId="{180F524A-F042-472E-BE07-C3CDC5D39E22}">
      <dgm:prSet/>
      <dgm:spPr/>
      <dgm:t>
        <a:bodyPr/>
        <a:lstStyle/>
        <a:p>
          <a:endParaRPr lang="en-US"/>
        </a:p>
      </dgm:t>
    </dgm:pt>
    <dgm:pt modelId="{D0F794BE-8BA8-4CDD-8D65-22719582002A}" type="sibTrans" cxnId="{180F524A-F042-472E-BE07-C3CDC5D39E22}">
      <dgm:prSet/>
      <dgm:spPr/>
      <dgm:t>
        <a:bodyPr/>
        <a:lstStyle/>
        <a:p>
          <a:endParaRPr lang="en-US"/>
        </a:p>
      </dgm:t>
    </dgm:pt>
    <dgm:pt modelId="{850A18A1-1977-4E39-B119-EE9D8A38149B}">
      <dgm:prSet/>
      <dgm:spPr/>
      <dgm:t>
        <a:bodyPr/>
        <a:lstStyle/>
        <a:p>
          <a:pPr rtl="0"/>
          <a:r>
            <a:rPr lang="pt-BR" baseline="0">
              <a:latin typeface="Bell MT"/>
            </a:rPr>
            <a:t>      4-</a:t>
          </a:r>
          <a:r>
            <a:rPr lang="pt-BR" baseline="0"/>
            <a:t>  Pesquisa -&gt; Gráficos</a:t>
          </a:r>
          <a:endParaRPr lang="en-US"/>
        </a:p>
      </dgm:t>
    </dgm:pt>
    <dgm:pt modelId="{0F674414-C6AE-4C91-856C-65993C990AC2}" type="parTrans" cxnId="{6C02D602-3A9B-4E89-BCAE-DA7EA2F59018}">
      <dgm:prSet/>
      <dgm:spPr/>
      <dgm:t>
        <a:bodyPr/>
        <a:lstStyle/>
        <a:p>
          <a:endParaRPr lang="en-US"/>
        </a:p>
      </dgm:t>
    </dgm:pt>
    <dgm:pt modelId="{68015D1B-600B-449A-8F70-B34801E47C76}" type="sibTrans" cxnId="{6C02D602-3A9B-4E89-BCAE-DA7EA2F59018}">
      <dgm:prSet/>
      <dgm:spPr/>
      <dgm:t>
        <a:bodyPr/>
        <a:lstStyle/>
        <a:p>
          <a:endParaRPr lang="en-US"/>
        </a:p>
      </dgm:t>
    </dgm:pt>
    <dgm:pt modelId="{64DED56F-5246-4077-884C-50D4D88CA48D}">
      <dgm:prSet/>
      <dgm:spPr/>
      <dgm:t>
        <a:bodyPr/>
        <a:lstStyle/>
        <a:p>
          <a:pPr rtl="0"/>
          <a:r>
            <a:rPr lang="pt-BR" baseline="0">
              <a:latin typeface="Bell MT"/>
            </a:rPr>
            <a:t>      </a:t>
          </a:r>
          <a:r>
            <a:rPr lang="pt-BR" baseline="0"/>
            <a:t>5- Conclusão</a:t>
          </a:r>
          <a:endParaRPr lang="en-US"/>
        </a:p>
      </dgm:t>
    </dgm:pt>
    <dgm:pt modelId="{52943E2F-FE0F-4C0A-9F27-D49591810833}" type="parTrans" cxnId="{B95F5311-641F-47C3-939E-B56FD1B30FCC}">
      <dgm:prSet/>
      <dgm:spPr/>
      <dgm:t>
        <a:bodyPr/>
        <a:lstStyle/>
        <a:p>
          <a:endParaRPr lang="en-US"/>
        </a:p>
      </dgm:t>
    </dgm:pt>
    <dgm:pt modelId="{5BF473FD-5E65-4E98-BA51-0955FE69D77C}" type="sibTrans" cxnId="{B95F5311-641F-47C3-939E-B56FD1B30FCC}">
      <dgm:prSet/>
      <dgm:spPr/>
      <dgm:t>
        <a:bodyPr/>
        <a:lstStyle/>
        <a:p>
          <a:endParaRPr lang="en-US"/>
        </a:p>
      </dgm:t>
    </dgm:pt>
    <dgm:pt modelId="{6F66AE5D-F461-4666-A0BE-AA52D7587132}">
      <dgm:prSet phldr="0"/>
      <dgm:spPr/>
      <dgm:t>
        <a:bodyPr/>
        <a:lstStyle/>
        <a:p>
          <a:pPr rtl="0"/>
          <a:r>
            <a:rPr lang="pt-BR" baseline="0" dirty="0">
              <a:latin typeface="Bell MT"/>
            </a:rPr>
            <a:t>      </a:t>
          </a:r>
          <a:r>
            <a:rPr lang="pt-BR" baseline="0" dirty="0"/>
            <a:t>1- Introdução</a:t>
          </a:r>
          <a:endParaRPr lang="pt-BR" dirty="0"/>
        </a:p>
      </dgm:t>
    </dgm:pt>
    <dgm:pt modelId="{422B3AED-0733-4A9B-9357-7EBF5BE3C511}" type="parTrans" cxnId="{3F8E0CA6-5B59-4FD7-AC6C-1ADBC1357644}">
      <dgm:prSet/>
      <dgm:spPr/>
      <dgm:t>
        <a:bodyPr/>
        <a:lstStyle/>
        <a:p>
          <a:endParaRPr lang="en-US"/>
        </a:p>
      </dgm:t>
    </dgm:pt>
    <dgm:pt modelId="{E659E5AA-613B-45BE-9737-23BDFF868D36}" type="sibTrans" cxnId="{3F8E0CA6-5B59-4FD7-AC6C-1ADBC1357644}">
      <dgm:prSet/>
      <dgm:spPr/>
      <dgm:t>
        <a:bodyPr/>
        <a:lstStyle/>
        <a:p>
          <a:endParaRPr lang="en-US"/>
        </a:p>
      </dgm:t>
    </dgm:pt>
    <dgm:pt modelId="{58C19916-917B-418C-B02B-9841776C9173}" type="pres">
      <dgm:prSet presAssocID="{1B7EC30C-2FAE-4CD5-94E8-EDAA6AA941AD}" presName="linear" presStyleCnt="0">
        <dgm:presLayoutVars>
          <dgm:animLvl val="lvl"/>
          <dgm:resizeHandles val="exact"/>
        </dgm:presLayoutVars>
      </dgm:prSet>
      <dgm:spPr/>
    </dgm:pt>
    <dgm:pt modelId="{7F1CABD4-CAF5-4626-A268-DAFA50D51E91}" type="pres">
      <dgm:prSet presAssocID="{1BD9DDEA-9A3F-4453-A7BB-71A204C20B45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4EA0CD33-FC59-49B9-BAF6-D8D2E7C75350}" type="pres">
      <dgm:prSet presAssocID="{92346EF0-FFE4-460D-AD3F-89D55A52B345}" presName="spacer" presStyleCnt="0"/>
      <dgm:spPr/>
    </dgm:pt>
    <dgm:pt modelId="{436F6B70-5A31-41F9-B50A-A25BF1A38A08}" type="pres">
      <dgm:prSet presAssocID="{5BA5F467-CA83-4134-8E69-994D1116CA3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3F8CBC80-7AEC-40D4-8B13-8C6661B805D0}" type="pres">
      <dgm:prSet presAssocID="{77639934-F169-4FA8-989E-C1BED1873683}" presName="spacer" presStyleCnt="0"/>
      <dgm:spPr/>
    </dgm:pt>
    <dgm:pt modelId="{CBF7D1DD-92D5-42BB-98F3-A0BE1A14942A}" type="pres">
      <dgm:prSet presAssocID="{15B86BAD-3017-4BFA-8FA6-D6C4D214DCAF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02AB0BAF-B933-4C9B-8DBB-D8C36E03AC94}" type="pres">
      <dgm:prSet presAssocID="{37348155-0C17-4AF5-814D-285F831BA21D}" presName="spacer" presStyleCnt="0"/>
      <dgm:spPr/>
    </dgm:pt>
    <dgm:pt modelId="{47AB06FA-D3F2-4E8E-80FB-73F9F1BF8B0B}" type="pres">
      <dgm:prSet presAssocID="{FF38E5E1-DF81-4C94-B68D-DB6F401D4AAA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3468525-8058-416C-AD03-B2E068007A61}" type="pres">
      <dgm:prSet presAssocID="{82EFBB67-1573-4AB5-9C1B-722971BCDFE9}" presName="spacer" presStyleCnt="0"/>
      <dgm:spPr/>
    </dgm:pt>
    <dgm:pt modelId="{88CB5BB1-EEC2-4E18-A4B6-B70EC0BD96A1}" type="pres">
      <dgm:prSet presAssocID="{6F66AE5D-F461-4666-A0BE-AA52D758713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60599EC1-B9C4-4CAB-8B19-41910064DEF5}" type="pres">
      <dgm:prSet presAssocID="{E659E5AA-613B-45BE-9737-23BDFF868D36}" presName="spacer" presStyleCnt="0"/>
      <dgm:spPr/>
    </dgm:pt>
    <dgm:pt modelId="{EAC39E03-9114-4844-9D5C-AA166D6F909B}" type="pres">
      <dgm:prSet presAssocID="{DB3E4AF8-F8FD-4EFA-ACC6-BB36829C4498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CB0217F7-D5AC-4D0F-BD3E-D22948E208E3}" type="pres">
      <dgm:prSet presAssocID="{5F4CA3EF-5AC2-4779-A779-685D285DDC7B}" presName="spacer" presStyleCnt="0"/>
      <dgm:spPr/>
    </dgm:pt>
    <dgm:pt modelId="{02F823A7-B8CE-4EAC-9C3F-37E92BC210EE}" type="pres">
      <dgm:prSet presAssocID="{B20FBC7A-9976-46AC-B633-58ABC29E0A04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42EBC7B0-7215-478F-ABA9-97844D5F9ACF}" type="pres">
      <dgm:prSet presAssocID="{D0F794BE-8BA8-4CDD-8D65-22719582002A}" presName="spacer" presStyleCnt="0"/>
      <dgm:spPr/>
    </dgm:pt>
    <dgm:pt modelId="{44D90172-B207-448D-824A-88B4BF3EF8E0}" type="pres">
      <dgm:prSet presAssocID="{850A18A1-1977-4E39-B119-EE9D8A38149B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BA01921-BF59-4FC0-AD49-C350CB9A4599}" type="pres">
      <dgm:prSet presAssocID="{68015D1B-600B-449A-8F70-B34801E47C76}" presName="spacer" presStyleCnt="0"/>
      <dgm:spPr/>
    </dgm:pt>
    <dgm:pt modelId="{92A97AB4-334F-4580-8354-BDC0CBD7DE43}" type="pres">
      <dgm:prSet presAssocID="{64DED56F-5246-4077-884C-50D4D88CA48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6C02D602-3A9B-4E89-BCAE-DA7EA2F59018}" srcId="{1B7EC30C-2FAE-4CD5-94E8-EDAA6AA941AD}" destId="{850A18A1-1977-4E39-B119-EE9D8A38149B}" srcOrd="7" destOrd="0" parTransId="{0F674414-C6AE-4C91-856C-65993C990AC2}" sibTransId="{68015D1B-600B-449A-8F70-B34801E47C76}"/>
    <dgm:cxn modelId="{52E3BB03-5249-4F95-B4B7-E648940B5E39}" srcId="{1B7EC30C-2FAE-4CD5-94E8-EDAA6AA941AD}" destId="{DB3E4AF8-F8FD-4EFA-ACC6-BB36829C4498}" srcOrd="5" destOrd="0" parTransId="{AE596642-1279-463E-8FB2-53793E92D54B}" sibTransId="{5F4CA3EF-5AC2-4779-A779-685D285DDC7B}"/>
    <dgm:cxn modelId="{A72DAE05-4613-4DCB-B633-63E2EC3AB2A3}" type="presOf" srcId="{15B86BAD-3017-4BFA-8FA6-D6C4D214DCAF}" destId="{CBF7D1DD-92D5-42BB-98F3-A0BE1A14942A}" srcOrd="0" destOrd="0" presId="urn:microsoft.com/office/officeart/2005/8/layout/vList2"/>
    <dgm:cxn modelId="{E8850D11-BD30-47D9-BEC9-421CA6C38A96}" type="presOf" srcId="{64DED56F-5246-4077-884C-50D4D88CA48D}" destId="{92A97AB4-334F-4580-8354-BDC0CBD7DE43}" srcOrd="0" destOrd="0" presId="urn:microsoft.com/office/officeart/2005/8/layout/vList2"/>
    <dgm:cxn modelId="{B95F5311-641F-47C3-939E-B56FD1B30FCC}" srcId="{1B7EC30C-2FAE-4CD5-94E8-EDAA6AA941AD}" destId="{64DED56F-5246-4077-884C-50D4D88CA48D}" srcOrd="8" destOrd="0" parTransId="{52943E2F-FE0F-4C0A-9F27-D49591810833}" sibTransId="{5BF473FD-5E65-4E98-BA51-0955FE69D77C}"/>
    <dgm:cxn modelId="{0D93E212-864C-486D-B432-B3D44319D677}" type="presOf" srcId="{1BD9DDEA-9A3F-4453-A7BB-71A204C20B45}" destId="{7F1CABD4-CAF5-4626-A268-DAFA50D51E91}" srcOrd="0" destOrd="0" presId="urn:microsoft.com/office/officeart/2005/8/layout/vList2"/>
    <dgm:cxn modelId="{BB5D7639-3713-4085-B962-26751CC6BC97}" type="presOf" srcId="{6F66AE5D-F461-4666-A0BE-AA52D7587132}" destId="{88CB5BB1-EEC2-4E18-A4B6-B70EC0BD96A1}" srcOrd="0" destOrd="0" presId="urn:microsoft.com/office/officeart/2005/8/layout/vList2"/>
    <dgm:cxn modelId="{9376A33A-62F2-4ED9-95DD-1D45F75E2A8E}" srcId="{1B7EC30C-2FAE-4CD5-94E8-EDAA6AA941AD}" destId="{FF38E5E1-DF81-4C94-B68D-DB6F401D4AAA}" srcOrd="3" destOrd="0" parTransId="{4D6F7080-94D3-401B-A50D-D2243059613A}" sibTransId="{82EFBB67-1573-4AB5-9C1B-722971BCDFE9}"/>
    <dgm:cxn modelId="{180F524A-F042-472E-BE07-C3CDC5D39E22}" srcId="{1B7EC30C-2FAE-4CD5-94E8-EDAA6AA941AD}" destId="{B20FBC7A-9976-46AC-B633-58ABC29E0A04}" srcOrd="6" destOrd="0" parTransId="{C8C9B018-6500-4F2E-9C5F-9848EBEBE455}" sibTransId="{D0F794BE-8BA8-4CDD-8D65-22719582002A}"/>
    <dgm:cxn modelId="{FC1C236F-D02A-4E60-BB11-827CAFE1A941}" type="presOf" srcId="{1B7EC30C-2FAE-4CD5-94E8-EDAA6AA941AD}" destId="{58C19916-917B-418C-B02B-9841776C9173}" srcOrd="0" destOrd="0" presId="urn:microsoft.com/office/officeart/2005/8/layout/vList2"/>
    <dgm:cxn modelId="{B107038F-33D7-49E5-BAD4-8D30A737E88E}" type="presOf" srcId="{B20FBC7A-9976-46AC-B633-58ABC29E0A04}" destId="{02F823A7-B8CE-4EAC-9C3F-37E92BC210EE}" srcOrd="0" destOrd="0" presId="urn:microsoft.com/office/officeart/2005/8/layout/vList2"/>
    <dgm:cxn modelId="{3F8E0CA6-5B59-4FD7-AC6C-1ADBC1357644}" srcId="{1B7EC30C-2FAE-4CD5-94E8-EDAA6AA941AD}" destId="{6F66AE5D-F461-4666-A0BE-AA52D7587132}" srcOrd="4" destOrd="0" parTransId="{422B3AED-0733-4A9B-9357-7EBF5BE3C511}" sibTransId="{E659E5AA-613B-45BE-9737-23BDFF868D36}"/>
    <dgm:cxn modelId="{43A601AD-FAC9-47CA-A10E-EC54F7F30A42}" type="presOf" srcId="{DB3E4AF8-F8FD-4EFA-ACC6-BB36829C4498}" destId="{EAC39E03-9114-4844-9D5C-AA166D6F909B}" srcOrd="0" destOrd="0" presId="urn:microsoft.com/office/officeart/2005/8/layout/vList2"/>
    <dgm:cxn modelId="{D3A290B0-74DA-4DD9-B926-9AE0B8775DD8}" srcId="{1B7EC30C-2FAE-4CD5-94E8-EDAA6AA941AD}" destId="{1BD9DDEA-9A3F-4453-A7BB-71A204C20B45}" srcOrd="0" destOrd="0" parTransId="{031371ED-E184-41A5-A472-476C733A42E5}" sibTransId="{92346EF0-FFE4-460D-AD3F-89D55A52B345}"/>
    <dgm:cxn modelId="{309C4AC6-0025-430F-9822-550E33BD778E}" srcId="{1B7EC30C-2FAE-4CD5-94E8-EDAA6AA941AD}" destId="{5BA5F467-CA83-4134-8E69-994D1116CA3B}" srcOrd="1" destOrd="0" parTransId="{8877E734-DB80-4E8C-907C-8EF620896FF3}" sibTransId="{77639934-F169-4FA8-989E-C1BED1873683}"/>
    <dgm:cxn modelId="{BB382FCF-AB25-4486-B3FC-AC9ABA66FC2F}" srcId="{1B7EC30C-2FAE-4CD5-94E8-EDAA6AA941AD}" destId="{15B86BAD-3017-4BFA-8FA6-D6C4D214DCAF}" srcOrd="2" destOrd="0" parTransId="{2AF4C386-FB90-48B0-8C4F-C72C7E674EE5}" sibTransId="{37348155-0C17-4AF5-814D-285F831BA21D}"/>
    <dgm:cxn modelId="{4D90CCD3-5826-4837-81FC-B7EE5D5BA5F8}" type="presOf" srcId="{850A18A1-1977-4E39-B119-EE9D8A38149B}" destId="{44D90172-B207-448D-824A-88B4BF3EF8E0}" srcOrd="0" destOrd="0" presId="urn:microsoft.com/office/officeart/2005/8/layout/vList2"/>
    <dgm:cxn modelId="{92C476DE-7DC7-4140-8254-E3380C8D722C}" type="presOf" srcId="{FF38E5E1-DF81-4C94-B68D-DB6F401D4AAA}" destId="{47AB06FA-D3F2-4E8E-80FB-73F9F1BF8B0B}" srcOrd="0" destOrd="0" presId="urn:microsoft.com/office/officeart/2005/8/layout/vList2"/>
    <dgm:cxn modelId="{0B0BBCED-E38F-45E3-80BD-C524E84C1125}" type="presOf" srcId="{5BA5F467-CA83-4134-8E69-994D1116CA3B}" destId="{436F6B70-5A31-41F9-B50A-A25BF1A38A08}" srcOrd="0" destOrd="0" presId="urn:microsoft.com/office/officeart/2005/8/layout/vList2"/>
    <dgm:cxn modelId="{02184E48-DCDF-4AB1-8709-7DC04FEFDA7F}" type="presParOf" srcId="{58C19916-917B-418C-B02B-9841776C9173}" destId="{7F1CABD4-CAF5-4626-A268-DAFA50D51E91}" srcOrd="0" destOrd="0" presId="urn:microsoft.com/office/officeart/2005/8/layout/vList2"/>
    <dgm:cxn modelId="{E2B9D33F-406A-451E-A847-2BFB85911832}" type="presParOf" srcId="{58C19916-917B-418C-B02B-9841776C9173}" destId="{4EA0CD33-FC59-49B9-BAF6-D8D2E7C75350}" srcOrd="1" destOrd="0" presId="urn:microsoft.com/office/officeart/2005/8/layout/vList2"/>
    <dgm:cxn modelId="{1CDC3FA3-DC7C-47C3-A77B-4725A3F5E840}" type="presParOf" srcId="{58C19916-917B-418C-B02B-9841776C9173}" destId="{436F6B70-5A31-41F9-B50A-A25BF1A38A08}" srcOrd="2" destOrd="0" presId="urn:microsoft.com/office/officeart/2005/8/layout/vList2"/>
    <dgm:cxn modelId="{71861D00-0399-4460-AA08-1EFFD66EA6FF}" type="presParOf" srcId="{58C19916-917B-418C-B02B-9841776C9173}" destId="{3F8CBC80-7AEC-40D4-8B13-8C6661B805D0}" srcOrd="3" destOrd="0" presId="urn:microsoft.com/office/officeart/2005/8/layout/vList2"/>
    <dgm:cxn modelId="{E8468FA9-ABC7-44FF-9DA8-4C0277E08F4F}" type="presParOf" srcId="{58C19916-917B-418C-B02B-9841776C9173}" destId="{CBF7D1DD-92D5-42BB-98F3-A0BE1A14942A}" srcOrd="4" destOrd="0" presId="urn:microsoft.com/office/officeart/2005/8/layout/vList2"/>
    <dgm:cxn modelId="{45434416-6435-478E-B14A-2A9935B4B588}" type="presParOf" srcId="{58C19916-917B-418C-B02B-9841776C9173}" destId="{02AB0BAF-B933-4C9B-8DBB-D8C36E03AC94}" srcOrd="5" destOrd="0" presId="urn:microsoft.com/office/officeart/2005/8/layout/vList2"/>
    <dgm:cxn modelId="{B4A36985-9BDE-474C-9E67-951E37095780}" type="presParOf" srcId="{58C19916-917B-418C-B02B-9841776C9173}" destId="{47AB06FA-D3F2-4E8E-80FB-73F9F1BF8B0B}" srcOrd="6" destOrd="0" presId="urn:microsoft.com/office/officeart/2005/8/layout/vList2"/>
    <dgm:cxn modelId="{C615B2FA-D6F7-46F0-B678-F0F6EC792F69}" type="presParOf" srcId="{58C19916-917B-418C-B02B-9841776C9173}" destId="{23468525-8058-416C-AD03-B2E068007A61}" srcOrd="7" destOrd="0" presId="urn:microsoft.com/office/officeart/2005/8/layout/vList2"/>
    <dgm:cxn modelId="{23EDFC43-1255-464F-A117-DF96924DA2DB}" type="presParOf" srcId="{58C19916-917B-418C-B02B-9841776C9173}" destId="{88CB5BB1-EEC2-4E18-A4B6-B70EC0BD96A1}" srcOrd="8" destOrd="0" presId="urn:microsoft.com/office/officeart/2005/8/layout/vList2"/>
    <dgm:cxn modelId="{A6A56D86-3914-4845-BFAF-FBC7B37303CF}" type="presParOf" srcId="{58C19916-917B-418C-B02B-9841776C9173}" destId="{60599EC1-B9C4-4CAB-8B19-41910064DEF5}" srcOrd="9" destOrd="0" presId="urn:microsoft.com/office/officeart/2005/8/layout/vList2"/>
    <dgm:cxn modelId="{5E4B698A-1A86-4562-A85F-04FD2BEF2627}" type="presParOf" srcId="{58C19916-917B-418C-B02B-9841776C9173}" destId="{EAC39E03-9114-4844-9D5C-AA166D6F909B}" srcOrd="10" destOrd="0" presId="urn:microsoft.com/office/officeart/2005/8/layout/vList2"/>
    <dgm:cxn modelId="{73739B70-62BB-4312-84C1-D58B767FED28}" type="presParOf" srcId="{58C19916-917B-418C-B02B-9841776C9173}" destId="{CB0217F7-D5AC-4D0F-BD3E-D22948E208E3}" srcOrd="11" destOrd="0" presId="urn:microsoft.com/office/officeart/2005/8/layout/vList2"/>
    <dgm:cxn modelId="{146DA910-89A8-43D7-842A-962841A351DC}" type="presParOf" srcId="{58C19916-917B-418C-B02B-9841776C9173}" destId="{02F823A7-B8CE-4EAC-9C3F-37E92BC210EE}" srcOrd="12" destOrd="0" presId="urn:microsoft.com/office/officeart/2005/8/layout/vList2"/>
    <dgm:cxn modelId="{72C2BBD0-F618-4625-8C61-CB5A137EC7C7}" type="presParOf" srcId="{58C19916-917B-418C-B02B-9841776C9173}" destId="{42EBC7B0-7215-478F-ABA9-97844D5F9ACF}" srcOrd="13" destOrd="0" presId="urn:microsoft.com/office/officeart/2005/8/layout/vList2"/>
    <dgm:cxn modelId="{0DC440EE-0C82-4128-AF08-AF9411ABEA1A}" type="presParOf" srcId="{58C19916-917B-418C-B02B-9841776C9173}" destId="{44D90172-B207-448D-824A-88B4BF3EF8E0}" srcOrd="14" destOrd="0" presId="urn:microsoft.com/office/officeart/2005/8/layout/vList2"/>
    <dgm:cxn modelId="{E6E15AD1-EB1A-4ECF-BA02-3AD54176BF2E}" type="presParOf" srcId="{58C19916-917B-418C-B02B-9841776C9173}" destId="{6BA01921-BF59-4FC0-AD49-C350CB9A4599}" srcOrd="15" destOrd="0" presId="urn:microsoft.com/office/officeart/2005/8/layout/vList2"/>
    <dgm:cxn modelId="{50F02CAA-6091-4B8A-9F18-323DA644E007}" type="presParOf" srcId="{58C19916-917B-418C-B02B-9841776C9173}" destId="{92A97AB4-334F-4580-8354-BDC0CBD7DE4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4FDB01-0520-4B89-ABF1-DD024C773EA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2E64DE-9773-4C11-A77B-93433155DF63}">
      <dgm:prSet/>
      <dgm:spPr/>
      <dgm:t>
        <a:bodyPr/>
        <a:lstStyle/>
        <a:p>
          <a:r>
            <a:rPr lang="pt-BR" baseline="0"/>
            <a:t>1. .Na página principal da conta de controle, haverá uma presença de pelo menos 25% de vídeos de futebol (tema mais popular), enquanto nas demais contas, pelo menos 66% dos vídeos da página principal serão a respeito de seus respectivos temas. Ao assistir um vídeo, em todas as contas, 2 entre os 3 primeiros vídeos recomendados (66%) serão do mesmo tema do vídeo que está sendo assistido. </a:t>
          </a:r>
          <a:endParaRPr lang="en-US"/>
        </a:p>
      </dgm:t>
    </dgm:pt>
    <dgm:pt modelId="{3F68B38E-95B7-4019-BC88-DAA104DFCC9B}" type="parTrans" cxnId="{7D8B3FE3-1872-445E-86A9-626F7AD5E310}">
      <dgm:prSet/>
      <dgm:spPr/>
      <dgm:t>
        <a:bodyPr/>
        <a:lstStyle/>
        <a:p>
          <a:endParaRPr lang="en-US"/>
        </a:p>
      </dgm:t>
    </dgm:pt>
    <dgm:pt modelId="{4F2048EA-0191-42AA-87FA-86B7DE3B8346}" type="sibTrans" cxnId="{7D8B3FE3-1872-445E-86A9-626F7AD5E310}">
      <dgm:prSet/>
      <dgm:spPr/>
      <dgm:t>
        <a:bodyPr/>
        <a:lstStyle/>
        <a:p>
          <a:endParaRPr lang="en-US"/>
        </a:p>
      </dgm:t>
    </dgm:pt>
    <dgm:pt modelId="{BC7270DA-C46D-4825-9C5B-09DE186CB06E}">
      <dgm:prSet/>
      <dgm:spPr/>
      <dgm:t>
        <a:bodyPr/>
        <a:lstStyle/>
        <a:p>
          <a:r>
            <a:rPr lang="pt-BR" baseline="0"/>
            <a:t>2.  Na página principal da conta de controle, não haverá um tema dominante, nenhum tema passando dos 25% de presença, enquanto nas demais contas, pelo menos 40% dos vídeos da página principal serão a respeito de seus respectivos temas. Ao assistir um vídeo, em todas as contas, no máximo, 1 entre os 3 primeiros vídeos recomendados (33%) serão do mesmo tema do vídeo que está sendo assistido. </a:t>
          </a:r>
          <a:endParaRPr lang="en-US"/>
        </a:p>
      </dgm:t>
    </dgm:pt>
    <dgm:pt modelId="{00B9A55A-36AD-4D3C-B1AE-8829E175687F}" type="parTrans" cxnId="{4A6F1CA3-5F44-46B0-8E3B-C8AE545764CD}">
      <dgm:prSet/>
      <dgm:spPr/>
      <dgm:t>
        <a:bodyPr/>
        <a:lstStyle/>
        <a:p>
          <a:endParaRPr lang="en-US"/>
        </a:p>
      </dgm:t>
    </dgm:pt>
    <dgm:pt modelId="{3E0121B5-DCAF-4576-8C97-8038401AE33A}" type="sibTrans" cxnId="{4A6F1CA3-5F44-46B0-8E3B-C8AE545764CD}">
      <dgm:prSet/>
      <dgm:spPr/>
      <dgm:t>
        <a:bodyPr/>
        <a:lstStyle/>
        <a:p>
          <a:endParaRPr lang="en-US"/>
        </a:p>
      </dgm:t>
    </dgm:pt>
    <dgm:pt modelId="{64B4FA9D-70F7-42C8-9937-BF29BE3D19C2}" type="pres">
      <dgm:prSet presAssocID="{624FDB01-0520-4B89-ABF1-DD024C773EA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9C5041-F809-4209-8A10-D52B5B8491C5}" type="pres">
      <dgm:prSet presAssocID="{262E64DE-9773-4C11-A77B-93433155DF63}" presName="hierRoot1" presStyleCnt="0"/>
      <dgm:spPr/>
    </dgm:pt>
    <dgm:pt modelId="{059980F0-CCB8-41E0-BC59-1CCDE02186A4}" type="pres">
      <dgm:prSet presAssocID="{262E64DE-9773-4C11-A77B-93433155DF63}" presName="composite" presStyleCnt="0"/>
      <dgm:spPr/>
    </dgm:pt>
    <dgm:pt modelId="{4E56867E-AF29-4179-8B80-A8CCCEA28BD7}" type="pres">
      <dgm:prSet presAssocID="{262E64DE-9773-4C11-A77B-93433155DF63}" presName="background" presStyleLbl="node0" presStyleIdx="0" presStyleCnt="2"/>
      <dgm:spPr/>
    </dgm:pt>
    <dgm:pt modelId="{D849FB66-5D04-42E7-8FD2-04263E66DE79}" type="pres">
      <dgm:prSet presAssocID="{262E64DE-9773-4C11-A77B-93433155DF63}" presName="text" presStyleLbl="fgAcc0" presStyleIdx="0" presStyleCnt="2">
        <dgm:presLayoutVars>
          <dgm:chPref val="3"/>
        </dgm:presLayoutVars>
      </dgm:prSet>
      <dgm:spPr/>
    </dgm:pt>
    <dgm:pt modelId="{F4C53BFE-1798-43A1-85E4-C2D7C5718E1B}" type="pres">
      <dgm:prSet presAssocID="{262E64DE-9773-4C11-A77B-93433155DF63}" presName="hierChild2" presStyleCnt="0"/>
      <dgm:spPr/>
    </dgm:pt>
    <dgm:pt modelId="{8452F145-DDE5-4F00-BAEB-2107DB68CCB5}" type="pres">
      <dgm:prSet presAssocID="{BC7270DA-C46D-4825-9C5B-09DE186CB06E}" presName="hierRoot1" presStyleCnt="0"/>
      <dgm:spPr/>
    </dgm:pt>
    <dgm:pt modelId="{646A0661-ACAE-4214-8FC3-FEE7FB482B0D}" type="pres">
      <dgm:prSet presAssocID="{BC7270DA-C46D-4825-9C5B-09DE186CB06E}" presName="composite" presStyleCnt="0"/>
      <dgm:spPr/>
    </dgm:pt>
    <dgm:pt modelId="{CFAE8CF9-44F5-4B94-8037-37C217392C6B}" type="pres">
      <dgm:prSet presAssocID="{BC7270DA-C46D-4825-9C5B-09DE186CB06E}" presName="background" presStyleLbl="node0" presStyleIdx="1" presStyleCnt="2"/>
      <dgm:spPr/>
    </dgm:pt>
    <dgm:pt modelId="{10D36067-6110-4080-90DA-81D4FD3DDF53}" type="pres">
      <dgm:prSet presAssocID="{BC7270DA-C46D-4825-9C5B-09DE186CB06E}" presName="text" presStyleLbl="fgAcc0" presStyleIdx="1" presStyleCnt="2">
        <dgm:presLayoutVars>
          <dgm:chPref val="3"/>
        </dgm:presLayoutVars>
      </dgm:prSet>
      <dgm:spPr/>
    </dgm:pt>
    <dgm:pt modelId="{BBFEB9BA-722B-40B8-A8ED-2A625403A9EF}" type="pres">
      <dgm:prSet presAssocID="{BC7270DA-C46D-4825-9C5B-09DE186CB06E}" presName="hierChild2" presStyleCnt="0"/>
      <dgm:spPr/>
    </dgm:pt>
  </dgm:ptLst>
  <dgm:cxnLst>
    <dgm:cxn modelId="{8539BB31-86AB-4EC5-8BAD-F84753474455}" type="presOf" srcId="{624FDB01-0520-4B89-ABF1-DD024C773EAF}" destId="{64B4FA9D-70F7-42C8-9937-BF29BE3D19C2}" srcOrd="0" destOrd="0" presId="urn:microsoft.com/office/officeart/2005/8/layout/hierarchy1"/>
    <dgm:cxn modelId="{E4C7FB73-68CA-462C-9598-63A9E611E5A0}" type="presOf" srcId="{262E64DE-9773-4C11-A77B-93433155DF63}" destId="{D849FB66-5D04-42E7-8FD2-04263E66DE79}" srcOrd="0" destOrd="0" presId="urn:microsoft.com/office/officeart/2005/8/layout/hierarchy1"/>
    <dgm:cxn modelId="{4A6F1CA3-5F44-46B0-8E3B-C8AE545764CD}" srcId="{624FDB01-0520-4B89-ABF1-DD024C773EAF}" destId="{BC7270DA-C46D-4825-9C5B-09DE186CB06E}" srcOrd="1" destOrd="0" parTransId="{00B9A55A-36AD-4D3C-B1AE-8829E175687F}" sibTransId="{3E0121B5-DCAF-4576-8C97-8038401AE33A}"/>
    <dgm:cxn modelId="{9FB2D9A4-8FB8-4A44-9E03-698424A8609C}" type="presOf" srcId="{BC7270DA-C46D-4825-9C5B-09DE186CB06E}" destId="{10D36067-6110-4080-90DA-81D4FD3DDF53}" srcOrd="0" destOrd="0" presId="urn:microsoft.com/office/officeart/2005/8/layout/hierarchy1"/>
    <dgm:cxn modelId="{7D8B3FE3-1872-445E-86A9-626F7AD5E310}" srcId="{624FDB01-0520-4B89-ABF1-DD024C773EAF}" destId="{262E64DE-9773-4C11-A77B-93433155DF63}" srcOrd="0" destOrd="0" parTransId="{3F68B38E-95B7-4019-BC88-DAA104DFCC9B}" sibTransId="{4F2048EA-0191-42AA-87FA-86B7DE3B8346}"/>
    <dgm:cxn modelId="{3189E6BB-15D7-4CEE-AFC9-466FAF1A34E3}" type="presParOf" srcId="{64B4FA9D-70F7-42C8-9937-BF29BE3D19C2}" destId="{229C5041-F809-4209-8A10-D52B5B8491C5}" srcOrd="0" destOrd="0" presId="urn:microsoft.com/office/officeart/2005/8/layout/hierarchy1"/>
    <dgm:cxn modelId="{09853792-07C4-412B-89C6-2B039F04A43D}" type="presParOf" srcId="{229C5041-F809-4209-8A10-D52B5B8491C5}" destId="{059980F0-CCB8-41E0-BC59-1CCDE02186A4}" srcOrd="0" destOrd="0" presId="urn:microsoft.com/office/officeart/2005/8/layout/hierarchy1"/>
    <dgm:cxn modelId="{CA0E125A-5A61-49C7-B729-90E08770C58A}" type="presParOf" srcId="{059980F0-CCB8-41E0-BC59-1CCDE02186A4}" destId="{4E56867E-AF29-4179-8B80-A8CCCEA28BD7}" srcOrd="0" destOrd="0" presId="urn:microsoft.com/office/officeart/2005/8/layout/hierarchy1"/>
    <dgm:cxn modelId="{57FE7AC7-C43F-4B6E-B878-51E949F06A41}" type="presParOf" srcId="{059980F0-CCB8-41E0-BC59-1CCDE02186A4}" destId="{D849FB66-5D04-42E7-8FD2-04263E66DE79}" srcOrd="1" destOrd="0" presId="urn:microsoft.com/office/officeart/2005/8/layout/hierarchy1"/>
    <dgm:cxn modelId="{D0DCE112-6800-4E2A-93B8-A05551CC5E16}" type="presParOf" srcId="{229C5041-F809-4209-8A10-D52B5B8491C5}" destId="{F4C53BFE-1798-43A1-85E4-C2D7C5718E1B}" srcOrd="1" destOrd="0" presId="urn:microsoft.com/office/officeart/2005/8/layout/hierarchy1"/>
    <dgm:cxn modelId="{356BEA19-23BD-4C68-AB50-3B2AE62A7C7C}" type="presParOf" srcId="{64B4FA9D-70F7-42C8-9937-BF29BE3D19C2}" destId="{8452F145-DDE5-4F00-BAEB-2107DB68CCB5}" srcOrd="1" destOrd="0" presId="urn:microsoft.com/office/officeart/2005/8/layout/hierarchy1"/>
    <dgm:cxn modelId="{7A9FC66E-ED8A-4465-96BD-934C6A963F71}" type="presParOf" srcId="{8452F145-DDE5-4F00-BAEB-2107DB68CCB5}" destId="{646A0661-ACAE-4214-8FC3-FEE7FB482B0D}" srcOrd="0" destOrd="0" presId="urn:microsoft.com/office/officeart/2005/8/layout/hierarchy1"/>
    <dgm:cxn modelId="{7C844560-CB15-4C37-A264-D77C8CAD9957}" type="presParOf" srcId="{646A0661-ACAE-4214-8FC3-FEE7FB482B0D}" destId="{CFAE8CF9-44F5-4B94-8037-37C217392C6B}" srcOrd="0" destOrd="0" presId="urn:microsoft.com/office/officeart/2005/8/layout/hierarchy1"/>
    <dgm:cxn modelId="{BE115687-D06C-425C-8857-87826F86A61D}" type="presParOf" srcId="{646A0661-ACAE-4214-8FC3-FEE7FB482B0D}" destId="{10D36067-6110-4080-90DA-81D4FD3DDF53}" srcOrd="1" destOrd="0" presId="urn:microsoft.com/office/officeart/2005/8/layout/hierarchy1"/>
    <dgm:cxn modelId="{796F5197-2CF0-41B9-A564-1B6A6DE2A197}" type="presParOf" srcId="{8452F145-DDE5-4F00-BAEB-2107DB68CCB5}" destId="{BBFEB9BA-722B-40B8-A8ED-2A625403A9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1C555A-D0A3-4DA4-AEF6-5A2172BA573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C906237-C3C8-49BC-A93E-D5E4F9528E01}">
      <dgm:prSet/>
      <dgm:spPr/>
      <dgm:t>
        <a:bodyPr/>
        <a:lstStyle/>
        <a:p>
          <a:r>
            <a:rPr lang="pt-BR"/>
            <a:t>(1) Examining algorithmic biases in YouTube’s recommendations of vaccine videos </a:t>
          </a:r>
          <a:endParaRPr lang="en-US"/>
        </a:p>
      </dgm:t>
    </dgm:pt>
    <dgm:pt modelId="{ADE8E836-EC41-4B08-905D-C41C3DEC5012}" type="parTrans" cxnId="{B8F15594-F84F-4035-BADC-A2C79FC524DA}">
      <dgm:prSet/>
      <dgm:spPr/>
      <dgm:t>
        <a:bodyPr/>
        <a:lstStyle/>
        <a:p>
          <a:endParaRPr lang="en-US"/>
        </a:p>
      </dgm:t>
    </dgm:pt>
    <dgm:pt modelId="{0567F179-7829-42AC-829F-82B86F9987D9}" type="sibTrans" cxnId="{B8F15594-F84F-4035-BADC-A2C79FC524DA}">
      <dgm:prSet/>
      <dgm:spPr/>
      <dgm:t>
        <a:bodyPr/>
        <a:lstStyle/>
        <a:p>
          <a:endParaRPr lang="en-US"/>
        </a:p>
      </dgm:t>
    </dgm:pt>
    <dgm:pt modelId="{B2CFC031-A62A-42C1-9C7C-518E1FA6D116}">
      <dgm:prSet/>
      <dgm:spPr/>
      <dgm:t>
        <a:bodyPr/>
        <a:lstStyle/>
        <a:p>
          <a:r>
            <a:rPr lang="pt-BR"/>
            <a:t>(2) “Down the Rabbit Hole” of Vaccine Misinformation on YouTube: Network Exposure Study </a:t>
          </a:r>
          <a:endParaRPr lang="en-US"/>
        </a:p>
      </dgm:t>
    </dgm:pt>
    <dgm:pt modelId="{AA37B259-5F8A-48A8-8257-BD453091B146}" type="parTrans" cxnId="{D2E5B4D5-078B-4B3C-A37B-E98520570C70}">
      <dgm:prSet/>
      <dgm:spPr/>
      <dgm:t>
        <a:bodyPr/>
        <a:lstStyle/>
        <a:p>
          <a:endParaRPr lang="en-US"/>
        </a:p>
      </dgm:t>
    </dgm:pt>
    <dgm:pt modelId="{9C7D0C79-7375-403B-A8C8-88E00948734A}" type="sibTrans" cxnId="{D2E5B4D5-078B-4B3C-A37B-E98520570C70}">
      <dgm:prSet/>
      <dgm:spPr/>
      <dgm:t>
        <a:bodyPr/>
        <a:lstStyle/>
        <a:p>
          <a:endParaRPr lang="en-US"/>
        </a:p>
      </dgm:t>
    </dgm:pt>
    <dgm:pt modelId="{8DD51E9A-2133-48A6-A082-18F22E1C0FBE}">
      <dgm:prSet/>
      <dgm:spPr/>
      <dgm:t>
        <a:bodyPr/>
        <a:lstStyle/>
        <a:p>
          <a:r>
            <a:rPr lang="pt-BR"/>
            <a:t>(3) Examining Political Bias within YouTube Search and Recommendation Algorithms </a:t>
          </a:r>
          <a:endParaRPr lang="en-US"/>
        </a:p>
      </dgm:t>
    </dgm:pt>
    <dgm:pt modelId="{F233EB35-5A7E-4EC2-9658-8121ED30C3AF}" type="parTrans" cxnId="{E5586C58-04CF-4629-9E34-C038E6A7D716}">
      <dgm:prSet/>
      <dgm:spPr/>
      <dgm:t>
        <a:bodyPr/>
        <a:lstStyle/>
        <a:p>
          <a:endParaRPr lang="en-US"/>
        </a:p>
      </dgm:t>
    </dgm:pt>
    <dgm:pt modelId="{84A9C4E2-D169-45D8-8501-B6287B03DB30}" type="sibTrans" cxnId="{E5586C58-04CF-4629-9E34-C038E6A7D716}">
      <dgm:prSet/>
      <dgm:spPr/>
      <dgm:t>
        <a:bodyPr/>
        <a:lstStyle/>
        <a:p>
          <a:endParaRPr lang="en-US"/>
        </a:p>
      </dgm:t>
    </dgm:pt>
    <dgm:pt modelId="{0739ECED-68D7-41CB-8033-40C57945BD37}" type="pres">
      <dgm:prSet presAssocID="{ED1C555A-D0A3-4DA4-AEF6-5A2172BA573E}" presName="outerComposite" presStyleCnt="0">
        <dgm:presLayoutVars>
          <dgm:chMax val="5"/>
          <dgm:dir/>
          <dgm:resizeHandles val="exact"/>
        </dgm:presLayoutVars>
      </dgm:prSet>
      <dgm:spPr/>
    </dgm:pt>
    <dgm:pt modelId="{B3C01F12-2F4B-4375-87E8-95BC2753E54D}" type="pres">
      <dgm:prSet presAssocID="{ED1C555A-D0A3-4DA4-AEF6-5A2172BA573E}" presName="dummyMaxCanvas" presStyleCnt="0">
        <dgm:presLayoutVars/>
      </dgm:prSet>
      <dgm:spPr/>
    </dgm:pt>
    <dgm:pt modelId="{4642649D-64BB-4384-825E-52FBC8C0504B}" type="pres">
      <dgm:prSet presAssocID="{ED1C555A-D0A3-4DA4-AEF6-5A2172BA573E}" presName="ThreeNodes_1" presStyleLbl="node1" presStyleIdx="0" presStyleCnt="3">
        <dgm:presLayoutVars>
          <dgm:bulletEnabled val="1"/>
        </dgm:presLayoutVars>
      </dgm:prSet>
      <dgm:spPr/>
    </dgm:pt>
    <dgm:pt modelId="{D0774DF4-6D2F-4C4B-8081-D1DBA54B6637}" type="pres">
      <dgm:prSet presAssocID="{ED1C555A-D0A3-4DA4-AEF6-5A2172BA573E}" presName="ThreeNodes_2" presStyleLbl="node1" presStyleIdx="1" presStyleCnt="3">
        <dgm:presLayoutVars>
          <dgm:bulletEnabled val="1"/>
        </dgm:presLayoutVars>
      </dgm:prSet>
      <dgm:spPr/>
    </dgm:pt>
    <dgm:pt modelId="{EDB6BBC4-B1C2-4FA5-A6C5-5B3A8343B2FC}" type="pres">
      <dgm:prSet presAssocID="{ED1C555A-D0A3-4DA4-AEF6-5A2172BA573E}" presName="ThreeNodes_3" presStyleLbl="node1" presStyleIdx="2" presStyleCnt="3">
        <dgm:presLayoutVars>
          <dgm:bulletEnabled val="1"/>
        </dgm:presLayoutVars>
      </dgm:prSet>
      <dgm:spPr/>
    </dgm:pt>
    <dgm:pt modelId="{73612F66-3E03-4160-8A56-797B3C621B13}" type="pres">
      <dgm:prSet presAssocID="{ED1C555A-D0A3-4DA4-AEF6-5A2172BA573E}" presName="ThreeConn_1-2" presStyleLbl="fgAccFollowNode1" presStyleIdx="0" presStyleCnt="2">
        <dgm:presLayoutVars>
          <dgm:bulletEnabled val="1"/>
        </dgm:presLayoutVars>
      </dgm:prSet>
      <dgm:spPr/>
    </dgm:pt>
    <dgm:pt modelId="{C31008B4-CDEC-4F03-816F-51F32C98AA9F}" type="pres">
      <dgm:prSet presAssocID="{ED1C555A-D0A3-4DA4-AEF6-5A2172BA573E}" presName="ThreeConn_2-3" presStyleLbl="fgAccFollowNode1" presStyleIdx="1" presStyleCnt="2">
        <dgm:presLayoutVars>
          <dgm:bulletEnabled val="1"/>
        </dgm:presLayoutVars>
      </dgm:prSet>
      <dgm:spPr/>
    </dgm:pt>
    <dgm:pt modelId="{22C43973-7D9A-4024-8931-050F8603AD60}" type="pres">
      <dgm:prSet presAssocID="{ED1C555A-D0A3-4DA4-AEF6-5A2172BA573E}" presName="ThreeNodes_1_text" presStyleLbl="node1" presStyleIdx="2" presStyleCnt="3">
        <dgm:presLayoutVars>
          <dgm:bulletEnabled val="1"/>
        </dgm:presLayoutVars>
      </dgm:prSet>
      <dgm:spPr/>
    </dgm:pt>
    <dgm:pt modelId="{7620BFE3-B665-410D-A192-8E783BCD92A2}" type="pres">
      <dgm:prSet presAssocID="{ED1C555A-D0A3-4DA4-AEF6-5A2172BA573E}" presName="ThreeNodes_2_text" presStyleLbl="node1" presStyleIdx="2" presStyleCnt="3">
        <dgm:presLayoutVars>
          <dgm:bulletEnabled val="1"/>
        </dgm:presLayoutVars>
      </dgm:prSet>
      <dgm:spPr/>
    </dgm:pt>
    <dgm:pt modelId="{013BE07D-CF0C-4815-BF9C-31BFA055546D}" type="pres">
      <dgm:prSet presAssocID="{ED1C555A-D0A3-4DA4-AEF6-5A2172BA573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D6C6A1E-2557-49F5-9172-F69B0608807A}" type="presOf" srcId="{0567F179-7829-42AC-829F-82B86F9987D9}" destId="{73612F66-3E03-4160-8A56-797B3C621B13}" srcOrd="0" destOrd="0" presId="urn:microsoft.com/office/officeart/2005/8/layout/vProcess5"/>
    <dgm:cxn modelId="{707C5354-7EA5-42D7-9936-9523AD2CD0D6}" type="presOf" srcId="{ED1C555A-D0A3-4DA4-AEF6-5A2172BA573E}" destId="{0739ECED-68D7-41CB-8033-40C57945BD37}" srcOrd="0" destOrd="0" presId="urn:microsoft.com/office/officeart/2005/8/layout/vProcess5"/>
    <dgm:cxn modelId="{E5586C58-04CF-4629-9E34-C038E6A7D716}" srcId="{ED1C555A-D0A3-4DA4-AEF6-5A2172BA573E}" destId="{8DD51E9A-2133-48A6-A082-18F22E1C0FBE}" srcOrd="2" destOrd="0" parTransId="{F233EB35-5A7E-4EC2-9658-8121ED30C3AF}" sibTransId="{84A9C4E2-D169-45D8-8501-B6287B03DB30}"/>
    <dgm:cxn modelId="{1F70BC8E-63AD-402B-9E89-115553346DBF}" type="presOf" srcId="{1C906237-C3C8-49BC-A93E-D5E4F9528E01}" destId="{22C43973-7D9A-4024-8931-050F8603AD60}" srcOrd="1" destOrd="0" presId="urn:microsoft.com/office/officeart/2005/8/layout/vProcess5"/>
    <dgm:cxn modelId="{59AC0892-A962-4596-97EA-DAD108EB96E8}" type="presOf" srcId="{1C906237-C3C8-49BC-A93E-D5E4F9528E01}" destId="{4642649D-64BB-4384-825E-52FBC8C0504B}" srcOrd="0" destOrd="0" presId="urn:microsoft.com/office/officeart/2005/8/layout/vProcess5"/>
    <dgm:cxn modelId="{B8F15594-F84F-4035-BADC-A2C79FC524DA}" srcId="{ED1C555A-D0A3-4DA4-AEF6-5A2172BA573E}" destId="{1C906237-C3C8-49BC-A93E-D5E4F9528E01}" srcOrd="0" destOrd="0" parTransId="{ADE8E836-EC41-4B08-905D-C41C3DEC5012}" sibTransId="{0567F179-7829-42AC-829F-82B86F9987D9}"/>
    <dgm:cxn modelId="{69C3C9C0-A582-492C-B188-5F9C158E4219}" type="presOf" srcId="{B2CFC031-A62A-42C1-9C7C-518E1FA6D116}" destId="{D0774DF4-6D2F-4C4B-8081-D1DBA54B6637}" srcOrd="0" destOrd="0" presId="urn:microsoft.com/office/officeart/2005/8/layout/vProcess5"/>
    <dgm:cxn modelId="{98F5C9CC-7107-4054-AC97-22214B6A3252}" type="presOf" srcId="{8DD51E9A-2133-48A6-A082-18F22E1C0FBE}" destId="{013BE07D-CF0C-4815-BF9C-31BFA055546D}" srcOrd="1" destOrd="0" presId="urn:microsoft.com/office/officeart/2005/8/layout/vProcess5"/>
    <dgm:cxn modelId="{70009BD4-0889-4A5D-8677-7D94A95DBC15}" type="presOf" srcId="{8DD51E9A-2133-48A6-A082-18F22E1C0FBE}" destId="{EDB6BBC4-B1C2-4FA5-A6C5-5B3A8343B2FC}" srcOrd="0" destOrd="0" presId="urn:microsoft.com/office/officeart/2005/8/layout/vProcess5"/>
    <dgm:cxn modelId="{C1E9B4D4-5589-41A3-BB56-F66DF00FE164}" type="presOf" srcId="{B2CFC031-A62A-42C1-9C7C-518E1FA6D116}" destId="{7620BFE3-B665-410D-A192-8E783BCD92A2}" srcOrd="1" destOrd="0" presId="urn:microsoft.com/office/officeart/2005/8/layout/vProcess5"/>
    <dgm:cxn modelId="{D2E5B4D5-078B-4B3C-A37B-E98520570C70}" srcId="{ED1C555A-D0A3-4DA4-AEF6-5A2172BA573E}" destId="{B2CFC031-A62A-42C1-9C7C-518E1FA6D116}" srcOrd="1" destOrd="0" parTransId="{AA37B259-5F8A-48A8-8257-BD453091B146}" sibTransId="{9C7D0C79-7375-403B-A8C8-88E00948734A}"/>
    <dgm:cxn modelId="{BBEC5DD7-D982-470F-B333-8B3A63A79D75}" type="presOf" srcId="{9C7D0C79-7375-403B-A8C8-88E00948734A}" destId="{C31008B4-CDEC-4F03-816F-51F32C98AA9F}" srcOrd="0" destOrd="0" presId="urn:microsoft.com/office/officeart/2005/8/layout/vProcess5"/>
    <dgm:cxn modelId="{5B05C286-6717-48B1-A13C-6B75E52387EB}" type="presParOf" srcId="{0739ECED-68D7-41CB-8033-40C57945BD37}" destId="{B3C01F12-2F4B-4375-87E8-95BC2753E54D}" srcOrd="0" destOrd="0" presId="urn:microsoft.com/office/officeart/2005/8/layout/vProcess5"/>
    <dgm:cxn modelId="{01F40089-37A7-4CA7-A997-471A7EB00FC5}" type="presParOf" srcId="{0739ECED-68D7-41CB-8033-40C57945BD37}" destId="{4642649D-64BB-4384-825E-52FBC8C0504B}" srcOrd="1" destOrd="0" presId="urn:microsoft.com/office/officeart/2005/8/layout/vProcess5"/>
    <dgm:cxn modelId="{95C80358-C1B0-48D8-8F51-D79AC0E24A2C}" type="presParOf" srcId="{0739ECED-68D7-41CB-8033-40C57945BD37}" destId="{D0774DF4-6D2F-4C4B-8081-D1DBA54B6637}" srcOrd="2" destOrd="0" presId="urn:microsoft.com/office/officeart/2005/8/layout/vProcess5"/>
    <dgm:cxn modelId="{0275EEC7-DBD6-4F0D-94BE-3C2E78B653CC}" type="presParOf" srcId="{0739ECED-68D7-41CB-8033-40C57945BD37}" destId="{EDB6BBC4-B1C2-4FA5-A6C5-5B3A8343B2FC}" srcOrd="3" destOrd="0" presId="urn:microsoft.com/office/officeart/2005/8/layout/vProcess5"/>
    <dgm:cxn modelId="{9FB6267A-B8ED-4C71-AC01-E9DC7E20CD98}" type="presParOf" srcId="{0739ECED-68D7-41CB-8033-40C57945BD37}" destId="{73612F66-3E03-4160-8A56-797B3C621B13}" srcOrd="4" destOrd="0" presId="urn:microsoft.com/office/officeart/2005/8/layout/vProcess5"/>
    <dgm:cxn modelId="{A81E9FBD-E05E-4818-9039-8C01AB20B7D4}" type="presParOf" srcId="{0739ECED-68D7-41CB-8033-40C57945BD37}" destId="{C31008B4-CDEC-4F03-816F-51F32C98AA9F}" srcOrd="5" destOrd="0" presId="urn:microsoft.com/office/officeart/2005/8/layout/vProcess5"/>
    <dgm:cxn modelId="{8AFDC0A7-2B51-41D9-BD4D-927FA7DC626D}" type="presParOf" srcId="{0739ECED-68D7-41CB-8033-40C57945BD37}" destId="{22C43973-7D9A-4024-8931-050F8603AD60}" srcOrd="6" destOrd="0" presId="urn:microsoft.com/office/officeart/2005/8/layout/vProcess5"/>
    <dgm:cxn modelId="{F3A1D514-396E-4AC5-B9BE-FF40CB8E1880}" type="presParOf" srcId="{0739ECED-68D7-41CB-8033-40C57945BD37}" destId="{7620BFE3-B665-410D-A192-8E783BCD92A2}" srcOrd="7" destOrd="0" presId="urn:microsoft.com/office/officeart/2005/8/layout/vProcess5"/>
    <dgm:cxn modelId="{7253D416-7DF4-4C2E-BEC1-4611AF8D7FB7}" type="presParOf" srcId="{0739ECED-68D7-41CB-8033-40C57945BD37}" destId="{013BE07D-CF0C-4815-BF9C-31BFA055546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5CA7E4-5E96-4988-BAFB-CBF600E80EE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FA80E3-0326-41A2-A11C-235567E00805}">
      <dgm:prSet/>
      <dgm:spPr/>
      <dgm:t>
        <a:bodyPr/>
        <a:lstStyle/>
        <a:p>
          <a:r>
            <a:rPr lang="pt-BR"/>
            <a:t>Conta 1: Assistir apenas vídeos de futebol</a:t>
          </a:r>
          <a:endParaRPr lang="en-US"/>
        </a:p>
      </dgm:t>
    </dgm:pt>
    <dgm:pt modelId="{E5528E47-6555-4167-BA7A-22538126771F}" type="parTrans" cxnId="{6DE511D0-4304-48E5-8F51-FD64F8941CF8}">
      <dgm:prSet/>
      <dgm:spPr/>
      <dgm:t>
        <a:bodyPr/>
        <a:lstStyle/>
        <a:p>
          <a:endParaRPr lang="en-US"/>
        </a:p>
      </dgm:t>
    </dgm:pt>
    <dgm:pt modelId="{79C6AD3C-9543-4DDE-806B-01BAF17D503E}" type="sibTrans" cxnId="{6DE511D0-4304-48E5-8F51-FD64F8941CF8}">
      <dgm:prSet/>
      <dgm:spPr/>
      <dgm:t>
        <a:bodyPr/>
        <a:lstStyle/>
        <a:p>
          <a:endParaRPr lang="en-US"/>
        </a:p>
      </dgm:t>
    </dgm:pt>
    <dgm:pt modelId="{D7AC9D01-A601-4B68-B823-EBDCDCE86D98}">
      <dgm:prSet/>
      <dgm:spPr/>
      <dgm:t>
        <a:bodyPr/>
        <a:lstStyle/>
        <a:p>
          <a:r>
            <a:rPr lang="pt-BR"/>
            <a:t>Conta 2: Assistir vídeos aleatórios e dos tema escolhido</a:t>
          </a:r>
          <a:endParaRPr lang="en-US"/>
        </a:p>
      </dgm:t>
    </dgm:pt>
    <dgm:pt modelId="{4D824DF6-15B6-47CB-98FB-C5F3C05B3184}" type="parTrans" cxnId="{B4241A4B-2D8C-4C63-8478-A1053CB27DE3}">
      <dgm:prSet/>
      <dgm:spPr/>
      <dgm:t>
        <a:bodyPr/>
        <a:lstStyle/>
        <a:p>
          <a:endParaRPr lang="en-US"/>
        </a:p>
      </dgm:t>
    </dgm:pt>
    <dgm:pt modelId="{B0FB35CA-4DDB-4368-B29D-9D774DEFB2F7}" type="sibTrans" cxnId="{B4241A4B-2D8C-4C63-8478-A1053CB27DE3}">
      <dgm:prSet/>
      <dgm:spPr/>
      <dgm:t>
        <a:bodyPr/>
        <a:lstStyle/>
        <a:p>
          <a:endParaRPr lang="en-US"/>
        </a:p>
      </dgm:t>
    </dgm:pt>
    <dgm:pt modelId="{EA0990B2-E4B0-443A-AF89-8E505862640D}" type="pres">
      <dgm:prSet presAssocID="{0F5CA7E4-5E96-4988-BAFB-CBF600E80EE2}" presName="root" presStyleCnt="0">
        <dgm:presLayoutVars>
          <dgm:dir/>
          <dgm:resizeHandles val="exact"/>
        </dgm:presLayoutVars>
      </dgm:prSet>
      <dgm:spPr/>
    </dgm:pt>
    <dgm:pt modelId="{A481BAD1-6EA2-4473-A9A9-3D0FA0716D64}" type="pres">
      <dgm:prSet presAssocID="{2BFA80E3-0326-41A2-A11C-235567E00805}" presName="compNode" presStyleCnt="0"/>
      <dgm:spPr/>
    </dgm:pt>
    <dgm:pt modelId="{1F39C424-DB93-428E-BACC-B3ACA6049426}" type="pres">
      <dgm:prSet presAssocID="{2BFA80E3-0326-41A2-A11C-235567E008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la de futebol"/>
        </a:ext>
      </dgm:extLst>
    </dgm:pt>
    <dgm:pt modelId="{FF9AC017-45CB-42D8-B9D7-C30C6D6AA91B}" type="pres">
      <dgm:prSet presAssocID="{2BFA80E3-0326-41A2-A11C-235567E00805}" presName="spaceRect" presStyleCnt="0"/>
      <dgm:spPr/>
    </dgm:pt>
    <dgm:pt modelId="{9AA20433-CC7B-49DA-9BB3-96A20F40C8CC}" type="pres">
      <dgm:prSet presAssocID="{2BFA80E3-0326-41A2-A11C-235567E00805}" presName="textRect" presStyleLbl="revTx" presStyleIdx="0" presStyleCnt="2">
        <dgm:presLayoutVars>
          <dgm:chMax val="1"/>
          <dgm:chPref val="1"/>
        </dgm:presLayoutVars>
      </dgm:prSet>
      <dgm:spPr/>
    </dgm:pt>
    <dgm:pt modelId="{CE7E0497-BFB8-4841-B454-2897ABA04163}" type="pres">
      <dgm:prSet presAssocID="{79C6AD3C-9543-4DDE-806B-01BAF17D503E}" presName="sibTrans" presStyleCnt="0"/>
      <dgm:spPr/>
    </dgm:pt>
    <dgm:pt modelId="{D3F0E567-9CBC-41D7-9AF8-7A315E1F2140}" type="pres">
      <dgm:prSet presAssocID="{D7AC9D01-A601-4B68-B823-EBDCDCE86D98}" presName="compNode" presStyleCnt="0"/>
      <dgm:spPr/>
    </dgm:pt>
    <dgm:pt modelId="{B49D24CC-3503-4A47-8749-CD63AB99F8B4}" type="pres">
      <dgm:prSet presAssocID="{D7AC9D01-A601-4B68-B823-EBDCDCE86D9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zir"/>
        </a:ext>
      </dgm:extLst>
    </dgm:pt>
    <dgm:pt modelId="{62CFF082-ED3A-44A3-BC97-09FC5E05582C}" type="pres">
      <dgm:prSet presAssocID="{D7AC9D01-A601-4B68-B823-EBDCDCE86D98}" presName="spaceRect" presStyleCnt="0"/>
      <dgm:spPr/>
    </dgm:pt>
    <dgm:pt modelId="{9F654187-CF2F-47D1-8750-AD7B09A5DFF6}" type="pres">
      <dgm:prSet presAssocID="{D7AC9D01-A601-4B68-B823-EBDCDCE86D9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411380A-1B56-47A7-A72C-152D168D4E48}" type="presOf" srcId="{D7AC9D01-A601-4B68-B823-EBDCDCE86D98}" destId="{9F654187-CF2F-47D1-8750-AD7B09A5DFF6}" srcOrd="0" destOrd="0" presId="urn:microsoft.com/office/officeart/2018/2/layout/IconLabelList"/>
    <dgm:cxn modelId="{B4241A4B-2D8C-4C63-8478-A1053CB27DE3}" srcId="{0F5CA7E4-5E96-4988-BAFB-CBF600E80EE2}" destId="{D7AC9D01-A601-4B68-B823-EBDCDCE86D98}" srcOrd="1" destOrd="0" parTransId="{4D824DF6-15B6-47CB-98FB-C5F3C05B3184}" sibTransId="{B0FB35CA-4DDB-4368-B29D-9D774DEFB2F7}"/>
    <dgm:cxn modelId="{D5D36271-8B29-4B69-9AB1-41E061C3EA40}" type="presOf" srcId="{0F5CA7E4-5E96-4988-BAFB-CBF600E80EE2}" destId="{EA0990B2-E4B0-443A-AF89-8E505862640D}" srcOrd="0" destOrd="0" presId="urn:microsoft.com/office/officeart/2018/2/layout/IconLabelList"/>
    <dgm:cxn modelId="{4DD160AE-5E13-4A8F-A440-EFD8E61C6A6B}" type="presOf" srcId="{2BFA80E3-0326-41A2-A11C-235567E00805}" destId="{9AA20433-CC7B-49DA-9BB3-96A20F40C8CC}" srcOrd="0" destOrd="0" presId="urn:microsoft.com/office/officeart/2018/2/layout/IconLabelList"/>
    <dgm:cxn modelId="{6DE511D0-4304-48E5-8F51-FD64F8941CF8}" srcId="{0F5CA7E4-5E96-4988-BAFB-CBF600E80EE2}" destId="{2BFA80E3-0326-41A2-A11C-235567E00805}" srcOrd="0" destOrd="0" parTransId="{E5528E47-6555-4167-BA7A-22538126771F}" sibTransId="{79C6AD3C-9543-4DDE-806B-01BAF17D503E}"/>
    <dgm:cxn modelId="{A84E09FE-F056-42C0-AC3A-EEE4D89B624F}" type="presParOf" srcId="{EA0990B2-E4B0-443A-AF89-8E505862640D}" destId="{A481BAD1-6EA2-4473-A9A9-3D0FA0716D64}" srcOrd="0" destOrd="0" presId="urn:microsoft.com/office/officeart/2018/2/layout/IconLabelList"/>
    <dgm:cxn modelId="{49D258AB-B249-4F4A-ADAA-440E0B64D785}" type="presParOf" srcId="{A481BAD1-6EA2-4473-A9A9-3D0FA0716D64}" destId="{1F39C424-DB93-428E-BACC-B3ACA6049426}" srcOrd="0" destOrd="0" presId="urn:microsoft.com/office/officeart/2018/2/layout/IconLabelList"/>
    <dgm:cxn modelId="{DCAA85EB-5D9C-461A-B196-6458041789B9}" type="presParOf" srcId="{A481BAD1-6EA2-4473-A9A9-3D0FA0716D64}" destId="{FF9AC017-45CB-42D8-B9D7-C30C6D6AA91B}" srcOrd="1" destOrd="0" presId="urn:microsoft.com/office/officeart/2018/2/layout/IconLabelList"/>
    <dgm:cxn modelId="{6279827A-6297-44D1-AF0B-CB027D1E7385}" type="presParOf" srcId="{A481BAD1-6EA2-4473-A9A9-3D0FA0716D64}" destId="{9AA20433-CC7B-49DA-9BB3-96A20F40C8CC}" srcOrd="2" destOrd="0" presId="urn:microsoft.com/office/officeart/2018/2/layout/IconLabelList"/>
    <dgm:cxn modelId="{D7BE7BAC-3217-4E66-9DBE-83B93E0FC464}" type="presParOf" srcId="{EA0990B2-E4B0-443A-AF89-8E505862640D}" destId="{CE7E0497-BFB8-4841-B454-2897ABA04163}" srcOrd="1" destOrd="0" presId="urn:microsoft.com/office/officeart/2018/2/layout/IconLabelList"/>
    <dgm:cxn modelId="{E12063F5-EFF8-4022-A343-602600BEC96D}" type="presParOf" srcId="{EA0990B2-E4B0-443A-AF89-8E505862640D}" destId="{D3F0E567-9CBC-41D7-9AF8-7A315E1F2140}" srcOrd="2" destOrd="0" presId="urn:microsoft.com/office/officeart/2018/2/layout/IconLabelList"/>
    <dgm:cxn modelId="{9B225FDA-6274-4D5F-80A5-E97B96855D82}" type="presParOf" srcId="{D3F0E567-9CBC-41D7-9AF8-7A315E1F2140}" destId="{B49D24CC-3503-4A47-8749-CD63AB99F8B4}" srcOrd="0" destOrd="0" presId="urn:microsoft.com/office/officeart/2018/2/layout/IconLabelList"/>
    <dgm:cxn modelId="{286FC1C1-FCF7-43A5-BD5A-284EE46634F9}" type="presParOf" srcId="{D3F0E567-9CBC-41D7-9AF8-7A315E1F2140}" destId="{62CFF082-ED3A-44A3-BC97-09FC5E05582C}" srcOrd="1" destOrd="0" presId="urn:microsoft.com/office/officeart/2018/2/layout/IconLabelList"/>
    <dgm:cxn modelId="{285B734C-99F4-4E6C-8820-E89FF03A3CC0}" type="presParOf" srcId="{D3F0E567-9CBC-41D7-9AF8-7A315E1F2140}" destId="{9F654187-CF2F-47D1-8750-AD7B09A5DFF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4D2761-619C-4A97-86EA-836FE5BC25F6}" type="doc">
      <dgm:prSet loTypeId="urn:microsoft.com/office/officeart/2005/8/layout/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4279C3D-87E1-4009-80E0-244DB0C23F6E}">
      <dgm:prSet/>
      <dgm:spPr/>
      <dgm:t>
        <a:bodyPr/>
        <a:lstStyle/>
        <a:p>
          <a:r>
            <a:rPr lang="pt-BR" dirty="0"/>
            <a:t>(1) Dias de coleta: dias úteis (mesmo com a ocorrência de feriados), com início no dia 01/10/22 e fim no dia 11/11/22, totalizando 10 dias;</a:t>
          </a:r>
          <a:endParaRPr lang="en-US" dirty="0"/>
        </a:p>
      </dgm:t>
    </dgm:pt>
    <dgm:pt modelId="{5440AE96-73C0-4B2D-B212-92479F9C37D2}" type="parTrans" cxnId="{6FD7FE56-EF42-4192-830C-D97FF67957B8}">
      <dgm:prSet/>
      <dgm:spPr/>
      <dgm:t>
        <a:bodyPr/>
        <a:lstStyle/>
        <a:p>
          <a:endParaRPr lang="en-US"/>
        </a:p>
      </dgm:t>
    </dgm:pt>
    <dgm:pt modelId="{7D8BA414-5B6E-4C1D-8A77-A90BC22B86D0}" type="sibTrans" cxnId="{6FD7FE56-EF42-4192-830C-D97FF67957B8}">
      <dgm:prSet/>
      <dgm:spPr/>
      <dgm:t>
        <a:bodyPr/>
        <a:lstStyle/>
        <a:p>
          <a:endParaRPr lang="en-US"/>
        </a:p>
      </dgm:t>
    </dgm:pt>
    <dgm:pt modelId="{6F225CE4-FF1C-49E0-B54F-58FA9425DFA2}">
      <dgm:prSet/>
      <dgm:spPr/>
      <dgm:t>
        <a:bodyPr/>
        <a:lstStyle/>
        <a:p>
          <a:r>
            <a:rPr lang="pt-BR"/>
            <a:t>(2) Horário de coleta: início exatamente às 19:20;</a:t>
          </a:r>
          <a:endParaRPr lang="en-US"/>
        </a:p>
      </dgm:t>
    </dgm:pt>
    <dgm:pt modelId="{59F92A28-0CA6-4572-8D67-9E004AEB1C4F}" type="parTrans" cxnId="{DF376F4B-308D-4A1F-AC78-983E49BF696B}">
      <dgm:prSet/>
      <dgm:spPr/>
      <dgm:t>
        <a:bodyPr/>
        <a:lstStyle/>
        <a:p>
          <a:endParaRPr lang="en-US"/>
        </a:p>
      </dgm:t>
    </dgm:pt>
    <dgm:pt modelId="{E1A4D866-9C8F-42BC-A4AA-04E068746EAB}" type="sibTrans" cxnId="{DF376F4B-308D-4A1F-AC78-983E49BF696B}">
      <dgm:prSet/>
      <dgm:spPr/>
      <dgm:t>
        <a:bodyPr/>
        <a:lstStyle/>
        <a:p>
          <a:endParaRPr lang="en-US"/>
        </a:p>
      </dgm:t>
    </dgm:pt>
    <dgm:pt modelId="{E01ED920-297F-447D-93E4-F2F3B05C35E5}">
      <dgm:prSet/>
      <dgm:spPr/>
      <dgm:t>
        <a:bodyPr/>
        <a:lstStyle/>
        <a:p>
          <a:r>
            <a:rPr lang="pt-BR"/>
            <a:t>(3) Nº de vídeos assistidos:  conta normal assistiria apenas 3 vídeos sobre seu tema por dia de coleta.</a:t>
          </a:r>
          <a:endParaRPr lang="en-US"/>
        </a:p>
      </dgm:t>
    </dgm:pt>
    <dgm:pt modelId="{7A82F471-8168-4FAC-B0CB-9DE51CA3A8D2}" type="parTrans" cxnId="{041EE772-F8D0-48C1-A3B0-CA01DEBB2FFD}">
      <dgm:prSet/>
      <dgm:spPr/>
      <dgm:t>
        <a:bodyPr/>
        <a:lstStyle/>
        <a:p>
          <a:endParaRPr lang="en-US"/>
        </a:p>
      </dgm:t>
    </dgm:pt>
    <dgm:pt modelId="{C38D3ADF-5740-48CD-B1E4-31856D62C367}" type="sibTrans" cxnId="{041EE772-F8D0-48C1-A3B0-CA01DEBB2FFD}">
      <dgm:prSet/>
      <dgm:spPr/>
      <dgm:t>
        <a:bodyPr/>
        <a:lstStyle/>
        <a:p>
          <a:endParaRPr lang="en-US"/>
        </a:p>
      </dgm:t>
    </dgm:pt>
    <dgm:pt modelId="{A39C10F3-38F1-49CD-AD78-860D63F58D1A}" type="pres">
      <dgm:prSet presAssocID="{824D2761-619C-4A97-86EA-836FE5BC25F6}" presName="Name0" presStyleCnt="0">
        <dgm:presLayoutVars>
          <dgm:dir/>
          <dgm:animLvl val="lvl"/>
          <dgm:resizeHandles val="exact"/>
        </dgm:presLayoutVars>
      </dgm:prSet>
      <dgm:spPr/>
    </dgm:pt>
    <dgm:pt modelId="{F2358C44-49CE-4B4A-9824-7B5A594C9481}" type="pres">
      <dgm:prSet presAssocID="{E01ED920-297F-447D-93E4-F2F3B05C35E5}" presName="boxAndChildren" presStyleCnt="0"/>
      <dgm:spPr/>
    </dgm:pt>
    <dgm:pt modelId="{A6F488AC-2DAD-4F9F-867D-487AAD3B3D55}" type="pres">
      <dgm:prSet presAssocID="{E01ED920-297F-447D-93E4-F2F3B05C35E5}" presName="parentTextBox" presStyleLbl="node1" presStyleIdx="0" presStyleCnt="3"/>
      <dgm:spPr/>
    </dgm:pt>
    <dgm:pt modelId="{C283B0FB-B723-4AEE-914C-75FF74D92FE2}" type="pres">
      <dgm:prSet presAssocID="{E1A4D866-9C8F-42BC-A4AA-04E068746EAB}" presName="sp" presStyleCnt="0"/>
      <dgm:spPr/>
    </dgm:pt>
    <dgm:pt modelId="{909BCD60-2278-4E26-9D06-EA1E3D3E8BBB}" type="pres">
      <dgm:prSet presAssocID="{6F225CE4-FF1C-49E0-B54F-58FA9425DFA2}" presName="arrowAndChildren" presStyleCnt="0"/>
      <dgm:spPr/>
    </dgm:pt>
    <dgm:pt modelId="{909C855D-66D5-411F-90CF-C16F8756227E}" type="pres">
      <dgm:prSet presAssocID="{6F225CE4-FF1C-49E0-B54F-58FA9425DFA2}" presName="parentTextArrow" presStyleLbl="node1" presStyleIdx="1" presStyleCnt="3"/>
      <dgm:spPr/>
    </dgm:pt>
    <dgm:pt modelId="{C8DE1FD4-1573-4D76-AD19-53D141E31A17}" type="pres">
      <dgm:prSet presAssocID="{7D8BA414-5B6E-4C1D-8A77-A90BC22B86D0}" presName="sp" presStyleCnt="0"/>
      <dgm:spPr/>
    </dgm:pt>
    <dgm:pt modelId="{D6D6B201-E360-4408-93C9-CE24633620D2}" type="pres">
      <dgm:prSet presAssocID="{C4279C3D-87E1-4009-80E0-244DB0C23F6E}" presName="arrowAndChildren" presStyleCnt="0"/>
      <dgm:spPr/>
    </dgm:pt>
    <dgm:pt modelId="{89768275-107B-4530-A31C-22976586AFC5}" type="pres">
      <dgm:prSet presAssocID="{C4279C3D-87E1-4009-80E0-244DB0C23F6E}" presName="parentTextArrow" presStyleLbl="node1" presStyleIdx="2" presStyleCnt="3"/>
      <dgm:spPr/>
    </dgm:pt>
  </dgm:ptLst>
  <dgm:cxnLst>
    <dgm:cxn modelId="{83E57D09-1840-4243-8D1F-8F9FC551BC0E}" type="presOf" srcId="{6F225CE4-FF1C-49E0-B54F-58FA9425DFA2}" destId="{909C855D-66D5-411F-90CF-C16F8756227E}" srcOrd="0" destOrd="0" presId="urn:microsoft.com/office/officeart/2005/8/layout/process4"/>
    <dgm:cxn modelId="{DF376F4B-308D-4A1F-AC78-983E49BF696B}" srcId="{824D2761-619C-4A97-86EA-836FE5BC25F6}" destId="{6F225CE4-FF1C-49E0-B54F-58FA9425DFA2}" srcOrd="1" destOrd="0" parTransId="{59F92A28-0CA6-4572-8D67-9E004AEB1C4F}" sibTransId="{E1A4D866-9C8F-42BC-A4AA-04E068746EAB}"/>
    <dgm:cxn modelId="{6FD7FE56-EF42-4192-830C-D97FF67957B8}" srcId="{824D2761-619C-4A97-86EA-836FE5BC25F6}" destId="{C4279C3D-87E1-4009-80E0-244DB0C23F6E}" srcOrd="0" destOrd="0" parTransId="{5440AE96-73C0-4B2D-B212-92479F9C37D2}" sibTransId="{7D8BA414-5B6E-4C1D-8A77-A90BC22B86D0}"/>
    <dgm:cxn modelId="{041EE772-F8D0-48C1-A3B0-CA01DEBB2FFD}" srcId="{824D2761-619C-4A97-86EA-836FE5BC25F6}" destId="{E01ED920-297F-447D-93E4-F2F3B05C35E5}" srcOrd="2" destOrd="0" parTransId="{7A82F471-8168-4FAC-B0CB-9DE51CA3A8D2}" sibTransId="{C38D3ADF-5740-48CD-B1E4-31856D62C367}"/>
    <dgm:cxn modelId="{D61F6F85-CDD2-284E-AD61-F2C684ACAE53}" type="presOf" srcId="{E01ED920-297F-447D-93E4-F2F3B05C35E5}" destId="{A6F488AC-2DAD-4F9F-867D-487AAD3B3D55}" srcOrd="0" destOrd="0" presId="urn:microsoft.com/office/officeart/2005/8/layout/process4"/>
    <dgm:cxn modelId="{E07249B3-7C08-4375-A721-C3C7801C97DB}" type="presOf" srcId="{824D2761-619C-4A97-86EA-836FE5BC25F6}" destId="{A39C10F3-38F1-49CD-AD78-860D63F58D1A}" srcOrd="0" destOrd="0" presId="urn:microsoft.com/office/officeart/2005/8/layout/process4"/>
    <dgm:cxn modelId="{A4293AEF-74DC-1846-B6BE-A6A3748CD8F3}" type="presOf" srcId="{C4279C3D-87E1-4009-80E0-244DB0C23F6E}" destId="{89768275-107B-4530-A31C-22976586AFC5}" srcOrd="0" destOrd="0" presId="urn:microsoft.com/office/officeart/2005/8/layout/process4"/>
    <dgm:cxn modelId="{FE34A933-D869-754E-8B0B-ADCE2A5F9D2C}" type="presParOf" srcId="{A39C10F3-38F1-49CD-AD78-860D63F58D1A}" destId="{F2358C44-49CE-4B4A-9824-7B5A594C9481}" srcOrd="0" destOrd="0" presId="urn:microsoft.com/office/officeart/2005/8/layout/process4"/>
    <dgm:cxn modelId="{4CFA3406-EB9E-FB4C-BF6D-3ABAC86A79E1}" type="presParOf" srcId="{F2358C44-49CE-4B4A-9824-7B5A594C9481}" destId="{A6F488AC-2DAD-4F9F-867D-487AAD3B3D55}" srcOrd="0" destOrd="0" presId="urn:microsoft.com/office/officeart/2005/8/layout/process4"/>
    <dgm:cxn modelId="{25E6C67E-49EB-9340-8DBA-C1EFE8DA11BA}" type="presParOf" srcId="{A39C10F3-38F1-49CD-AD78-860D63F58D1A}" destId="{C283B0FB-B723-4AEE-914C-75FF74D92FE2}" srcOrd="1" destOrd="0" presId="urn:microsoft.com/office/officeart/2005/8/layout/process4"/>
    <dgm:cxn modelId="{05961914-A628-E149-B5E4-D0607F3E3D5E}" type="presParOf" srcId="{A39C10F3-38F1-49CD-AD78-860D63F58D1A}" destId="{909BCD60-2278-4E26-9D06-EA1E3D3E8BBB}" srcOrd="2" destOrd="0" presId="urn:microsoft.com/office/officeart/2005/8/layout/process4"/>
    <dgm:cxn modelId="{389B7001-4FFC-0349-84C0-6DF875FBD08F}" type="presParOf" srcId="{909BCD60-2278-4E26-9D06-EA1E3D3E8BBB}" destId="{909C855D-66D5-411F-90CF-C16F8756227E}" srcOrd="0" destOrd="0" presId="urn:microsoft.com/office/officeart/2005/8/layout/process4"/>
    <dgm:cxn modelId="{B4722FC6-511D-544A-80EF-830464849423}" type="presParOf" srcId="{A39C10F3-38F1-49CD-AD78-860D63F58D1A}" destId="{C8DE1FD4-1573-4D76-AD19-53D141E31A17}" srcOrd="3" destOrd="0" presId="urn:microsoft.com/office/officeart/2005/8/layout/process4"/>
    <dgm:cxn modelId="{ED0B01CF-784F-DE48-BC03-362B4EE73E54}" type="presParOf" srcId="{A39C10F3-38F1-49CD-AD78-860D63F58D1A}" destId="{D6D6B201-E360-4408-93C9-CE24633620D2}" srcOrd="4" destOrd="0" presId="urn:microsoft.com/office/officeart/2005/8/layout/process4"/>
    <dgm:cxn modelId="{5E7C577E-A02C-5B47-A31E-5B663A1D5728}" type="presParOf" srcId="{D6D6B201-E360-4408-93C9-CE24633620D2}" destId="{89768275-107B-4530-A31C-22976586AFC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4D2761-619C-4A97-86EA-836FE5BC25F6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F225CE4-FF1C-49E0-B54F-58FA9425DFA2}">
      <dgm:prSet/>
      <dgm:spPr/>
      <dgm:t>
        <a:bodyPr/>
        <a:lstStyle/>
        <a:p>
          <a:pPr rtl="0"/>
          <a:r>
            <a:rPr lang="pt-BR" dirty="0"/>
            <a:t>(2) Operação da conta de controle: o conjunto de temas pesquisados era mudado a cada 2 dias de análise, com alternância entre o grupo do  tema pré-definido e temas aleatórios. A organização dos dias foi definida pelo seguinte:</a:t>
          </a:r>
          <a:r>
            <a:rPr lang="pt-BR" dirty="0">
              <a:latin typeface="Bell MT"/>
            </a:rPr>
            <a:t> </a:t>
          </a:r>
          <a:endParaRPr lang="pt-BR" dirty="0"/>
        </a:p>
      </dgm:t>
    </dgm:pt>
    <dgm:pt modelId="{59F92A28-0CA6-4572-8D67-9E004AEB1C4F}" type="parTrans" cxnId="{DF376F4B-308D-4A1F-AC78-983E49BF696B}">
      <dgm:prSet/>
      <dgm:spPr/>
      <dgm:t>
        <a:bodyPr/>
        <a:lstStyle/>
        <a:p>
          <a:endParaRPr lang="en-US"/>
        </a:p>
      </dgm:t>
    </dgm:pt>
    <dgm:pt modelId="{E1A4D866-9C8F-42BC-A4AA-04E068746EAB}" type="sibTrans" cxnId="{DF376F4B-308D-4A1F-AC78-983E49BF696B}">
      <dgm:prSet/>
      <dgm:spPr/>
      <dgm:t>
        <a:bodyPr/>
        <a:lstStyle/>
        <a:p>
          <a:endParaRPr lang="en-US"/>
        </a:p>
      </dgm:t>
    </dgm:pt>
    <dgm:pt modelId="{FFD2D6A3-B6BA-45E3-ADB8-1F6388C3F0AC}">
      <dgm:prSet phldr="0"/>
      <dgm:spPr/>
      <dgm:t>
        <a:bodyPr/>
        <a:lstStyle/>
        <a:p>
          <a:r>
            <a:rPr lang="pt-BR">
              <a:latin typeface="Bell MT"/>
            </a:rPr>
            <a:t>•</a:t>
          </a:r>
          <a:r>
            <a:rPr lang="pt-BR"/>
            <a:t> Nos dias 3º, 4º, 7º, 8º e 10º, a conta operaria em vídeos de</a:t>
          </a:r>
          <a:br>
            <a:rPr lang="pt-BR"/>
          </a:br>
          <a:r>
            <a:rPr lang="pt-BR"/>
            <a:t>temas aleatórios;</a:t>
          </a:r>
          <a:br>
            <a:rPr lang="pt-BR"/>
          </a:br>
          <a:r>
            <a:rPr lang="pt-BR"/>
            <a:t>• Nos dias 1º, 2º, 5º, 6º e 9º, a conta operaria em vídeos dos</a:t>
          </a:r>
          <a:br>
            <a:rPr lang="pt-BR"/>
          </a:br>
          <a:r>
            <a:rPr lang="pt-BR"/>
            <a:t>temas escolhidos</a:t>
          </a:r>
        </a:p>
      </dgm:t>
    </dgm:pt>
    <dgm:pt modelId="{9C29AF76-DB94-405C-9083-BC17AE6A928F}" type="parTrans" cxnId="{B64CF031-32A9-492D-86EA-401B895F16D3}">
      <dgm:prSet/>
      <dgm:spPr/>
      <dgm:t>
        <a:bodyPr/>
        <a:lstStyle/>
        <a:p>
          <a:endParaRPr lang="en-US"/>
        </a:p>
      </dgm:t>
    </dgm:pt>
    <dgm:pt modelId="{DFEF64CC-3F28-4EE3-A3CE-D5FB19FC47B4}" type="sibTrans" cxnId="{B64CF031-32A9-492D-86EA-401B895F16D3}">
      <dgm:prSet/>
      <dgm:spPr/>
      <dgm:t>
        <a:bodyPr/>
        <a:lstStyle/>
        <a:p>
          <a:endParaRPr lang="en-US"/>
        </a:p>
      </dgm:t>
    </dgm:pt>
    <dgm:pt modelId="{C4279C3D-87E1-4009-80E0-244DB0C23F6E}">
      <dgm:prSet/>
      <dgm:spPr/>
      <dgm:t>
        <a:bodyPr/>
        <a:lstStyle/>
        <a:p>
          <a:pPr rtl="0"/>
          <a:r>
            <a:rPr lang="pt-BR" dirty="0"/>
            <a:t>(1) Duração dos vídeos: sofreria variação em cada análise, nas quais os vídeos deveriam durar entre 10 e 15 minutos, mas sempre com a duração mais próxima possível entre as 2 contas a cada análise;</a:t>
          </a:r>
          <a:r>
            <a:rPr lang="pt-BR" dirty="0">
              <a:latin typeface="Bell MT"/>
            </a:rPr>
            <a:t> </a:t>
          </a:r>
          <a:endParaRPr lang="pt-BR" dirty="0"/>
        </a:p>
      </dgm:t>
    </dgm:pt>
    <dgm:pt modelId="{7D8BA414-5B6E-4C1D-8A77-A90BC22B86D0}" type="sibTrans" cxnId="{6FD7FE56-EF42-4192-830C-D97FF67957B8}">
      <dgm:prSet/>
      <dgm:spPr/>
      <dgm:t>
        <a:bodyPr/>
        <a:lstStyle/>
        <a:p>
          <a:endParaRPr lang="en-US"/>
        </a:p>
      </dgm:t>
    </dgm:pt>
    <dgm:pt modelId="{5440AE96-73C0-4B2D-B212-92479F9C37D2}" type="parTrans" cxnId="{6FD7FE56-EF42-4192-830C-D97FF67957B8}">
      <dgm:prSet/>
      <dgm:spPr/>
      <dgm:t>
        <a:bodyPr/>
        <a:lstStyle/>
        <a:p>
          <a:endParaRPr lang="en-US"/>
        </a:p>
      </dgm:t>
    </dgm:pt>
    <dgm:pt modelId="{1202F6A1-A441-4212-81C3-663004EBEF3A}" type="pres">
      <dgm:prSet presAssocID="{824D2761-619C-4A97-86EA-836FE5BC25F6}" presName="outerComposite" presStyleCnt="0">
        <dgm:presLayoutVars>
          <dgm:chMax val="5"/>
          <dgm:dir/>
          <dgm:resizeHandles val="exact"/>
        </dgm:presLayoutVars>
      </dgm:prSet>
      <dgm:spPr/>
    </dgm:pt>
    <dgm:pt modelId="{BDAFDB78-CDCA-4DD1-B78B-358764B9FB82}" type="pres">
      <dgm:prSet presAssocID="{824D2761-619C-4A97-86EA-836FE5BC25F6}" presName="dummyMaxCanvas" presStyleCnt="0">
        <dgm:presLayoutVars/>
      </dgm:prSet>
      <dgm:spPr/>
    </dgm:pt>
    <dgm:pt modelId="{5F311F24-1D4A-462D-B457-2E3D8A4265A8}" type="pres">
      <dgm:prSet presAssocID="{824D2761-619C-4A97-86EA-836FE5BC25F6}" presName="ThreeNodes_1" presStyleLbl="node1" presStyleIdx="0" presStyleCnt="3">
        <dgm:presLayoutVars>
          <dgm:bulletEnabled val="1"/>
        </dgm:presLayoutVars>
      </dgm:prSet>
      <dgm:spPr/>
    </dgm:pt>
    <dgm:pt modelId="{C4ACB450-3793-43A5-9321-1E3DD09E1D79}" type="pres">
      <dgm:prSet presAssocID="{824D2761-619C-4A97-86EA-836FE5BC25F6}" presName="ThreeNodes_2" presStyleLbl="node1" presStyleIdx="1" presStyleCnt="3">
        <dgm:presLayoutVars>
          <dgm:bulletEnabled val="1"/>
        </dgm:presLayoutVars>
      </dgm:prSet>
      <dgm:spPr/>
    </dgm:pt>
    <dgm:pt modelId="{15207C1B-CA21-431A-8E87-05521C4A79C7}" type="pres">
      <dgm:prSet presAssocID="{824D2761-619C-4A97-86EA-836FE5BC25F6}" presName="ThreeNodes_3" presStyleLbl="node1" presStyleIdx="2" presStyleCnt="3">
        <dgm:presLayoutVars>
          <dgm:bulletEnabled val="1"/>
        </dgm:presLayoutVars>
      </dgm:prSet>
      <dgm:spPr/>
    </dgm:pt>
    <dgm:pt modelId="{0105D7DF-A4A2-49C7-9A2D-42AF59923495}" type="pres">
      <dgm:prSet presAssocID="{824D2761-619C-4A97-86EA-836FE5BC25F6}" presName="ThreeConn_1-2" presStyleLbl="fgAccFollowNode1" presStyleIdx="0" presStyleCnt="2">
        <dgm:presLayoutVars>
          <dgm:bulletEnabled val="1"/>
        </dgm:presLayoutVars>
      </dgm:prSet>
      <dgm:spPr/>
    </dgm:pt>
    <dgm:pt modelId="{513FD948-B582-46E9-83FE-3100274ADBF1}" type="pres">
      <dgm:prSet presAssocID="{824D2761-619C-4A97-86EA-836FE5BC25F6}" presName="ThreeConn_2-3" presStyleLbl="fgAccFollowNode1" presStyleIdx="1" presStyleCnt="2">
        <dgm:presLayoutVars>
          <dgm:bulletEnabled val="1"/>
        </dgm:presLayoutVars>
      </dgm:prSet>
      <dgm:spPr/>
    </dgm:pt>
    <dgm:pt modelId="{610C3B92-5FAA-4F47-9F99-C6B720CA0EC4}" type="pres">
      <dgm:prSet presAssocID="{824D2761-619C-4A97-86EA-836FE5BC25F6}" presName="ThreeNodes_1_text" presStyleLbl="node1" presStyleIdx="2" presStyleCnt="3">
        <dgm:presLayoutVars>
          <dgm:bulletEnabled val="1"/>
        </dgm:presLayoutVars>
      </dgm:prSet>
      <dgm:spPr/>
    </dgm:pt>
    <dgm:pt modelId="{A76F5FD3-1FEC-4D0E-B368-0613870801AF}" type="pres">
      <dgm:prSet presAssocID="{824D2761-619C-4A97-86EA-836FE5BC25F6}" presName="ThreeNodes_2_text" presStyleLbl="node1" presStyleIdx="2" presStyleCnt="3">
        <dgm:presLayoutVars>
          <dgm:bulletEnabled val="1"/>
        </dgm:presLayoutVars>
      </dgm:prSet>
      <dgm:spPr/>
    </dgm:pt>
    <dgm:pt modelId="{09456830-63D2-43CB-8560-A413533468D2}" type="pres">
      <dgm:prSet presAssocID="{824D2761-619C-4A97-86EA-836FE5BC25F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89F2506-B8B6-0F4B-82DD-6EFD4EBCB8EC}" type="presOf" srcId="{6F225CE4-FF1C-49E0-B54F-58FA9425DFA2}" destId="{C4ACB450-3793-43A5-9321-1E3DD09E1D79}" srcOrd="0" destOrd="0" presId="urn:microsoft.com/office/officeart/2005/8/layout/vProcess5"/>
    <dgm:cxn modelId="{4BD06C12-5818-E743-9DEF-A4AAE23A4F4C}" type="presOf" srcId="{FFD2D6A3-B6BA-45E3-ADB8-1F6388C3F0AC}" destId="{09456830-63D2-43CB-8560-A413533468D2}" srcOrd="1" destOrd="0" presId="urn:microsoft.com/office/officeart/2005/8/layout/vProcess5"/>
    <dgm:cxn modelId="{B64CF031-32A9-492D-86EA-401B895F16D3}" srcId="{824D2761-619C-4A97-86EA-836FE5BC25F6}" destId="{FFD2D6A3-B6BA-45E3-ADB8-1F6388C3F0AC}" srcOrd="2" destOrd="0" parTransId="{9C29AF76-DB94-405C-9083-BC17AE6A928F}" sibTransId="{DFEF64CC-3F28-4EE3-A3CE-D5FB19FC47B4}"/>
    <dgm:cxn modelId="{DF376F4B-308D-4A1F-AC78-983E49BF696B}" srcId="{824D2761-619C-4A97-86EA-836FE5BC25F6}" destId="{6F225CE4-FF1C-49E0-B54F-58FA9425DFA2}" srcOrd="1" destOrd="0" parTransId="{59F92A28-0CA6-4572-8D67-9E004AEB1C4F}" sibTransId="{E1A4D866-9C8F-42BC-A4AA-04E068746EAB}"/>
    <dgm:cxn modelId="{6FD7FE56-EF42-4192-830C-D97FF67957B8}" srcId="{824D2761-619C-4A97-86EA-836FE5BC25F6}" destId="{C4279C3D-87E1-4009-80E0-244DB0C23F6E}" srcOrd="0" destOrd="0" parTransId="{5440AE96-73C0-4B2D-B212-92479F9C37D2}" sibTransId="{7D8BA414-5B6E-4C1D-8A77-A90BC22B86D0}"/>
    <dgm:cxn modelId="{A3CF1A59-C1EC-4EF2-ACE1-1E554CD6E97D}" type="presOf" srcId="{824D2761-619C-4A97-86EA-836FE5BC25F6}" destId="{1202F6A1-A441-4212-81C3-663004EBEF3A}" srcOrd="0" destOrd="0" presId="urn:microsoft.com/office/officeart/2005/8/layout/vProcess5"/>
    <dgm:cxn modelId="{B36A3859-55F0-AE47-B611-96DAD1AB651A}" type="presOf" srcId="{E1A4D866-9C8F-42BC-A4AA-04E068746EAB}" destId="{513FD948-B582-46E9-83FE-3100274ADBF1}" srcOrd="0" destOrd="0" presId="urn:microsoft.com/office/officeart/2005/8/layout/vProcess5"/>
    <dgm:cxn modelId="{28EAF55D-5099-B84F-8628-5DD6E203EBA5}" type="presOf" srcId="{C4279C3D-87E1-4009-80E0-244DB0C23F6E}" destId="{610C3B92-5FAA-4F47-9F99-C6B720CA0EC4}" srcOrd="1" destOrd="0" presId="urn:microsoft.com/office/officeart/2005/8/layout/vProcess5"/>
    <dgm:cxn modelId="{0EE97D8B-C6ED-434C-B3AD-B8F6EDF50F30}" type="presOf" srcId="{C4279C3D-87E1-4009-80E0-244DB0C23F6E}" destId="{5F311F24-1D4A-462D-B457-2E3D8A4265A8}" srcOrd="0" destOrd="0" presId="urn:microsoft.com/office/officeart/2005/8/layout/vProcess5"/>
    <dgm:cxn modelId="{8FBB07BC-6BB6-9C4D-950E-04C33CD3E015}" type="presOf" srcId="{6F225CE4-FF1C-49E0-B54F-58FA9425DFA2}" destId="{A76F5FD3-1FEC-4D0E-B368-0613870801AF}" srcOrd="1" destOrd="0" presId="urn:microsoft.com/office/officeart/2005/8/layout/vProcess5"/>
    <dgm:cxn modelId="{CF66B9C9-F4FE-BA43-BE6D-3BD7384434C2}" type="presOf" srcId="{7D8BA414-5B6E-4C1D-8A77-A90BC22B86D0}" destId="{0105D7DF-A4A2-49C7-9A2D-42AF59923495}" srcOrd="0" destOrd="0" presId="urn:microsoft.com/office/officeart/2005/8/layout/vProcess5"/>
    <dgm:cxn modelId="{8CD59AF3-0753-2A4D-B3D6-DD9725AD16A3}" type="presOf" srcId="{FFD2D6A3-B6BA-45E3-ADB8-1F6388C3F0AC}" destId="{15207C1B-CA21-431A-8E87-05521C4A79C7}" srcOrd="0" destOrd="0" presId="urn:microsoft.com/office/officeart/2005/8/layout/vProcess5"/>
    <dgm:cxn modelId="{1B7EA80E-D6B6-4147-B625-49D3A55FA875}" type="presParOf" srcId="{1202F6A1-A441-4212-81C3-663004EBEF3A}" destId="{BDAFDB78-CDCA-4DD1-B78B-358764B9FB82}" srcOrd="0" destOrd="0" presId="urn:microsoft.com/office/officeart/2005/8/layout/vProcess5"/>
    <dgm:cxn modelId="{16327285-3FB2-4D45-B104-7927BDF388F0}" type="presParOf" srcId="{1202F6A1-A441-4212-81C3-663004EBEF3A}" destId="{5F311F24-1D4A-462D-B457-2E3D8A4265A8}" srcOrd="1" destOrd="0" presId="urn:microsoft.com/office/officeart/2005/8/layout/vProcess5"/>
    <dgm:cxn modelId="{EC388A4E-B2B6-674B-A18C-76C0283B8F65}" type="presParOf" srcId="{1202F6A1-A441-4212-81C3-663004EBEF3A}" destId="{C4ACB450-3793-43A5-9321-1E3DD09E1D79}" srcOrd="2" destOrd="0" presId="urn:microsoft.com/office/officeart/2005/8/layout/vProcess5"/>
    <dgm:cxn modelId="{3EAFE641-0FC4-A74F-A8C4-697B803F7A43}" type="presParOf" srcId="{1202F6A1-A441-4212-81C3-663004EBEF3A}" destId="{15207C1B-CA21-431A-8E87-05521C4A79C7}" srcOrd="3" destOrd="0" presId="urn:microsoft.com/office/officeart/2005/8/layout/vProcess5"/>
    <dgm:cxn modelId="{AE35B563-05AA-EC46-8260-42F2807F4460}" type="presParOf" srcId="{1202F6A1-A441-4212-81C3-663004EBEF3A}" destId="{0105D7DF-A4A2-49C7-9A2D-42AF59923495}" srcOrd="4" destOrd="0" presId="urn:microsoft.com/office/officeart/2005/8/layout/vProcess5"/>
    <dgm:cxn modelId="{8B8C1195-1750-004D-AAD7-DA88EAD5C017}" type="presParOf" srcId="{1202F6A1-A441-4212-81C3-663004EBEF3A}" destId="{513FD948-B582-46E9-83FE-3100274ADBF1}" srcOrd="5" destOrd="0" presId="urn:microsoft.com/office/officeart/2005/8/layout/vProcess5"/>
    <dgm:cxn modelId="{D8F44D06-4BF6-BD4A-A1FC-F315009F3EDF}" type="presParOf" srcId="{1202F6A1-A441-4212-81C3-663004EBEF3A}" destId="{610C3B92-5FAA-4F47-9F99-C6B720CA0EC4}" srcOrd="6" destOrd="0" presId="urn:microsoft.com/office/officeart/2005/8/layout/vProcess5"/>
    <dgm:cxn modelId="{418CDB96-FCE0-D746-B0B6-24638F4DF5BA}" type="presParOf" srcId="{1202F6A1-A441-4212-81C3-663004EBEF3A}" destId="{A76F5FD3-1FEC-4D0E-B368-0613870801AF}" srcOrd="7" destOrd="0" presId="urn:microsoft.com/office/officeart/2005/8/layout/vProcess5"/>
    <dgm:cxn modelId="{1D623FD1-1F21-4B4D-94EB-8A6C3F9AD2FE}" type="presParOf" srcId="{1202F6A1-A441-4212-81C3-663004EBEF3A}" destId="{09456830-63D2-43CB-8560-A413533468D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CABD4-CAF5-4626-A268-DAFA50D51E91}">
      <dsp:nvSpPr>
        <dsp:cNvPr id="0" name=""/>
        <dsp:cNvSpPr/>
      </dsp:nvSpPr>
      <dsp:spPr>
        <a:xfrm>
          <a:off x="0" y="54741"/>
          <a:ext cx="6408738" cy="5688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baseline="0"/>
            <a:t>Apresentação Pessoal</a:t>
          </a:r>
          <a:endParaRPr lang="en-US" sz="2300" kern="1200"/>
        </a:p>
      </dsp:txBody>
      <dsp:txXfrm>
        <a:off x="27771" y="82512"/>
        <a:ext cx="6353196" cy="513352"/>
      </dsp:txXfrm>
    </dsp:sp>
    <dsp:sp modelId="{436F6B70-5A31-41F9-B50A-A25BF1A38A08}">
      <dsp:nvSpPr>
        <dsp:cNvPr id="0" name=""/>
        <dsp:cNvSpPr/>
      </dsp:nvSpPr>
      <dsp:spPr>
        <a:xfrm>
          <a:off x="0" y="689875"/>
          <a:ext cx="6408738" cy="568894"/>
        </a:xfrm>
        <a:prstGeom prst="roundRect">
          <a:avLst/>
        </a:prstGeom>
        <a:solidFill>
          <a:schemeClr val="accent5">
            <a:hueOff val="-122168"/>
            <a:satOff val="-12388"/>
            <a:lumOff val="-38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baseline="0" dirty="0"/>
            <a:t>Conceito do Youtube</a:t>
          </a:r>
          <a:endParaRPr lang="en-US" sz="2300" kern="1200" dirty="0"/>
        </a:p>
      </dsp:txBody>
      <dsp:txXfrm>
        <a:off x="27771" y="717646"/>
        <a:ext cx="6353196" cy="513352"/>
      </dsp:txXfrm>
    </dsp:sp>
    <dsp:sp modelId="{CBF7D1DD-92D5-42BB-98F3-A0BE1A14942A}">
      <dsp:nvSpPr>
        <dsp:cNvPr id="0" name=""/>
        <dsp:cNvSpPr/>
      </dsp:nvSpPr>
      <dsp:spPr>
        <a:xfrm>
          <a:off x="0" y="1325009"/>
          <a:ext cx="6408738" cy="568894"/>
        </a:xfrm>
        <a:prstGeom prst="roundRect">
          <a:avLst/>
        </a:prstGeom>
        <a:solidFill>
          <a:schemeClr val="accent5">
            <a:hueOff val="-244336"/>
            <a:satOff val="-24776"/>
            <a:lumOff val="-77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baseline="0"/>
            <a:t>Resumo do Trabalho desenvolvido</a:t>
          </a:r>
          <a:endParaRPr lang="en-US" sz="2300" kern="1200"/>
        </a:p>
      </dsp:txBody>
      <dsp:txXfrm>
        <a:off x="27771" y="1352780"/>
        <a:ext cx="6353196" cy="513352"/>
      </dsp:txXfrm>
    </dsp:sp>
    <dsp:sp modelId="{47AB06FA-D3F2-4E8E-80FB-73F9F1BF8B0B}">
      <dsp:nvSpPr>
        <dsp:cNvPr id="0" name=""/>
        <dsp:cNvSpPr/>
      </dsp:nvSpPr>
      <dsp:spPr>
        <a:xfrm>
          <a:off x="0" y="1960143"/>
          <a:ext cx="6408738" cy="568894"/>
        </a:xfrm>
        <a:prstGeom prst="roundRect">
          <a:avLst/>
        </a:prstGeom>
        <a:solidFill>
          <a:schemeClr val="accent5">
            <a:hueOff val="-366503"/>
            <a:satOff val="-37164"/>
            <a:lumOff val="-116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baseline="0"/>
            <a:t>Ordem da Apresentação:</a:t>
          </a:r>
          <a:endParaRPr lang="en-US" sz="2300" kern="1200" baseline="0">
            <a:latin typeface="Bell MT"/>
          </a:endParaRPr>
        </a:p>
      </dsp:txBody>
      <dsp:txXfrm>
        <a:off x="27771" y="1987914"/>
        <a:ext cx="6353196" cy="513352"/>
      </dsp:txXfrm>
    </dsp:sp>
    <dsp:sp modelId="{88CB5BB1-EEC2-4E18-A4B6-B70EC0BD96A1}">
      <dsp:nvSpPr>
        <dsp:cNvPr id="0" name=""/>
        <dsp:cNvSpPr/>
      </dsp:nvSpPr>
      <dsp:spPr>
        <a:xfrm>
          <a:off x="0" y="2595277"/>
          <a:ext cx="6408738" cy="568894"/>
        </a:xfrm>
        <a:prstGeom prst="roundRect">
          <a:avLst/>
        </a:prstGeom>
        <a:solidFill>
          <a:schemeClr val="accent5">
            <a:hueOff val="-488671"/>
            <a:satOff val="-49551"/>
            <a:lumOff val="-15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baseline="0" dirty="0">
              <a:latin typeface="Bell MT"/>
            </a:rPr>
            <a:t>      </a:t>
          </a:r>
          <a:r>
            <a:rPr lang="pt-BR" sz="2300" kern="1200" baseline="0" dirty="0"/>
            <a:t>1- Introdução</a:t>
          </a:r>
          <a:endParaRPr lang="pt-BR" sz="2300" kern="1200" dirty="0"/>
        </a:p>
      </dsp:txBody>
      <dsp:txXfrm>
        <a:off x="27771" y="2623048"/>
        <a:ext cx="6353196" cy="513352"/>
      </dsp:txXfrm>
    </dsp:sp>
    <dsp:sp modelId="{EAC39E03-9114-4844-9D5C-AA166D6F909B}">
      <dsp:nvSpPr>
        <dsp:cNvPr id="0" name=""/>
        <dsp:cNvSpPr/>
      </dsp:nvSpPr>
      <dsp:spPr>
        <a:xfrm>
          <a:off x="0" y="3230412"/>
          <a:ext cx="6408738" cy="568894"/>
        </a:xfrm>
        <a:prstGeom prst="roundRect">
          <a:avLst/>
        </a:prstGeom>
        <a:solidFill>
          <a:schemeClr val="accent5">
            <a:hueOff val="-610839"/>
            <a:satOff val="-61939"/>
            <a:lumOff val="-194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baseline="0">
              <a:latin typeface="Bell MT"/>
            </a:rPr>
            <a:t>      </a:t>
          </a:r>
          <a:r>
            <a:rPr lang="pt-BR" sz="2300" kern="1200" baseline="0"/>
            <a:t>2- Trabalhados Relacionados</a:t>
          </a:r>
          <a:endParaRPr lang="en-US" sz="2300" kern="1200"/>
        </a:p>
      </dsp:txBody>
      <dsp:txXfrm>
        <a:off x="27771" y="3258183"/>
        <a:ext cx="6353196" cy="513352"/>
      </dsp:txXfrm>
    </dsp:sp>
    <dsp:sp modelId="{02F823A7-B8CE-4EAC-9C3F-37E92BC210EE}">
      <dsp:nvSpPr>
        <dsp:cNvPr id="0" name=""/>
        <dsp:cNvSpPr/>
      </dsp:nvSpPr>
      <dsp:spPr>
        <a:xfrm>
          <a:off x="0" y="3865546"/>
          <a:ext cx="6408738" cy="568894"/>
        </a:xfrm>
        <a:prstGeom prst="roundRect">
          <a:avLst/>
        </a:prstGeom>
        <a:solidFill>
          <a:schemeClr val="accent5">
            <a:hueOff val="-733007"/>
            <a:satOff val="-74327"/>
            <a:lumOff val="-233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baseline="0">
              <a:latin typeface="Bell MT"/>
            </a:rPr>
            <a:t>      </a:t>
          </a:r>
          <a:r>
            <a:rPr lang="pt-BR" sz="2300" kern="1200" baseline="0"/>
            <a:t>3- Metodologia</a:t>
          </a:r>
          <a:r>
            <a:rPr lang="pt-BR" sz="2300" kern="1200" baseline="0">
              <a:latin typeface="Bell MT"/>
            </a:rPr>
            <a:t> </a:t>
          </a:r>
          <a:endParaRPr lang="en-US" sz="2300" kern="1200"/>
        </a:p>
      </dsp:txBody>
      <dsp:txXfrm>
        <a:off x="27771" y="3893317"/>
        <a:ext cx="6353196" cy="513352"/>
      </dsp:txXfrm>
    </dsp:sp>
    <dsp:sp modelId="{44D90172-B207-448D-824A-88B4BF3EF8E0}">
      <dsp:nvSpPr>
        <dsp:cNvPr id="0" name=""/>
        <dsp:cNvSpPr/>
      </dsp:nvSpPr>
      <dsp:spPr>
        <a:xfrm>
          <a:off x="0" y="4500680"/>
          <a:ext cx="6408738" cy="568894"/>
        </a:xfrm>
        <a:prstGeom prst="roundRect">
          <a:avLst/>
        </a:prstGeom>
        <a:solidFill>
          <a:schemeClr val="accent5">
            <a:hueOff val="-855174"/>
            <a:satOff val="-86715"/>
            <a:lumOff val="-272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baseline="0">
              <a:latin typeface="Bell MT"/>
            </a:rPr>
            <a:t>      4-</a:t>
          </a:r>
          <a:r>
            <a:rPr lang="pt-BR" sz="2300" kern="1200" baseline="0"/>
            <a:t>  Pesquisa -&gt; Gráficos</a:t>
          </a:r>
          <a:endParaRPr lang="en-US" sz="2300" kern="1200"/>
        </a:p>
      </dsp:txBody>
      <dsp:txXfrm>
        <a:off x="27771" y="4528451"/>
        <a:ext cx="6353196" cy="513352"/>
      </dsp:txXfrm>
    </dsp:sp>
    <dsp:sp modelId="{92A97AB4-334F-4580-8354-BDC0CBD7DE43}">
      <dsp:nvSpPr>
        <dsp:cNvPr id="0" name=""/>
        <dsp:cNvSpPr/>
      </dsp:nvSpPr>
      <dsp:spPr>
        <a:xfrm>
          <a:off x="0" y="5135814"/>
          <a:ext cx="6408738" cy="568894"/>
        </a:xfrm>
        <a:prstGeom prst="roundRect">
          <a:avLst/>
        </a:prstGeom>
        <a:solidFill>
          <a:schemeClr val="accent5">
            <a:hueOff val="-977342"/>
            <a:satOff val="-99103"/>
            <a:lumOff val="-3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baseline="0">
              <a:latin typeface="Bell MT"/>
            </a:rPr>
            <a:t>      </a:t>
          </a:r>
          <a:r>
            <a:rPr lang="pt-BR" sz="2300" kern="1200" baseline="0"/>
            <a:t>5- Conclusão</a:t>
          </a:r>
          <a:endParaRPr lang="en-US" sz="2300" kern="1200"/>
        </a:p>
      </dsp:txBody>
      <dsp:txXfrm>
        <a:off x="27771" y="5163585"/>
        <a:ext cx="6353196" cy="513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6867E-AF29-4179-8B80-A8CCCEA28BD7}">
      <dsp:nvSpPr>
        <dsp:cNvPr id="0" name=""/>
        <dsp:cNvSpPr/>
      </dsp:nvSpPr>
      <dsp:spPr>
        <a:xfrm>
          <a:off x="1355" y="128664"/>
          <a:ext cx="4756576" cy="3020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9FB66-5D04-42E7-8FD2-04263E66DE79}">
      <dsp:nvSpPr>
        <dsp:cNvPr id="0" name=""/>
        <dsp:cNvSpPr/>
      </dsp:nvSpPr>
      <dsp:spPr>
        <a:xfrm>
          <a:off x="529863" y="630747"/>
          <a:ext cx="4756576" cy="3020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baseline="0"/>
            <a:t>1. .Na página principal da conta de controle, haverá uma presença de pelo menos 25% de vídeos de futebol (tema mais popular), enquanto nas demais contas, pelo menos 66% dos vídeos da página principal serão a respeito de seus respectivos temas. Ao assistir um vídeo, em todas as contas, 2 entre os 3 primeiros vídeos recomendados (66%) serão do mesmo tema do vídeo que está sendo assistido. </a:t>
          </a:r>
          <a:endParaRPr lang="en-US" sz="1700" kern="1200"/>
        </a:p>
      </dsp:txBody>
      <dsp:txXfrm>
        <a:off x="618328" y="719212"/>
        <a:ext cx="4579646" cy="2843495"/>
      </dsp:txXfrm>
    </dsp:sp>
    <dsp:sp modelId="{CFAE8CF9-44F5-4B94-8037-37C217392C6B}">
      <dsp:nvSpPr>
        <dsp:cNvPr id="0" name=""/>
        <dsp:cNvSpPr/>
      </dsp:nvSpPr>
      <dsp:spPr>
        <a:xfrm>
          <a:off x="5814948" y="128664"/>
          <a:ext cx="4756576" cy="3020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36067-6110-4080-90DA-81D4FD3DDF53}">
      <dsp:nvSpPr>
        <dsp:cNvPr id="0" name=""/>
        <dsp:cNvSpPr/>
      </dsp:nvSpPr>
      <dsp:spPr>
        <a:xfrm>
          <a:off x="6343456" y="630747"/>
          <a:ext cx="4756576" cy="30204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baseline="0"/>
            <a:t>2.  Na página principal da conta de controle, não haverá um tema dominante, nenhum tema passando dos 25% de presença, enquanto nas demais contas, pelo menos 40% dos vídeos da página principal serão a respeito de seus respectivos temas. Ao assistir um vídeo, em todas as contas, no máximo, 1 entre os 3 primeiros vídeos recomendados (33%) serão do mesmo tema do vídeo que está sendo assistido. </a:t>
          </a:r>
          <a:endParaRPr lang="en-US" sz="1700" kern="1200"/>
        </a:p>
      </dsp:txBody>
      <dsp:txXfrm>
        <a:off x="6431921" y="719212"/>
        <a:ext cx="4579646" cy="28434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2649D-64BB-4384-825E-52FBC8C0504B}">
      <dsp:nvSpPr>
        <dsp:cNvPr id="0" name=""/>
        <dsp:cNvSpPr/>
      </dsp:nvSpPr>
      <dsp:spPr>
        <a:xfrm>
          <a:off x="0" y="0"/>
          <a:ext cx="9436179" cy="11339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(1) Examining algorithmic biases in YouTube’s recommendations of vaccine videos </a:t>
          </a:r>
          <a:endParaRPr lang="en-US" sz="2400" kern="1200"/>
        </a:p>
      </dsp:txBody>
      <dsp:txXfrm>
        <a:off x="33212" y="33212"/>
        <a:ext cx="8212558" cy="1067527"/>
      </dsp:txXfrm>
    </dsp:sp>
    <dsp:sp modelId="{D0774DF4-6D2F-4C4B-8081-D1DBA54B6637}">
      <dsp:nvSpPr>
        <dsp:cNvPr id="0" name=""/>
        <dsp:cNvSpPr/>
      </dsp:nvSpPr>
      <dsp:spPr>
        <a:xfrm>
          <a:off x="832604" y="1322942"/>
          <a:ext cx="9436179" cy="11339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(2) “Down the Rabbit Hole” of Vaccine Misinformation on YouTube: Network Exposure Study </a:t>
          </a:r>
          <a:endParaRPr lang="en-US" sz="2400" kern="1200"/>
        </a:p>
      </dsp:txBody>
      <dsp:txXfrm>
        <a:off x="865816" y="1356154"/>
        <a:ext cx="7800083" cy="1067527"/>
      </dsp:txXfrm>
    </dsp:sp>
    <dsp:sp modelId="{EDB6BBC4-B1C2-4FA5-A6C5-5B3A8343B2FC}">
      <dsp:nvSpPr>
        <dsp:cNvPr id="0" name=""/>
        <dsp:cNvSpPr/>
      </dsp:nvSpPr>
      <dsp:spPr>
        <a:xfrm>
          <a:off x="1665208" y="2645885"/>
          <a:ext cx="9436179" cy="11339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(3) Examining Political Bias within YouTube Search and Recommendation Algorithms </a:t>
          </a:r>
          <a:endParaRPr lang="en-US" sz="2400" kern="1200"/>
        </a:p>
      </dsp:txBody>
      <dsp:txXfrm>
        <a:off x="1698420" y="2679097"/>
        <a:ext cx="7800083" cy="1067527"/>
      </dsp:txXfrm>
    </dsp:sp>
    <dsp:sp modelId="{73612F66-3E03-4160-8A56-797B3C621B13}">
      <dsp:nvSpPr>
        <dsp:cNvPr id="0" name=""/>
        <dsp:cNvSpPr/>
      </dsp:nvSpPr>
      <dsp:spPr>
        <a:xfrm>
          <a:off x="8699111" y="859912"/>
          <a:ext cx="737068" cy="7370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864951" y="859912"/>
        <a:ext cx="405388" cy="554644"/>
      </dsp:txXfrm>
    </dsp:sp>
    <dsp:sp modelId="{C31008B4-CDEC-4F03-816F-51F32C98AA9F}">
      <dsp:nvSpPr>
        <dsp:cNvPr id="0" name=""/>
        <dsp:cNvSpPr/>
      </dsp:nvSpPr>
      <dsp:spPr>
        <a:xfrm>
          <a:off x="9531715" y="2175296"/>
          <a:ext cx="737068" cy="73706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697555" y="2175296"/>
        <a:ext cx="405388" cy="5546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9C424-DB93-428E-BACC-B3ACA6049426}">
      <dsp:nvSpPr>
        <dsp:cNvPr id="0" name=""/>
        <dsp:cNvSpPr/>
      </dsp:nvSpPr>
      <dsp:spPr>
        <a:xfrm>
          <a:off x="2040693" y="32271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20433-CC7B-49DA-9BB3-96A20F40C8CC}">
      <dsp:nvSpPr>
        <dsp:cNvPr id="0" name=""/>
        <dsp:cNvSpPr/>
      </dsp:nvSpPr>
      <dsp:spPr>
        <a:xfrm>
          <a:off x="852693" y="273712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Conta 1: Assistir apenas vídeos de futebol</a:t>
          </a:r>
          <a:endParaRPr lang="en-US" sz="2300" kern="1200"/>
        </a:p>
      </dsp:txBody>
      <dsp:txXfrm>
        <a:off x="852693" y="2737124"/>
        <a:ext cx="4320000" cy="720000"/>
      </dsp:txXfrm>
    </dsp:sp>
    <dsp:sp modelId="{B49D24CC-3503-4A47-8749-CD63AB99F8B4}">
      <dsp:nvSpPr>
        <dsp:cNvPr id="0" name=""/>
        <dsp:cNvSpPr/>
      </dsp:nvSpPr>
      <dsp:spPr>
        <a:xfrm>
          <a:off x="7116694" y="32271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54187-CF2F-47D1-8750-AD7B09A5DFF6}">
      <dsp:nvSpPr>
        <dsp:cNvPr id="0" name=""/>
        <dsp:cNvSpPr/>
      </dsp:nvSpPr>
      <dsp:spPr>
        <a:xfrm>
          <a:off x="5928693" y="273712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Conta 2: Assistir vídeos aleatórios e dos tema escolhido</a:t>
          </a:r>
          <a:endParaRPr lang="en-US" sz="2300" kern="1200"/>
        </a:p>
      </dsp:txBody>
      <dsp:txXfrm>
        <a:off x="5928693" y="2737124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488AC-2DAD-4F9F-867D-487AAD3B3D55}">
      <dsp:nvSpPr>
        <dsp:cNvPr id="0" name=""/>
        <dsp:cNvSpPr/>
      </dsp:nvSpPr>
      <dsp:spPr>
        <a:xfrm>
          <a:off x="0" y="2845283"/>
          <a:ext cx="11101387" cy="9338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(3) Nº de vídeos assistidos:  conta normal assistiria apenas 3 vídeos sobre seu tema por dia de coleta.</a:t>
          </a:r>
          <a:endParaRPr lang="en-US" sz="2200" kern="1200"/>
        </a:p>
      </dsp:txBody>
      <dsp:txXfrm>
        <a:off x="0" y="2845283"/>
        <a:ext cx="11101387" cy="933885"/>
      </dsp:txXfrm>
    </dsp:sp>
    <dsp:sp modelId="{909C855D-66D5-411F-90CF-C16F8756227E}">
      <dsp:nvSpPr>
        <dsp:cNvPr id="0" name=""/>
        <dsp:cNvSpPr/>
      </dsp:nvSpPr>
      <dsp:spPr>
        <a:xfrm rot="10800000">
          <a:off x="0" y="1422975"/>
          <a:ext cx="11101387" cy="1436315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(2) Horário de coleta: início exatamente às 19:20;</a:t>
          </a:r>
          <a:endParaRPr lang="en-US" sz="2200" kern="1200"/>
        </a:p>
      </dsp:txBody>
      <dsp:txXfrm rot="10800000">
        <a:off x="0" y="1422975"/>
        <a:ext cx="11101387" cy="933274"/>
      </dsp:txXfrm>
    </dsp:sp>
    <dsp:sp modelId="{89768275-107B-4530-A31C-22976586AFC5}">
      <dsp:nvSpPr>
        <dsp:cNvPr id="0" name=""/>
        <dsp:cNvSpPr/>
      </dsp:nvSpPr>
      <dsp:spPr>
        <a:xfrm rot="10800000">
          <a:off x="0" y="668"/>
          <a:ext cx="11101387" cy="1436315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(1) Dias de coleta: dias úteis (mesmo com a ocorrência de feriados), com início no dia 01/10/22 e fim no dia 11/11/22, totalizando 10 dias;</a:t>
          </a:r>
          <a:endParaRPr lang="en-US" sz="2200" kern="1200" dirty="0"/>
        </a:p>
      </dsp:txBody>
      <dsp:txXfrm rot="10800000">
        <a:off x="0" y="668"/>
        <a:ext cx="11101387" cy="9332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11F24-1D4A-462D-B457-2E3D8A4265A8}">
      <dsp:nvSpPr>
        <dsp:cNvPr id="0" name=""/>
        <dsp:cNvSpPr/>
      </dsp:nvSpPr>
      <dsp:spPr>
        <a:xfrm>
          <a:off x="0" y="0"/>
          <a:ext cx="9436179" cy="11339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(1) Duração dos vídeos: sofreria variação em cada análise, nas quais os vídeos deveriam durar entre 10 e 15 minutos, mas sempre com a duração mais próxima possível entre as 2 contas a cada análise;</a:t>
          </a:r>
          <a:r>
            <a:rPr lang="pt-BR" sz="1600" kern="1200" dirty="0">
              <a:latin typeface="Bell MT"/>
            </a:rPr>
            <a:t> </a:t>
          </a:r>
          <a:endParaRPr lang="pt-BR" sz="1600" kern="1200" dirty="0"/>
        </a:p>
      </dsp:txBody>
      <dsp:txXfrm>
        <a:off x="33212" y="33212"/>
        <a:ext cx="8212558" cy="1067527"/>
      </dsp:txXfrm>
    </dsp:sp>
    <dsp:sp modelId="{C4ACB450-3793-43A5-9321-1E3DD09E1D79}">
      <dsp:nvSpPr>
        <dsp:cNvPr id="0" name=""/>
        <dsp:cNvSpPr/>
      </dsp:nvSpPr>
      <dsp:spPr>
        <a:xfrm>
          <a:off x="832604" y="1322942"/>
          <a:ext cx="9436179" cy="1133951"/>
        </a:xfrm>
        <a:prstGeom prst="roundRect">
          <a:avLst>
            <a:gd name="adj" fmla="val 10000"/>
          </a:avLst>
        </a:prstGeom>
        <a:solidFill>
          <a:schemeClr val="accent5">
            <a:hueOff val="-488671"/>
            <a:satOff val="-49551"/>
            <a:lumOff val="-15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(2) Operação da conta de controle: o conjunto de temas pesquisados era mudado a cada 2 dias de análise, com alternância entre o grupo do  tema pré-definido e temas aleatórios. A organização dos dias foi definida pelo seguinte:</a:t>
          </a:r>
          <a:r>
            <a:rPr lang="pt-BR" sz="1600" kern="1200" dirty="0">
              <a:latin typeface="Bell MT"/>
            </a:rPr>
            <a:t> </a:t>
          </a:r>
          <a:endParaRPr lang="pt-BR" sz="1600" kern="1200" dirty="0"/>
        </a:p>
      </dsp:txBody>
      <dsp:txXfrm>
        <a:off x="865816" y="1356154"/>
        <a:ext cx="7800083" cy="1067527"/>
      </dsp:txXfrm>
    </dsp:sp>
    <dsp:sp modelId="{15207C1B-CA21-431A-8E87-05521C4A79C7}">
      <dsp:nvSpPr>
        <dsp:cNvPr id="0" name=""/>
        <dsp:cNvSpPr/>
      </dsp:nvSpPr>
      <dsp:spPr>
        <a:xfrm>
          <a:off x="1665208" y="2645885"/>
          <a:ext cx="9436179" cy="1133951"/>
        </a:xfrm>
        <a:prstGeom prst="roundRect">
          <a:avLst>
            <a:gd name="adj" fmla="val 10000"/>
          </a:avLst>
        </a:prstGeom>
        <a:solidFill>
          <a:schemeClr val="accent5">
            <a:hueOff val="-977342"/>
            <a:satOff val="-99103"/>
            <a:lumOff val="-3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>
              <a:latin typeface="Bell MT"/>
            </a:rPr>
            <a:t>•</a:t>
          </a:r>
          <a:r>
            <a:rPr lang="pt-BR" sz="1600" kern="1200"/>
            <a:t> Nos dias 3º, 4º, 7º, 8º e 10º, a conta operaria em vídeos de</a:t>
          </a:r>
          <a:br>
            <a:rPr lang="pt-BR" sz="1600" kern="1200"/>
          </a:br>
          <a:r>
            <a:rPr lang="pt-BR" sz="1600" kern="1200"/>
            <a:t>temas aleatórios;</a:t>
          </a:r>
          <a:br>
            <a:rPr lang="pt-BR" sz="1600" kern="1200"/>
          </a:br>
          <a:r>
            <a:rPr lang="pt-BR" sz="1600" kern="1200"/>
            <a:t>• Nos dias 1º, 2º, 5º, 6º e 9º, a conta operaria em vídeos dos</a:t>
          </a:r>
          <a:br>
            <a:rPr lang="pt-BR" sz="1600" kern="1200"/>
          </a:br>
          <a:r>
            <a:rPr lang="pt-BR" sz="1600" kern="1200"/>
            <a:t>temas escolhidos</a:t>
          </a:r>
        </a:p>
      </dsp:txBody>
      <dsp:txXfrm>
        <a:off x="1698420" y="2679097"/>
        <a:ext cx="7800083" cy="1067527"/>
      </dsp:txXfrm>
    </dsp:sp>
    <dsp:sp modelId="{0105D7DF-A4A2-49C7-9A2D-42AF59923495}">
      <dsp:nvSpPr>
        <dsp:cNvPr id="0" name=""/>
        <dsp:cNvSpPr/>
      </dsp:nvSpPr>
      <dsp:spPr>
        <a:xfrm>
          <a:off x="8699111" y="859912"/>
          <a:ext cx="737068" cy="73706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864951" y="859912"/>
        <a:ext cx="405388" cy="554644"/>
      </dsp:txXfrm>
    </dsp:sp>
    <dsp:sp modelId="{513FD948-B582-46E9-83FE-3100274ADBF1}">
      <dsp:nvSpPr>
        <dsp:cNvPr id="0" name=""/>
        <dsp:cNvSpPr/>
      </dsp:nvSpPr>
      <dsp:spPr>
        <a:xfrm>
          <a:off x="9531715" y="2175296"/>
          <a:ext cx="737068" cy="73706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98241"/>
            <a:satOff val="-98435"/>
            <a:lumOff val="-901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697555" y="2175296"/>
        <a:ext cx="405388" cy="554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91874-51F5-DA46-AA8B-DACC1C356A81}" type="datetimeFigureOut">
              <a:rPr lang="en-BR" smtClean="0"/>
              <a:t>28/11/22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0AF0D-B7FF-8A48-9F47-1B2195BD6E0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2605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0AF0D-B7FF-8A48-9F47-1B2195BD6E0E}" type="slidenum">
              <a:rPr lang="en-BR" smtClean="0"/>
              <a:t>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0830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A303-23AA-BE41-888F-C4C26760C98F}" type="datetime1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3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A16F-9D88-1F4E-9EDB-9A2B0FC7A4F0}" type="datetime1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9302-4BB8-AD41-B606-866966124FF1}" type="datetime1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E14A-B2C2-8343-AD28-55098D803C11}" type="datetime1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0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3648-0188-9041-B131-D405E554E58D}" type="datetime1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5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6898-4E79-D845-87A6-34EFAF99C95D}" type="datetime1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A67A-6601-D648-99BF-03E19CBE6048}" type="datetime1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6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377D-B58C-9743-BD03-CC2FE0D34C18}" type="datetime1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F427-2CC7-E348-9715-C3E513293D21}" type="datetime1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5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CB63-63F1-6248-BC32-654B7A9B7415}" type="datetime1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D89C-E67C-6D45-9179-373392A0CE64}" type="datetime1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3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23D5FA10-D923-4042-A764-6B8066B1B6BC}" type="datetime1">
              <a:rPr lang="en-US" smtClean="0"/>
              <a:t>11/28/22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650393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4000" err="1"/>
              <a:t>Sistema</a:t>
            </a:r>
            <a:r>
              <a:rPr lang="de-DE" sz="4000"/>
              <a:t> de </a:t>
            </a:r>
            <a:r>
              <a:rPr lang="de-DE" sz="4000" err="1"/>
              <a:t>Recomendação</a:t>
            </a:r>
            <a:r>
              <a:rPr lang="de-DE" sz="4000"/>
              <a:t> do </a:t>
            </a:r>
            <a:r>
              <a:rPr lang="de-DE" sz="4000" err="1"/>
              <a:t>Youtube</a:t>
            </a:r>
            <a:br>
              <a:rPr lang="de-DE" sz="4000"/>
            </a:br>
            <a:endParaRPr lang="de-DE" sz="40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err="1"/>
              <a:t>Responsável</a:t>
            </a:r>
            <a:r>
              <a:rPr lang="de-DE"/>
              <a:t>: </a:t>
            </a:r>
            <a:r>
              <a:rPr lang="de-DE" err="1"/>
              <a:t>Dhruv</a:t>
            </a:r>
            <a:r>
              <a:rPr lang="de-DE"/>
              <a:t> </a:t>
            </a:r>
            <a:r>
              <a:rPr lang="de-DE" err="1"/>
              <a:t>Babani</a:t>
            </a:r>
          </a:p>
          <a:p>
            <a:endParaRPr lang="de-DE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EF85276D-A283-8F20-015D-E91A448855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91" r="13109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2F71-D000-9DC0-C4BF-5B77FB4D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F9B187-EC02-44E0-99C7-5D629D6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086315" y="540000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5100"/>
              <a:t>          Conclusão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B4E221E-E4F3-4D25-8DC8-8A3D08C8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DCB79C8-6A25-43E7-AC87-D1D7C607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BABC8D9-79F4-4665-99B3-4EA1B520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08BC036-0C59-4D8B-8F96-46D122C9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Mão a segurar um número sombreado da caneta numa folha">
            <a:extLst>
              <a:ext uri="{FF2B5EF4-FFF2-40B4-BE49-F238E27FC236}">
                <a16:creationId xmlns:a16="http://schemas.microsoft.com/office/drawing/2014/main" id="{88314E53-79AC-37A6-4B56-C5FDD8EA1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1" r="-2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pPr marL="269875" indent="-269875"/>
            <a:r>
              <a:rPr lang="en-US" dirty="0">
                <a:ea typeface="+mn-lt"/>
                <a:cs typeface="+mn-lt"/>
              </a:rPr>
              <a:t>(1) </a:t>
            </a:r>
            <a:r>
              <a:rPr lang="en-US" dirty="0" err="1">
                <a:ea typeface="+mn-lt"/>
                <a:cs typeface="+mn-lt"/>
              </a:rPr>
              <a:t>Todas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contas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algum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momento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tiveram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vídeos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futebol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recomendados</a:t>
            </a:r>
            <a:r>
              <a:rPr lang="en-US" dirty="0">
                <a:ea typeface="+mn-lt"/>
                <a:cs typeface="+mn-lt"/>
              </a:rPr>
              <a:t>; </a:t>
            </a:r>
          </a:p>
          <a:p>
            <a:pPr marL="269875" indent="-269875"/>
            <a:r>
              <a:rPr lang="pt-BR" dirty="0">
                <a:ea typeface="+mn-lt"/>
                <a:cs typeface="+mn-lt"/>
              </a:rPr>
              <a:t>(2) As conta de futebol obteve quase o mesmo resultados de suas páginas iniciais e nos mesmos dias 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15283-92B2-FCCC-F945-2C05C498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9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3559A-A80C-00AC-4A41-4856EEBE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A1F98-B745-F8FD-2CC0-BC8447B8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pt-BR" dirty="0">
                <a:ea typeface="+mn-lt"/>
                <a:cs typeface="+mn-lt"/>
              </a:rPr>
              <a:t>1] </a:t>
            </a:r>
            <a:r>
              <a:rPr lang="pt-BR" dirty="0" err="1">
                <a:ea typeface="+mn-lt"/>
                <a:cs typeface="+mn-lt"/>
              </a:rPr>
              <a:t>Deena</a:t>
            </a:r>
            <a:r>
              <a:rPr lang="pt-BR" dirty="0">
                <a:ea typeface="+mn-lt"/>
                <a:cs typeface="+mn-lt"/>
              </a:rPr>
              <a:t> Abul-</a:t>
            </a:r>
            <a:r>
              <a:rPr lang="pt-BR" dirty="0" err="1">
                <a:ea typeface="+mn-lt"/>
                <a:cs typeface="+mn-lt"/>
              </a:rPr>
              <a:t>Fottouh</a:t>
            </a:r>
            <a:r>
              <a:rPr lang="pt-BR" dirty="0">
                <a:ea typeface="+mn-lt"/>
                <a:cs typeface="+mn-lt"/>
              </a:rPr>
              <a:t>, Melodie </a:t>
            </a:r>
            <a:r>
              <a:rPr lang="pt-BR" dirty="0" err="1">
                <a:ea typeface="+mn-lt"/>
                <a:cs typeface="+mn-lt"/>
              </a:rPr>
              <a:t>Yunju</a:t>
            </a:r>
            <a:r>
              <a:rPr lang="pt-BR" dirty="0">
                <a:ea typeface="+mn-lt"/>
                <a:cs typeface="+mn-lt"/>
              </a:rPr>
              <a:t> Song, </a:t>
            </a:r>
            <a:r>
              <a:rPr lang="pt-BR" dirty="0" err="1">
                <a:ea typeface="+mn-lt"/>
                <a:cs typeface="+mn-lt"/>
              </a:rPr>
              <a:t>and</a:t>
            </a:r>
            <a:r>
              <a:rPr lang="pt-BR" dirty="0">
                <a:ea typeface="+mn-lt"/>
                <a:cs typeface="+mn-lt"/>
              </a:rPr>
              <a:t> Anatoliy </a:t>
            </a:r>
            <a:r>
              <a:rPr lang="pt-BR" dirty="0" err="1">
                <a:ea typeface="+mn-lt"/>
                <a:cs typeface="+mn-lt"/>
              </a:rPr>
              <a:t>Gruzd</a:t>
            </a:r>
            <a:r>
              <a:rPr lang="pt-BR" dirty="0">
                <a:ea typeface="+mn-lt"/>
                <a:cs typeface="+mn-lt"/>
              </a:rPr>
              <a:t>. 2020. </a:t>
            </a:r>
            <a:r>
              <a:rPr lang="pt-BR" dirty="0" err="1">
                <a:ea typeface="+mn-lt"/>
                <a:cs typeface="+mn-lt"/>
              </a:rPr>
              <a:t>Examining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algorithmic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biases</a:t>
            </a:r>
            <a:r>
              <a:rPr lang="pt-BR" dirty="0">
                <a:ea typeface="+mn-lt"/>
                <a:cs typeface="+mn-lt"/>
              </a:rPr>
              <a:t> in </a:t>
            </a:r>
            <a:r>
              <a:rPr lang="pt-BR" dirty="0" err="1">
                <a:ea typeface="+mn-lt"/>
                <a:cs typeface="+mn-lt"/>
              </a:rPr>
              <a:t>YouTube’s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recommendations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of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vaccine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videos</a:t>
            </a:r>
            <a:r>
              <a:rPr lang="pt-BR" dirty="0">
                <a:ea typeface="+mn-lt"/>
                <a:cs typeface="+mn-lt"/>
              </a:rPr>
              <a:t>. </a:t>
            </a:r>
            <a:r>
              <a:rPr lang="pt-BR" dirty="0" err="1">
                <a:ea typeface="+mn-lt"/>
                <a:cs typeface="+mn-lt"/>
              </a:rPr>
              <a:t>International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Journal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of</a:t>
            </a:r>
            <a:r>
              <a:rPr lang="pt-BR" dirty="0">
                <a:ea typeface="+mn-lt"/>
                <a:cs typeface="+mn-lt"/>
              </a:rPr>
              <a:t> Medical </a:t>
            </a:r>
            <a:r>
              <a:rPr lang="pt-BR" dirty="0" err="1">
                <a:ea typeface="+mn-lt"/>
                <a:cs typeface="+mn-lt"/>
              </a:rPr>
              <a:t>Informatics</a:t>
            </a:r>
            <a:r>
              <a:rPr lang="pt-BR" dirty="0">
                <a:ea typeface="+mn-lt"/>
                <a:cs typeface="+mn-lt"/>
              </a:rPr>
              <a:t> 140 (2020), 104175. https://doi.org/10.1016/j.ijmedinf.2020.104175 </a:t>
            </a:r>
          </a:p>
          <a:p>
            <a:pPr marL="269875" indent="-269875"/>
            <a:r>
              <a:rPr lang="pt-BR" dirty="0">
                <a:ea typeface="+mn-lt"/>
                <a:cs typeface="+mn-lt"/>
              </a:rPr>
              <a:t>[2] Michael Lutz, </a:t>
            </a:r>
            <a:r>
              <a:rPr lang="pt-BR" dirty="0" err="1">
                <a:ea typeface="+mn-lt"/>
                <a:cs typeface="+mn-lt"/>
              </a:rPr>
              <a:t>Sanjana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Gadaginmath</a:t>
            </a:r>
            <a:r>
              <a:rPr lang="pt-BR" dirty="0">
                <a:ea typeface="+mn-lt"/>
                <a:cs typeface="+mn-lt"/>
              </a:rPr>
              <a:t>, </a:t>
            </a:r>
            <a:r>
              <a:rPr lang="pt-BR" dirty="0" err="1">
                <a:ea typeface="+mn-lt"/>
                <a:cs typeface="+mn-lt"/>
              </a:rPr>
              <a:t>Natraj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Vairavan</a:t>
            </a:r>
            <a:r>
              <a:rPr lang="pt-BR" dirty="0">
                <a:ea typeface="+mn-lt"/>
                <a:cs typeface="+mn-lt"/>
              </a:rPr>
              <a:t>, </a:t>
            </a:r>
            <a:r>
              <a:rPr lang="pt-BR" dirty="0" err="1">
                <a:ea typeface="+mn-lt"/>
                <a:cs typeface="+mn-lt"/>
              </a:rPr>
              <a:t>and</a:t>
            </a:r>
            <a:r>
              <a:rPr lang="pt-BR" dirty="0">
                <a:ea typeface="+mn-lt"/>
                <a:cs typeface="+mn-lt"/>
              </a:rPr>
              <a:t> Phil Mui. 2021. </a:t>
            </a:r>
            <a:r>
              <a:rPr lang="pt-BR" dirty="0" err="1">
                <a:ea typeface="+mn-lt"/>
                <a:cs typeface="+mn-lt"/>
              </a:rPr>
              <a:t>Examining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Political</a:t>
            </a:r>
            <a:r>
              <a:rPr lang="pt-BR" dirty="0">
                <a:ea typeface="+mn-lt"/>
                <a:cs typeface="+mn-lt"/>
              </a:rPr>
              <a:t> Bias </a:t>
            </a:r>
            <a:r>
              <a:rPr lang="pt-BR" dirty="0" err="1">
                <a:ea typeface="+mn-lt"/>
                <a:cs typeface="+mn-lt"/>
              </a:rPr>
              <a:t>within</a:t>
            </a:r>
            <a:r>
              <a:rPr lang="pt-BR" dirty="0">
                <a:ea typeface="+mn-lt"/>
                <a:cs typeface="+mn-lt"/>
              </a:rPr>
              <a:t> YouTube Search </a:t>
            </a:r>
            <a:r>
              <a:rPr lang="pt-BR" dirty="0" err="1">
                <a:ea typeface="+mn-lt"/>
                <a:cs typeface="+mn-lt"/>
              </a:rPr>
              <a:t>and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Recommendation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Algorithms</a:t>
            </a:r>
            <a:r>
              <a:rPr lang="pt-BR" dirty="0">
                <a:ea typeface="+mn-lt"/>
                <a:cs typeface="+mn-lt"/>
              </a:rPr>
              <a:t>. In 2021 IEEE </a:t>
            </a:r>
            <a:r>
              <a:rPr lang="pt-BR" dirty="0" err="1">
                <a:ea typeface="+mn-lt"/>
                <a:cs typeface="+mn-lt"/>
              </a:rPr>
              <a:t>Symposium</a:t>
            </a:r>
            <a:r>
              <a:rPr lang="pt-BR" dirty="0">
                <a:ea typeface="+mn-lt"/>
                <a:cs typeface="+mn-lt"/>
              </a:rPr>
              <a:t> Series </a:t>
            </a:r>
            <a:r>
              <a:rPr lang="pt-BR" dirty="0" err="1">
                <a:ea typeface="+mn-lt"/>
                <a:cs typeface="+mn-lt"/>
              </a:rPr>
              <a:t>on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Computational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Intelligence</a:t>
            </a:r>
            <a:r>
              <a:rPr lang="pt-BR" dirty="0">
                <a:ea typeface="+mn-lt"/>
                <a:cs typeface="+mn-lt"/>
              </a:rPr>
              <a:t> (SSCI). 1–7. https://doi.org/10.1109/SSCI50451.2021.9660012 </a:t>
            </a:r>
            <a:endParaRPr lang="pt-BR">
              <a:ea typeface="+mn-lt"/>
              <a:cs typeface="+mn-lt"/>
            </a:endParaRPr>
          </a:p>
          <a:p>
            <a:pPr marL="269875" indent="-269875"/>
            <a:r>
              <a:rPr lang="pt-BR" dirty="0">
                <a:ea typeface="+mn-lt"/>
                <a:cs typeface="+mn-lt"/>
              </a:rPr>
              <a:t>[3] Lu Tang, </a:t>
            </a:r>
            <a:r>
              <a:rPr lang="pt-BR" dirty="0" err="1">
                <a:ea typeface="+mn-lt"/>
                <a:cs typeface="+mn-lt"/>
              </a:rPr>
              <a:t>Kayo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Fujimoto</a:t>
            </a:r>
            <a:r>
              <a:rPr lang="pt-BR" dirty="0">
                <a:ea typeface="+mn-lt"/>
                <a:cs typeface="+mn-lt"/>
              </a:rPr>
              <a:t>, Muhammad </a:t>
            </a:r>
            <a:r>
              <a:rPr lang="pt-BR" dirty="0" err="1">
                <a:ea typeface="+mn-lt"/>
                <a:cs typeface="+mn-lt"/>
              </a:rPr>
              <a:t>Tuan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Amith</a:t>
            </a:r>
            <a:r>
              <a:rPr lang="pt-BR" dirty="0">
                <a:ea typeface="+mn-lt"/>
                <a:cs typeface="+mn-lt"/>
              </a:rPr>
              <a:t>, Rachel Cunningham, Rebecca A Costantini, Felicia York, Grace Xiong, Julie A Boom, </a:t>
            </a:r>
            <a:r>
              <a:rPr lang="pt-BR" dirty="0" err="1">
                <a:ea typeface="+mn-lt"/>
                <a:cs typeface="+mn-lt"/>
              </a:rPr>
              <a:t>Cui</a:t>
            </a:r>
            <a:r>
              <a:rPr lang="pt-BR" dirty="0">
                <a:ea typeface="+mn-lt"/>
                <a:cs typeface="+mn-lt"/>
              </a:rPr>
              <a:t> Tao, et al. 2021. “Down </a:t>
            </a:r>
            <a:r>
              <a:rPr lang="pt-BR" dirty="0" err="1">
                <a:ea typeface="+mn-lt"/>
                <a:cs typeface="+mn-lt"/>
              </a:rPr>
              <a:t>the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rabbit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hole</a:t>
            </a:r>
            <a:r>
              <a:rPr lang="pt-BR" dirty="0">
                <a:ea typeface="+mn-lt"/>
                <a:cs typeface="+mn-lt"/>
              </a:rPr>
              <a:t>” </a:t>
            </a:r>
            <a:r>
              <a:rPr lang="pt-BR" dirty="0" err="1">
                <a:ea typeface="+mn-lt"/>
                <a:cs typeface="+mn-lt"/>
              </a:rPr>
              <a:t>of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vaccine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misinformation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on</a:t>
            </a:r>
            <a:r>
              <a:rPr lang="pt-BR" dirty="0">
                <a:ea typeface="+mn-lt"/>
                <a:cs typeface="+mn-lt"/>
              </a:rPr>
              <a:t> YouTube: Network </a:t>
            </a:r>
            <a:r>
              <a:rPr lang="pt-BR" dirty="0" err="1">
                <a:ea typeface="+mn-lt"/>
                <a:cs typeface="+mn-lt"/>
              </a:rPr>
              <a:t>exposure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study</a:t>
            </a:r>
            <a:r>
              <a:rPr lang="pt-BR" dirty="0">
                <a:ea typeface="+mn-lt"/>
                <a:cs typeface="+mn-lt"/>
              </a:rPr>
              <a:t>. </a:t>
            </a:r>
            <a:r>
              <a:rPr lang="pt-BR" dirty="0" err="1">
                <a:ea typeface="+mn-lt"/>
                <a:cs typeface="+mn-lt"/>
              </a:rPr>
              <a:t>Journal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of</a:t>
            </a:r>
            <a:r>
              <a:rPr lang="pt-BR" dirty="0">
                <a:ea typeface="+mn-lt"/>
                <a:cs typeface="+mn-lt"/>
              </a:rPr>
              <a:t> Medical Internet </a:t>
            </a:r>
            <a:r>
              <a:rPr lang="pt-BR" dirty="0" err="1">
                <a:ea typeface="+mn-lt"/>
                <a:cs typeface="+mn-lt"/>
              </a:rPr>
              <a:t>Research</a:t>
            </a:r>
            <a:r>
              <a:rPr lang="pt-BR" dirty="0">
                <a:ea typeface="+mn-lt"/>
                <a:cs typeface="+mn-lt"/>
              </a:rPr>
              <a:t> 23, 1 (2021), e23262. </a:t>
            </a:r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75708-45CA-308A-DD63-BCE3FCF8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6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752499-20D6-8B65-64FF-868E5F24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pt-BR"/>
              <a:t>Introdução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D0A363BF-A134-88A3-82A9-69E2788E9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449404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83602-5490-2054-868F-64405DE2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1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n-US"/>
              <a:t>                </a:t>
            </a:r>
            <a:r>
              <a:rPr lang="en-US">
                <a:latin typeface="+mn-lt"/>
                <a:ea typeface="+mn-lt"/>
                <a:cs typeface="+mn-lt"/>
              </a:rPr>
              <a:t>Introdução</a:t>
            </a:r>
            <a:br>
              <a:rPr lang="en-US">
                <a:latin typeface="+mn-lt"/>
              </a:rPr>
            </a:br>
            <a:r>
              <a:rPr lang="en-US" sz="4000"/>
              <a:t>                             Hipóteses</a:t>
            </a:r>
          </a:p>
        </p:txBody>
      </p:sp>
      <p:graphicFrame>
        <p:nvGraphicFramePr>
          <p:cNvPr id="17" name="Content Placeholder">
            <a:extLst>
              <a:ext uri="{FF2B5EF4-FFF2-40B4-BE49-F238E27FC236}">
                <a16:creationId xmlns:a16="http://schemas.microsoft.com/office/drawing/2014/main" id="{C94CBFF1-94E6-CCDD-67E2-49EB28C9F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333785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602929-1CBA-E59E-FB0B-BA19FD5A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5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n-US" dirty="0"/>
              <a:t>         </a:t>
            </a:r>
            <a:r>
              <a:rPr lang="en-US" dirty="0" err="1"/>
              <a:t>Trabalhados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br>
              <a:rPr lang="en-US" dirty="0"/>
            </a:br>
            <a:r>
              <a:rPr lang="en-US" dirty="0"/>
              <a:t>                       </a:t>
            </a:r>
            <a:r>
              <a:rPr lang="en-US" dirty="0" err="1"/>
              <a:t>Titúlos</a:t>
            </a:r>
            <a:endParaRPr lang="en-US" dirty="0"/>
          </a:p>
        </p:txBody>
      </p:sp>
      <p:graphicFrame>
        <p:nvGraphicFramePr>
          <p:cNvPr id="17" name="Content Placeholder">
            <a:extLst>
              <a:ext uri="{FF2B5EF4-FFF2-40B4-BE49-F238E27FC236}">
                <a16:creationId xmlns:a16="http://schemas.microsoft.com/office/drawing/2014/main" id="{581E9747-DC73-2E09-8D17-EC8F34973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777972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CDD60-D7E0-D36F-A2D8-BD2EE166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0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n-US"/>
              <a:t>               </a:t>
            </a:r>
            <a:r>
              <a:rPr lang="en-US" err="1"/>
              <a:t>Metodologia</a:t>
            </a:r>
            <a:r>
              <a:rPr lang="en-US"/>
              <a:t>- Tema</a:t>
            </a:r>
            <a:br>
              <a:rPr lang="en-US"/>
            </a:br>
            <a:r>
              <a:rPr lang="en-US"/>
              <a:t>                   </a:t>
            </a:r>
            <a:endParaRPr lang="en-US" sz="4800"/>
          </a:p>
        </p:txBody>
      </p:sp>
      <p:graphicFrame>
        <p:nvGraphicFramePr>
          <p:cNvPr id="17" name="Content Placeholder">
            <a:extLst>
              <a:ext uri="{FF2B5EF4-FFF2-40B4-BE49-F238E27FC236}">
                <a16:creationId xmlns:a16="http://schemas.microsoft.com/office/drawing/2014/main" id="{244A9200-C2C1-CF28-1E94-8CE9976D1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45850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D2D90D-55AF-A6D9-D9DD-3BF0411E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0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101135" cy="1809500"/>
          </a:xfrm>
        </p:spPr>
        <p:txBody>
          <a:bodyPr anchor="t">
            <a:normAutofit fontScale="90000"/>
          </a:bodyPr>
          <a:lstStyle/>
          <a:p>
            <a:r>
              <a:rPr lang="en-US" sz="2900"/>
              <a:t>                                             </a:t>
            </a:r>
            <a:r>
              <a:rPr lang="en-US" err="1"/>
              <a:t>Metodologia</a:t>
            </a:r>
            <a:r>
              <a:rPr lang="en-US"/>
              <a:t> </a:t>
            </a:r>
            <a:br>
              <a:rPr lang="en-US"/>
            </a:br>
            <a:r>
              <a:rPr lang="en-US" sz="2900"/>
              <a:t>                                       </a:t>
            </a:r>
            <a:r>
              <a:rPr lang="en-US" sz="2900">
                <a:latin typeface="Bell MT"/>
                <a:cs typeface="Calibri"/>
              </a:rPr>
              <a:t>       </a:t>
            </a:r>
            <a:r>
              <a:rPr lang="en-US" sz="2900" err="1">
                <a:latin typeface="Avenir Next LT Pro"/>
                <a:cs typeface="Calibri"/>
              </a:rPr>
              <a:t>Variaveis</a:t>
            </a:r>
            <a:r>
              <a:rPr lang="en-US" sz="2900">
                <a:latin typeface="Avenir Next LT Pro"/>
                <a:cs typeface="Calibri"/>
              </a:rPr>
              <a:t> </a:t>
            </a:r>
            <a:r>
              <a:rPr lang="en-US" sz="2900" err="1">
                <a:latin typeface="Avenir Next LT Pro"/>
                <a:cs typeface="Calibri"/>
              </a:rPr>
              <a:t>Indepedentes</a:t>
            </a:r>
            <a:br>
              <a:rPr lang="en-US" sz="2900">
                <a:latin typeface="Avenir Next LT Pro"/>
              </a:rPr>
            </a:br>
            <a:br>
              <a:rPr lang="en-US" sz="2900"/>
            </a:br>
            <a:r>
              <a:rPr lang="en-US" sz="2900"/>
              <a:t>  </a:t>
            </a:r>
            <a:br>
              <a:rPr lang="en-US" sz="2900"/>
            </a:br>
            <a:r>
              <a:rPr lang="en-US" sz="2900"/>
              <a:t>              </a:t>
            </a:r>
          </a:p>
        </p:txBody>
      </p:sp>
      <p:graphicFrame>
        <p:nvGraphicFramePr>
          <p:cNvPr id="58" name="Espaço Reservado para Conteúdo 44">
            <a:extLst>
              <a:ext uri="{FF2B5EF4-FFF2-40B4-BE49-F238E27FC236}">
                <a16:creationId xmlns:a16="http://schemas.microsoft.com/office/drawing/2014/main" id="{6582636C-1B27-0045-83AA-7DEFF2E88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922257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1E1CD4-A121-66A6-BEFE-05E3F5BC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 fontScale="90000"/>
          </a:bodyPr>
          <a:lstStyle/>
          <a:p>
            <a:r>
              <a:rPr lang="en-US" sz="2400" dirty="0"/>
              <a:t>                                                </a:t>
            </a:r>
            <a:r>
              <a:rPr lang="en-US" sz="5400" dirty="0" err="1"/>
              <a:t>Metodologia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                          </a:t>
            </a:r>
            <a:r>
              <a:rPr lang="en-US" sz="4000" dirty="0" err="1">
                <a:latin typeface="Avenir Next LT Pro"/>
                <a:cs typeface="Calibri"/>
              </a:rPr>
              <a:t>Variáveis</a:t>
            </a:r>
            <a:r>
              <a:rPr lang="en-US" sz="4000" dirty="0">
                <a:latin typeface="Avenir Next LT Pro"/>
                <a:cs typeface="Calibri"/>
              </a:rPr>
              <a:t> </a:t>
            </a:r>
            <a:r>
              <a:rPr lang="en-US" sz="4000" dirty="0" err="1">
                <a:latin typeface="Avenir Next LT Pro"/>
                <a:cs typeface="Calibri"/>
              </a:rPr>
              <a:t>Depedentes</a:t>
            </a:r>
            <a:br>
              <a:rPr lang="en-US" sz="4000" dirty="0">
                <a:latin typeface="Avenir Next LT Pro"/>
              </a:rPr>
            </a:br>
            <a:br>
              <a:rPr lang="en-US" sz="4000" dirty="0"/>
            </a:br>
            <a:r>
              <a:rPr lang="en-US" sz="2400" dirty="0"/>
              <a:t>  </a:t>
            </a:r>
            <a:br>
              <a:rPr lang="en-US" sz="2400" dirty="0"/>
            </a:br>
            <a:r>
              <a:rPr lang="en-US" sz="2400" dirty="0"/>
              <a:t>              </a:t>
            </a:r>
          </a:p>
        </p:txBody>
      </p:sp>
      <p:graphicFrame>
        <p:nvGraphicFramePr>
          <p:cNvPr id="58" name="Espaço Reservado para Conteúdo 44">
            <a:extLst>
              <a:ext uri="{FF2B5EF4-FFF2-40B4-BE49-F238E27FC236}">
                <a16:creationId xmlns:a16="http://schemas.microsoft.com/office/drawing/2014/main" id="{6582636C-1B27-0045-83AA-7DEFF2E88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91222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8C69BD-5479-7636-255E-B80DC2B9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2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6B3A321-911A-400E-B93F-F05340D67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69D3D0-0237-5ACE-8927-A6C8CE0B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b">
            <a:normAutofit/>
          </a:bodyPr>
          <a:lstStyle/>
          <a:p>
            <a:r>
              <a:rPr lang="pt-BR" sz="4700"/>
              <a:t>Pesquisa da Conta de Futebol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996FFB8-4DC9-4EDE-841E-8E8C9071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280B578F-5B6F-15D1-69C2-23EE9E7A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67" y="626811"/>
            <a:ext cx="5353200" cy="2636450"/>
          </a:xfrm>
          <a:prstGeom prst="rect">
            <a:avLst/>
          </a:prstGeom>
        </p:spPr>
      </p:pic>
      <p:pic>
        <p:nvPicPr>
          <p:cNvPr id="5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4C17BFEF-3664-7B22-7CDA-B328E4FC3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67" y="3623303"/>
            <a:ext cx="5353200" cy="258291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69C28C-A1B5-9A42-1B3D-9D672B8FE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pPr marL="269875" indent="-269875"/>
            <a:r>
              <a:rPr lang="pt-BR" dirty="0">
                <a:ea typeface="+mn-lt"/>
                <a:cs typeface="+mn-lt"/>
              </a:rPr>
              <a:t>1- 66% dos vídeos da home </a:t>
            </a:r>
            <a:r>
              <a:rPr lang="pt-BR" dirty="0" err="1">
                <a:ea typeface="+mn-lt"/>
                <a:cs typeface="+mn-lt"/>
              </a:rPr>
              <a:t>page</a:t>
            </a:r>
            <a:r>
              <a:rPr lang="pt-BR" dirty="0">
                <a:ea typeface="+mn-lt"/>
                <a:cs typeface="+mn-lt"/>
              </a:rPr>
              <a:t> eram sobre futebol </a:t>
            </a:r>
            <a:endParaRPr lang="en-US" dirty="0">
              <a:ea typeface="+mn-lt"/>
              <a:cs typeface="+mn-lt"/>
            </a:endParaRPr>
          </a:p>
          <a:p>
            <a:pPr marL="269875" indent="-269875"/>
            <a:endParaRPr lang="pt-BR" dirty="0">
              <a:ea typeface="+mn-lt"/>
              <a:cs typeface="+mn-lt"/>
            </a:endParaRPr>
          </a:p>
          <a:p>
            <a:pPr marL="269875" indent="-269875"/>
            <a:r>
              <a:rPr lang="pt-BR" dirty="0">
                <a:ea typeface="+mn-lt"/>
                <a:cs typeface="+mn-lt"/>
              </a:rPr>
              <a:t>2- 95% dos vídeos recomendados após assistir a um vídeo também eram sobre futebol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FAD0E-A90B-90FA-AD53-84C74C52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9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82D455B-C993-4AC2-BAC2-D5C9890CE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496EDF-AF32-DB70-AEA9-47724B25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68725"/>
          </a:xfrm>
        </p:spPr>
        <p:txBody>
          <a:bodyPr anchor="t">
            <a:normAutofit/>
          </a:bodyPr>
          <a:lstStyle/>
          <a:p>
            <a:r>
              <a:rPr lang="pt-BR" sz="8800"/>
              <a:t>Home Page</a:t>
            </a:r>
            <a:br>
              <a:rPr lang="pt-BR" sz="8800"/>
            </a:br>
            <a:endParaRPr lang="pt-BR" sz="8800"/>
          </a:p>
        </p:txBody>
      </p:sp>
      <p:pic>
        <p:nvPicPr>
          <p:cNvPr id="4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3368B7BB-E44D-38BE-D53E-5F4651AD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3661" y="541420"/>
            <a:ext cx="8107820" cy="446613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496408-3989-632C-453D-C8850B3A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792" y="4414501"/>
            <a:ext cx="6408738" cy="2012178"/>
          </a:xfrm>
        </p:spPr>
        <p:txBody>
          <a:bodyPr anchor="b">
            <a:normAutofit/>
          </a:bodyPr>
          <a:lstStyle/>
          <a:p>
            <a:pPr marL="269875" indent="-269875"/>
            <a:r>
              <a:rPr lang="pt-BR" dirty="0">
                <a:ea typeface="+mn-lt"/>
                <a:cs typeface="+mn-lt"/>
              </a:rPr>
              <a:t>Na home </a:t>
            </a:r>
            <a:r>
              <a:rPr lang="pt-BR" dirty="0" err="1">
                <a:ea typeface="+mn-lt"/>
                <a:cs typeface="+mn-lt"/>
              </a:rPr>
              <a:t>page</a:t>
            </a:r>
            <a:r>
              <a:rPr lang="pt-BR" dirty="0">
                <a:ea typeface="+mn-lt"/>
                <a:cs typeface="+mn-lt"/>
              </a:rPr>
              <a:t>:  20% de futebol; 80% de vídeos totalmente aleatórios</a:t>
            </a:r>
            <a:endParaRPr lang="en-US">
              <a:ea typeface="+mn-lt"/>
              <a:cs typeface="+mn-lt"/>
            </a:endParaRPr>
          </a:p>
          <a:p>
            <a:pPr marL="269875" indent="-269875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EEA1A4-51F9-9702-3CE9-52E04B2F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62566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768</Words>
  <Application>Microsoft Macintosh PowerPoint</Application>
  <PresentationFormat>Widescreen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Bell MT</vt:lpstr>
      <vt:lpstr>Calibri</vt:lpstr>
      <vt:lpstr>GlowVTI</vt:lpstr>
      <vt:lpstr>Sistema de Recomendação do Youtube </vt:lpstr>
      <vt:lpstr>Introdução</vt:lpstr>
      <vt:lpstr>                Introdução                              Hipóteses</vt:lpstr>
      <vt:lpstr>         Trabalhados Relacionados                        Titúlos</vt:lpstr>
      <vt:lpstr>               Metodologia- Tema                    </vt:lpstr>
      <vt:lpstr>                                             Metodologia                                                Variaveis Indepedentes                   </vt:lpstr>
      <vt:lpstr>                                                Metodologia                            Variáveis Depedentes                   </vt:lpstr>
      <vt:lpstr>Pesquisa da Conta de Futebol</vt:lpstr>
      <vt:lpstr>Home Page </vt:lpstr>
      <vt:lpstr>          Conclusão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DHRUV BABANI</cp:lastModifiedBy>
  <cp:revision>140</cp:revision>
  <dcterms:created xsi:type="dcterms:W3CDTF">2019-10-16T03:03:10Z</dcterms:created>
  <dcterms:modified xsi:type="dcterms:W3CDTF">2022-11-28T18:34:39Z</dcterms:modified>
</cp:coreProperties>
</file>