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a6a96c0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a6a96c0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6a96c0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a6a96c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7da2cc2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d7da2cc2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d7da2cc2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d7da2cc2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d7da2cc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d7da2cc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d7da2cc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d7da2cc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d7da2cc2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d7da2cc2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62edc69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62edc69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d7da2cc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d7da2cc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d7da2cc2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d7da2cc2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c62edc6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c62edc6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62edc69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c62edc69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62edc69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62edc69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62edc69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62edc69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c62edc69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c62edc6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6a96c0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6a96c0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7da2cc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d7da2cc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d7da2cc2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d7da2cc2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7da2cc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7da2cc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7da2cc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7da2cc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Hunting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Science of Scraping Job Reqs, Predicting the Minimum Requirements Section, and Predicting </a:t>
            </a:r>
            <a:r>
              <a:rPr lang="en"/>
              <a:t>whether</a:t>
            </a:r>
            <a:r>
              <a:rPr lang="en"/>
              <a:t> you Qualify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 User Qualifications Model Training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2" cy="354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Post User Qualifications Model Inference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1285" l="0" r="0" t="1295"/>
          <a:stretch/>
        </p:blipFill>
        <p:spPr>
          <a:xfrm>
            <a:off x="152400" y="1304825"/>
            <a:ext cx="8839200" cy="354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65900" y="117300"/>
            <a:ext cx="866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Duration Measures and Accuracy Measures</a:t>
            </a:r>
            <a:endParaRPr sz="2500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426" r="436" t="0"/>
          <a:stretch/>
        </p:blipFill>
        <p:spPr>
          <a:xfrm>
            <a:off x="637125" y="637200"/>
            <a:ext cx="7869750" cy="4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5900" y="117300"/>
            <a:ext cx="866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Other</a:t>
            </a:r>
            <a:r>
              <a:rPr lang="en" sz="2500"/>
              <a:t> Accuracy Measures</a:t>
            </a:r>
            <a:endParaRPr sz="2500"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25" y="637200"/>
            <a:ext cx="7869749" cy="4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65900" y="117300"/>
            <a:ext cx="866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Precision and Recall</a:t>
            </a:r>
            <a:endParaRPr sz="2500"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125" y="637200"/>
            <a:ext cx="7869749" cy="4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65900" y="117300"/>
            <a:ext cx="866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Junk Entropy Measures</a:t>
            </a:r>
            <a:endParaRPr sz="2500"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426" l="0" r="0" t="436"/>
          <a:stretch/>
        </p:blipFill>
        <p:spPr>
          <a:xfrm>
            <a:off x="637125" y="637200"/>
            <a:ext cx="7869748" cy="4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65900" y="117300"/>
            <a:ext cx="86643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Coefficient of Determination and Other Hypothesis Testing Measures</a:t>
            </a:r>
            <a:endParaRPr sz="2500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25" y="637200"/>
            <a:ext cx="7869749" cy="43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637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Named Entity Recognition (NER) System with Header Pattern Data</a:t>
            </a:r>
            <a:endParaRPr sz="2500"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777" l="0" r="0" t="767"/>
          <a:stretch/>
        </p:blipFill>
        <p:spPr>
          <a:xfrm>
            <a:off x="146038" y="1463087"/>
            <a:ext cx="8851925" cy="22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6370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Indeed.com Sequence Analysis (Checking for Headers)</a:t>
            </a:r>
            <a:endParaRPr sz="25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38" y="1463087"/>
            <a:ext cx="8851925" cy="22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1390800" cy="4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LDA Coherence by Number of Topics</a:t>
            </a:r>
            <a:endParaRPr sz="2500"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0" y="57050"/>
            <a:ext cx="7414150" cy="49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63" y="257175"/>
            <a:ext cx="5457825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27450"/>
            <a:ext cx="34206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Job Hunting Problems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27450" y="1266325"/>
            <a:ext cx="3558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Filling internal openings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Labor Category Requirements against an internal resume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if you qualify for job postings in an Open Requisitions Report (ORR)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118350"/>
            <a:ext cx="1418100" cy="5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7399"/>
            <a:ext cx="4654275" cy="438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7" y="50075"/>
            <a:ext cx="9070786" cy="50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>
            <p:ph type="title"/>
          </p:nvPr>
        </p:nvSpPr>
        <p:spPr>
          <a:xfrm>
            <a:off x="3589950" y="1913250"/>
            <a:ext cx="196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Resumes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Job Postings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Labor Category Requirem</a:t>
            </a:r>
            <a:r>
              <a:rPr lang="en" sz="3400"/>
              <a:t>ents</a:t>
            </a:r>
            <a:endParaRPr sz="34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From a Statement of Work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From a Business Development Proposal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47325"/>
            <a:ext cx="31020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820975"/>
            <a:ext cx="53688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removing of stop words – “or” &amp; “and” are important distinctions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=&gt; Bag of Words (BOW) =&gt; Term Frequency–Inverse Document Frequency (TF-IDF)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BOW is tokenized to separate punctuation yet keep symbol prefixes and suffixes attached (.NET, C++, C#,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is used as a weighing factor to reflect how important or distinct a word is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125" y="60788"/>
            <a:ext cx="3868151" cy="14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Tokenization, continued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6800"/>
            <a:ext cx="8839202" cy="18514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556851" y="1365025"/>
            <a:ext cx="603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FF"/>
                </a:highlight>
              </a:rPr>
              <a:t>"5 years of experience with developing solutions for C# and ASP.NET, the .NET Framework, LINQ, JavaScript, JSON, or jQuery and database technologies, including SQL Server"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4301" y="2099363"/>
            <a:ext cx="837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([1-9a-zA-Z][0-9a-zA-Z]*[#\+]{0,2}|\.[a-zA-Z]+)</a:t>
            </a:r>
            <a:endParaRPr sz="2700"/>
          </a:p>
        </p:txBody>
      </p:sp>
      <p:sp>
        <p:nvSpPr>
          <p:cNvPr id="96" name="Google Shape;96;p17"/>
          <p:cNvSpPr/>
          <p:nvPr/>
        </p:nvSpPr>
        <p:spPr>
          <a:xfrm>
            <a:off x="5183075" y="3452100"/>
            <a:ext cx="207600" cy="2175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513500" y="3970475"/>
            <a:ext cx="302700" cy="2829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486900" y="3419400"/>
            <a:ext cx="348000" cy="2829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8140600" y="3970475"/>
            <a:ext cx="484800" cy="2829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51687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algorithms have been fit to this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AdaBoost Classifier,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Bagging Classifier,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Trees Classifier,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Boosting Classifier,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Classifier,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SVC,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Random Fields (CRFs)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Appearance-based Approaches: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Latent Dirichlet Allocation (LDA)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Latent Semantic Analysis (LSA)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25" y="1829625"/>
            <a:ext cx="3358800" cy="182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432525" y="782925"/>
            <a:ext cx="335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These algorithms are tested for accuracy (medium to high), training duration (low to medium), and inference duration (low):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</a:t>
            </a:r>
            <a:r>
              <a:rPr lang="en"/>
              <a:t>Models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516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Does the user meet this particular qualification</a:t>
            </a:r>
            <a:r>
              <a:rPr lang="en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Tag Text in HTML Job Posting (Header? Non-header?)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Scope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Required/Basic/Minimum Qualifications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Preferred/”Nice to Have” Qualifications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Legal Notifications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Title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Office Location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Job Duration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Supplemental Pay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Education Requirements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 Procedures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Corporate Scope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Date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Models, continued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516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Tag Set Inclusion of HTML Tags: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Document structure elements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Document head elements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Document body elements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Block elements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Basic text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Section headings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Lists, etc.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CRF Features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66325"/>
            <a:ext cx="516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Part-of-Posting prediction (Job Title, Task Scope,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Navigable text sequence positional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Tag information (if text is surrounded by HTML tags)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its neighbors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