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72" y="10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D576-13FF-4F54-A1D7-2CCCAEEBD638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3D8-0B0A-4111-A552-C67653C4C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D576-13FF-4F54-A1D7-2CCCAEEBD638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3D8-0B0A-4111-A552-C67653C4C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D576-13FF-4F54-A1D7-2CCCAEEBD638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3D8-0B0A-4111-A552-C67653C4C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D576-13FF-4F54-A1D7-2CCCAEEBD638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3D8-0B0A-4111-A552-C67653C4C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D576-13FF-4F54-A1D7-2CCCAEEBD638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3D8-0B0A-4111-A552-C67653C4C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D576-13FF-4F54-A1D7-2CCCAEEBD638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3D8-0B0A-4111-A552-C67653C4C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D576-13FF-4F54-A1D7-2CCCAEEBD638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3D8-0B0A-4111-A552-C67653C4C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D576-13FF-4F54-A1D7-2CCCAEEBD638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3D8-0B0A-4111-A552-C67653C4C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D576-13FF-4F54-A1D7-2CCCAEEBD638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3D8-0B0A-4111-A552-C67653C4C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D576-13FF-4F54-A1D7-2CCCAEEBD638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3D8-0B0A-4111-A552-C67653C4C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D576-13FF-4F54-A1D7-2CCCAEEBD638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3D8-0B0A-4111-A552-C67653C4C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D576-13FF-4F54-A1D7-2CCCAEEBD638}" type="datetimeFigureOut">
              <a:rPr lang="en-US" smtClean="0"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D3D8-0B0A-4111-A552-C67653C4C9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 descr="http://docs.google.com/File?id=dgtmpg27_14mhfn4xg4_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5764561" cy="243840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819400"/>
            <a:ext cx="2438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953000"/>
            <a:ext cx="2514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7086600"/>
            <a:ext cx="2590800" cy="18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0" y="2895600"/>
            <a:ext cx="32766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Your character has a strange condition where he can only view one color at a time.</a:t>
            </a:r>
          </a:p>
          <a:p>
            <a:endParaRPr lang="en-US" sz="1700" dirty="0"/>
          </a:p>
          <a:p>
            <a:r>
              <a:rPr lang="en-US" sz="1700" dirty="0" smtClean="0"/>
              <a:t>You must use your knowledge of how colors mix to escape each level!</a:t>
            </a:r>
            <a:endParaRPr lang="en-US" sz="17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953000"/>
            <a:ext cx="32004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Switch between color viewing modes in order to view different “dimensions” of the same world.</a:t>
            </a:r>
          </a:p>
          <a:p>
            <a:endParaRPr lang="en-US" sz="1700" dirty="0"/>
          </a:p>
          <a:p>
            <a:r>
              <a:rPr lang="en-US" sz="1700" dirty="0" smtClean="0"/>
              <a:t>Experience puzzling paradoxes and clever solutions in this alternate reality.</a:t>
            </a:r>
            <a:endParaRPr lang="en-US" sz="170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7010400"/>
            <a:ext cx="3124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your way through the levels to unlock new color viewing abilities.</a:t>
            </a:r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sz="1200" dirty="0" smtClean="0"/>
              <a:t>A game by Dustin </a:t>
            </a:r>
            <a:r>
              <a:rPr lang="en-US" sz="1200" dirty="0" err="1" smtClean="0"/>
              <a:t>Bachrach</a:t>
            </a:r>
            <a:r>
              <a:rPr lang="en-US" sz="1200" dirty="0" smtClean="0"/>
              <a:t> and Nick Bridle</a:t>
            </a:r>
          </a:p>
          <a:p>
            <a:pPr algn="r"/>
            <a:r>
              <a:rPr lang="en-US" sz="1200" dirty="0" smtClean="0"/>
              <a:t>Art by Jennifer Humphreys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Rice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nsb1</dc:creator>
  <cp:lastModifiedBy>nsb1</cp:lastModifiedBy>
  <cp:revision>2</cp:revision>
  <dcterms:created xsi:type="dcterms:W3CDTF">2010-01-21T06:38:56Z</dcterms:created>
  <dcterms:modified xsi:type="dcterms:W3CDTF">2010-01-21T06:48:37Z</dcterms:modified>
</cp:coreProperties>
</file>