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02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0637-DE9F-4CA4-8E92-D62B56B1DAFA}" type="datetimeFigureOut">
              <a:rPr lang="en-US" smtClean="0"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0A04-1567-4D74-9013-81C2399FA6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676400"/>
            <a:ext cx="3733800" cy="216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191000"/>
            <a:ext cx="3581400" cy="207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629400"/>
            <a:ext cx="3551965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14800" y="64770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your way through the levels to unlock new color viewing abilities.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1200" dirty="0" smtClean="0"/>
              <a:t>A game by Dustin </a:t>
            </a:r>
            <a:r>
              <a:rPr lang="en-US" sz="1200" dirty="0" err="1" smtClean="0"/>
              <a:t>Bachrach</a:t>
            </a:r>
            <a:r>
              <a:rPr lang="en-US" sz="1200" dirty="0" smtClean="0"/>
              <a:t> </a:t>
            </a:r>
            <a:endParaRPr lang="en-US" sz="1200" dirty="0"/>
          </a:p>
          <a:p>
            <a:pPr algn="r"/>
            <a:r>
              <a:rPr lang="en-US" sz="1200" dirty="0" smtClean="0"/>
              <a:t>and </a:t>
            </a:r>
            <a:r>
              <a:rPr lang="en-US" sz="1200" dirty="0" smtClean="0"/>
              <a:t>Nick Bridle</a:t>
            </a:r>
          </a:p>
          <a:p>
            <a:pPr algn="r"/>
            <a:r>
              <a:rPr lang="en-US" sz="1200" dirty="0" smtClean="0"/>
              <a:t>Art by Jennifer Humphreys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962400"/>
            <a:ext cx="2590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Switch between color viewing modes in order to view different “dimensions” of the same world.</a:t>
            </a:r>
          </a:p>
          <a:p>
            <a:endParaRPr lang="en-US" sz="1700" dirty="0"/>
          </a:p>
          <a:p>
            <a:r>
              <a:rPr lang="en-US" sz="1700" dirty="0" smtClean="0"/>
              <a:t>Experience puzzling paradoxes and clever solutions in this alternate reality.</a:t>
            </a:r>
            <a:endParaRPr lang="en-US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1676400"/>
            <a:ext cx="26670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Your character has a strange condition where he can only view one color at a time.</a:t>
            </a:r>
          </a:p>
          <a:p>
            <a:endParaRPr lang="en-US" sz="1700" dirty="0"/>
          </a:p>
          <a:p>
            <a:r>
              <a:rPr lang="en-US" sz="1700" dirty="0" smtClean="0"/>
              <a:t>You must use your knowledge of how colors mix to escape each level!</a:t>
            </a:r>
            <a:endParaRPr lang="en-US" sz="17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15699" t="3317" r="13110" b="75699"/>
          <a:stretch>
            <a:fillRect/>
          </a:stretch>
        </p:blipFill>
        <p:spPr bwMode="auto">
          <a:xfrm>
            <a:off x="304800" y="3048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Rice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nsb1</dc:creator>
  <cp:lastModifiedBy>nsb1</cp:lastModifiedBy>
  <cp:revision>4</cp:revision>
  <dcterms:created xsi:type="dcterms:W3CDTF">2010-03-15T06:21:01Z</dcterms:created>
  <dcterms:modified xsi:type="dcterms:W3CDTF">2010-03-15T06:40:50Z</dcterms:modified>
</cp:coreProperties>
</file>