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772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863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623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74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46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5894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740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507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237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710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55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43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141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533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434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90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208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C1D9EE-492F-4B02-86C6-05B63EB2D858}" type="datetimeFigureOut">
              <a:rPr lang="es-PE" smtClean="0"/>
              <a:t>9/04/2024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2C0E36-AEF5-49E8-AE61-92E18B0AC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172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  <p:sldLayoutId id="214748402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1933D-819B-3727-2A63-7036C8E33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222158"/>
          </a:xfrm>
        </p:spPr>
        <p:txBody>
          <a:bodyPr/>
          <a:lstStyle/>
          <a:p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Propuestas de valor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BDC6E6-AF2B-3814-391A-18E65B2C7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16854"/>
            <a:ext cx="8689976" cy="3245800"/>
          </a:xfrm>
        </p:spPr>
        <p:txBody>
          <a:bodyPr>
            <a:normAutofit lnSpcReduction="10000"/>
          </a:bodyPr>
          <a:lstStyle/>
          <a:p>
            <a:r>
              <a:rPr lang="es-PE" sz="3600" b="1" dirty="0">
                <a:solidFill>
                  <a:schemeClr val="accent5"/>
                </a:solidFill>
              </a:rPr>
              <a:t>Grupo: 3</a:t>
            </a:r>
          </a:p>
          <a:p>
            <a:pPr marL="342900" indent="-342900" algn="l">
              <a:buFontTx/>
              <a:buChar char="-"/>
            </a:pPr>
            <a:r>
              <a:rPr lang="es-PE" dirty="0"/>
              <a:t>Christian David bacilio de la cruz</a:t>
            </a:r>
          </a:p>
          <a:p>
            <a:pPr marL="342900" indent="-342900" algn="l">
              <a:buFontTx/>
              <a:buChar char="-"/>
            </a:pPr>
            <a:r>
              <a:rPr lang="es-PE" dirty="0"/>
              <a:t>Martin</a:t>
            </a:r>
          </a:p>
          <a:p>
            <a:pPr marL="342900" indent="-342900" algn="l">
              <a:buFontTx/>
              <a:buChar char="-"/>
            </a:pPr>
            <a:r>
              <a:rPr lang="es-PE" dirty="0"/>
              <a:t>Marcelo</a:t>
            </a:r>
          </a:p>
          <a:p>
            <a:pPr marL="342900" indent="-342900" algn="l">
              <a:buFontTx/>
              <a:buChar char="-"/>
            </a:pPr>
            <a:r>
              <a:rPr lang="es-PE" dirty="0"/>
              <a:t>Participante</a:t>
            </a:r>
          </a:p>
          <a:p>
            <a:pPr marL="342900" indent="-342900" algn="l">
              <a:buFontTx/>
              <a:buChar char="-"/>
            </a:pPr>
            <a:r>
              <a:rPr lang="es-PE" dirty="0"/>
              <a:t>participante</a:t>
            </a:r>
          </a:p>
        </p:txBody>
      </p:sp>
    </p:spTree>
    <p:extLst>
      <p:ext uri="{BB962C8B-B14F-4D97-AF65-F5344CB8AC3E}">
        <p14:creationId xmlns:p14="http://schemas.microsoft.com/office/powerpoint/2010/main" val="287469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2823D-5FEE-8563-7611-32107F7C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0070C0"/>
                </a:solidFill>
              </a:rPr>
              <a:t>Taller - 01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C81E6D-44A7-1755-2D3B-610DD4FF74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0" y="2381548"/>
            <a:ext cx="7205439" cy="3513196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81435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7</TotalTime>
  <Words>19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Tw Cen MT</vt:lpstr>
      <vt:lpstr>Gota</vt:lpstr>
      <vt:lpstr>Propuestas de valor</vt:lpstr>
      <vt:lpstr>Taller - 01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bacilio</dc:creator>
  <cp:lastModifiedBy>christian bacilio</cp:lastModifiedBy>
  <cp:revision>2</cp:revision>
  <dcterms:created xsi:type="dcterms:W3CDTF">2024-04-09T14:24:07Z</dcterms:created>
  <dcterms:modified xsi:type="dcterms:W3CDTF">2024-04-09T14:31:28Z</dcterms:modified>
</cp:coreProperties>
</file>