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Ubuntu"/>
      <p:regular r:id="rId24"/>
      <p:bold r:id="rId25"/>
      <p:italic r:id="rId26"/>
      <p:boldItalic r:id="rId27"/>
    </p:embeddedFont>
    <p:embeddedFont>
      <p:font typeface="Raleway"/>
      <p:regular r:id="rId28"/>
      <p:bold r:id="rId29"/>
      <p:italic r:id="rId30"/>
      <p:boldItalic r:id="rId31"/>
    </p:embeddedFont>
    <p:embeddedFont>
      <p:font typeface="Roboto"/>
      <p:regular r:id="rId32"/>
      <p:bold r:id="rId33"/>
      <p:italic r:id="rId34"/>
      <p:boldItalic r:id="rId35"/>
    </p:embeddedFont>
    <p:embeddedFont>
      <p:font typeface="Proxima Nova"/>
      <p:regular r:id="rId36"/>
      <p:bold r:id="rId37"/>
      <p:italic r:id="rId38"/>
      <p:boldItalic r:id="rId39"/>
    </p:embeddedFont>
    <p:embeddedFont>
      <p:font typeface="Proxima Nova Semibold"/>
      <p:regular r:id="rId40"/>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20" Type="http://schemas.openxmlformats.org/officeDocument/2006/relationships/slide" Target="slides/slide15.xml"/><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Ubuntu-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Raleway-regular.fntdata"/><Relationship Id="rId27" Type="http://schemas.openxmlformats.org/officeDocument/2006/relationships/font" Target="fonts/Ubuntu-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81f9cb5d7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81f9cb5d7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781f9cb5d7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81f9cb5d7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70f136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70f136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81f9cb5d7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81f9cb5d7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81a4ce251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81a4ce251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70f13685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70f1368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87448925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7448925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870f13685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870f1368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265e59b69_4_12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265e59b69_4_12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81f9cb5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81f9cb5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1911569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1911569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81f9cb5d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81f9cb5d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57f392e5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57f392e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1911569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1911569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57f392e5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57f392e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858dd416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58dd416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81f9cb5d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81f9cb5d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5" y="100"/>
            <a:ext cx="5670125" cy="5143449"/>
          </a:xfrm>
          <a:custGeom>
            <a:rect b="b" l="l" r="r" t="t"/>
            <a:pathLst>
              <a:path extrusionOk="0" h="67160" w="83624">
                <a:moveTo>
                  <a:pt x="16926" y="33743"/>
                </a:moveTo>
                <a:lnTo>
                  <a:pt x="16926" y="33879"/>
                </a:lnTo>
                <a:lnTo>
                  <a:pt x="16899" y="33879"/>
                </a:lnTo>
                <a:lnTo>
                  <a:pt x="16899" y="34014"/>
                </a:lnTo>
                <a:lnTo>
                  <a:pt x="16790" y="33879"/>
                </a:lnTo>
                <a:lnTo>
                  <a:pt x="16926" y="33743"/>
                </a:lnTo>
                <a:close/>
                <a:moveTo>
                  <a:pt x="0" y="1"/>
                </a:moveTo>
                <a:lnTo>
                  <a:pt x="0" y="57015"/>
                </a:lnTo>
                <a:lnTo>
                  <a:pt x="8978" y="67159"/>
                </a:lnTo>
                <a:lnTo>
                  <a:pt x="83623" y="67159"/>
                </a:lnTo>
                <a:lnTo>
                  <a:pt x="240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80518" y="1969444"/>
            <a:ext cx="4989634" cy="3172074"/>
          </a:xfrm>
          <a:custGeom>
            <a:rect b="b" l="l" r="r" t="t"/>
            <a:pathLst>
              <a:path extrusionOk="0" h="41419" w="73588">
                <a:moveTo>
                  <a:pt x="36780" y="0"/>
                </a:moveTo>
                <a:lnTo>
                  <a:pt x="0" y="41418"/>
                </a:lnTo>
                <a:lnTo>
                  <a:pt x="73587" y="41418"/>
                </a:lnTo>
                <a:lnTo>
                  <a:pt x="36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008225" y="1545450"/>
            <a:ext cx="24258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p:nvPr>
            <p:ph idx="1" type="subTitle"/>
          </p:nvPr>
        </p:nvSpPr>
        <p:spPr>
          <a:xfrm>
            <a:off x="6008225" y="3598050"/>
            <a:ext cx="24231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800"/>
              <a:buNone/>
              <a:defRPr>
                <a:solidFill>
                  <a:schemeClr val="accent5"/>
                </a:solidFill>
              </a:defRPr>
            </a:lvl1pPr>
            <a:lvl2pPr lvl="1">
              <a:lnSpc>
                <a:spcPct val="100000"/>
              </a:lnSpc>
              <a:spcBef>
                <a:spcPts val="0"/>
              </a:spcBef>
              <a:spcAft>
                <a:spcPts val="0"/>
              </a:spcAft>
              <a:buClr>
                <a:schemeClr val="accent5"/>
              </a:buClr>
              <a:buSzPts val="1800"/>
              <a:buNone/>
              <a:defRPr sz="1800">
                <a:solidFill>
                  <a:schemeClr val="accent5"/>
                </a:solidFill>
              </a:defRPr>
            </a:lvl2pPr>
            <a:lvl3pPr lvl="2">
              <a:lnSpc>
                <a:spcPct val="100000"/>
              </a:lnSpc>
              <a:spcBef>
                <a:spcPts val="0"/>
              </a:spcBef>
              <a:spcAft>
                <a:spcPts val="0"/>
              </a:spcAft>
              <a:buClr>
                <a:schemeClr val="accent5"/>
              </a:buClr>
              <a:buSzPts val="1800"/>
              <a:buNone/>
              <a:defRPr sz="1800">
                <a:solidFill>
                  <a:schemeClr val="accent5"/>
                </a:solidFill>
              </a:defRPr>
            </a:lvl3pPr>
            <a:lvl4pPr lvl="3">
              <a:lnSpc>
                <a:spcPct val="100000"/>
              </a:lnSpc>
              <a:spcBef>
                <a:spcPts val="0"/>
              </a:spcBef>
              <a:spcAft>
                <a:spcPts val="0"/>
              </a:spcAft>
              <a:buClr>
                <a:schemeClr val="accent5"/>
              </a:buClr>
              <a:buSzPts val="1800"/>
              <a:buNone/>
              <a:defRPr sz="1800">
                <a:solidFill>
                  <a:schemeClr val="accent5"/>
                </a:solidFill>
              </a:defRPr>
            </a:lvl4pPr>
            <a:lvl5pPr lvl="4">
              <a:lnSpc>
                <a:spcPct val="100000"/>
              </a:lnSpc>
              <a:spcBef>
                <a:spcPts val="0"/>
              </a:spcBef>
              <a:spcAft>
                <a:spcPts val="0"/>
              </a:spcAft>
              <a:buClr>
                <a:schemeClr val="accent5"/>
              </a:buClr>
              <a:buSzPts val="1800"/>
              <a:buNone/>
              <a:defRPr sz="1800">
                <a:solidFill>
                  <a:schemeClr val="accent5"/>
                </a:solidFill>
              </a:defRPr>
            </a:lvl5pPr>
            <a:lvl6pPr lvl="5">
              <a:lnSpc>
                <a:spcPct val="100000"/>
              </a:lnSpc>
              <a:spcBef>
                <a:spcPts val="0"/>
              </a:spcBef>
              <a:spcAft>
                <a:spcPts val="0"/>
              </a:spcAft>
              <a:buClr>
                <a:schemeClr val="accent5"/>
              </a:buClr>
              <a:buSzPts val="1800"/>
              <a:buNone/>
              <a:defRPr sz="1800">
                <a:solidFill>
                  <a:schemeClr val="accent5"/>
                </a:solidFill>
              </a:defRPr>
            </a:lvl6pPr>
            <a:lvl7pPr lvl="6">
              <a:lnSpc>
                <a:spcPct val="100000"/>
              </a:lnSpc>
              <a:spcBef>
                <a:spcPts val="0"/>
              </a:spcBef>
              <a:spcAft>
                <a:spcPts val="0"/>
              </a:spcAft>
              <a:buClr>
                <a:schemeClr val="accent5"/>
              </a:buClr>
              <a:buSzPts val="1800"/>
              <a:buNone/>
              <a:defRPr sz="1800">
                <a:solidFill>
                  <a:schemeClr val="accent5"/>
                </a:solidFill>
              </a:defRPr>
            </a:lvl7pPr>
            <a:lvl8pPr lvl="7">
              <a:lnSpc>
                <a:spcPct val="100000"/>
              </a:lnSpc>
              <a:spcBef>
                <a:spcPts val="0"/>
              </a:spcBef>
              <a:spcAft>
                <a:spcPts val="0"/>
              </a:spcAft>
              <a:buClr>
                <a:schemeClr val="accent5"/>
              </a:buClr>
              <a:buSzPts val="1800"/>
              <a:buNone/>
              <a:defRPr sz="1800">
                <a:solidFill>
                  <a:schemeClr val="accent5"/>
                </a:solidFill>
              </a:defRPr>
            </a:lvl8pPr>
            <a:lvl9pPr lvl="8">
              <a:lnSpc>
                <a:spcPct val="100000"/>
              </a:lnSpc>
              <a:spcBef>
                <a:spcPts val="0"/>
              </a:spcBef>
              <a:spcAft>
                <a:spcPts val="0"/>
              </a:spcAft>
              <a:buClr>
                <a:schemeClr val="accent5"/>
              </a:buClr>
              <a:buSzPts val="1800"/>
              <a:buNone/>
              <a:defRPr sz="1800">
                <a:solidFill>
                  <a:schemeClr val="accent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11"/>
          <p:cNvSpPr/>
          <p:nvPr/>
        </p:nvSpPr>
        <p:spPr>
          <a:xfrm>
            <a:off x="0" y="3872400"/>
            <a:ext cx="1275000" cy="12711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10800000">
            <a:off x="8450700" y="-50"/>
            <a:ext cx="693300" cy="691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rot="10800000">
            <a:off x="7757400" y="-50"/>
            <a:ext cx="693300" cy="691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type="title"/>
          </p:nvPr>
        </p:nvSpPr>
        <p:spPr>
          <a:xfrm>
            <a:off x="710100" y="1233175"/>
            <a:ext cx="31560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 name="Google Shape;70;p11"/>
          <p:cNvSpPr txBox="1"/>
          <p:nvPr>
            <p:ph idx="1" type="subTitle"/>
          </p:nvPr>
        </p:nvSpPr>
        <p:spPr>
          <a:xfrm>
            <a:off x="710100" y="2803075"/>
            <a:ext cx="31560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 name="Google Shape;71;p11"/>
          <p:cNvSpPr txBox="1"/>
          <p:nvPr>
            <p:ph idx="2" type="body"/>
          </p:nvPr>
        </p:nvSpPr>
        <p:spPr>
          <a:xfrm>
            <a:off x="5126700" y="724075"/>
            <a:ext cx="34626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800"/>
              </a:spcBef>
              <a:spcAft>
                <a:spcPts val="0"/>
              </a:spcAft>
              <a:buSzPts val="1400"/>
              <a:buChar char="○"/>
              <a:defRPr/>
            </a:lvl2pPr>
            <a:lvl3pPr indent="-317500" lvl="2" marL="1371600">
              <a:spcBef>
                <a:spcPts val="800"/>
              </a:spcBef>
              <a:spcAft>
                <a:spcPts val="0"/>
              </a:spcAft>
              <a:buSzPts val="1400"/>
              <a:buChar char="■"/>
              <a:defRPr/>
            </a:lvl3pPr>
            <a:lvl4pPr indent="-317500" lvl="3" marL="1828800">
              <a:spcBef>
                <a:spcPts val="800"/>
              </a:spcBef>
              <a:spcAft>
                <a:spcPts val="0"/>
              </a:spcAft>
              <a:buSzPts val="1400"/>
              <a:buChar char="●"/>
              <a:defRPr/>
            </a:lvl4pPr>
            <a:lvl5pPr indent="-317500" lvl="4" marL="2286000">
              <a:spcBef>
                <a:spcPts val="800"/>
              </a:spcBef>
              <a:spcAft>
                <a:spcPts val="0"/>
              </a:spcAft>
              <a:buSzPts val="1400"/>
              <a:buChar char="○"/>
              <a:defRPr/>
            </a:lvl5pPr>
            <a:lvl6pPr indent="-317500" lvl="5" marL="2743200">
              <a:spcBef>
                <a:spcPts val="800"/>
              </a:spcBef>
              <a:spcAft>
                <a:spcPts val="0"/>
              </a:spcAft>
              <a:buSzPts val="1400"/>
              <a:buChar char="■"/>
              <a:defRPr/>
            </a:lvl6pPr>
            <a:lvl7pPr indent="-317500" lvl="6" marL="3200400">
              <a:spcBef>
                <a:spcPts val="800"/>
              </a:spcBef>
              <a:spcAft>
                <a:spcPts val="0"/>
              </a:spcAft>
              <a:buSzPts val="1400"/>
              <a:buChar char="●"/>
              <a:defRPr/>
            </a:lvl7pPr>
            <a:lvl8pPr indent="-317500" lvl="7" marL="3657600">
              <a:spcBef>
                <a:spcPts val="800"/>
              </a:spcBef>
              <a:spcAft>
                <a:spcPts val="0"/>
              </a:spcAft>
              <a:buSzPts val="1400"/>
              <a:buChar char="○"/>
              <a:defRPr/>
            </a:lvl8pPr>
            <a:lvl9pPr indent="-317500" lvl="8" marL="4114800">
              <a:spcBef>
                <a:spcPts val="800"/>
              </a:spcBef>
              <a:spcAft>
                <a:spcPts val="8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2"/>
          <p:cNvSpPr txBox="1"/>
          <p:nvPr>
            <p:ph type="title"/>
          </p:nvPr>
        </p:nvSpPr>
        <p:spPr>
          <a:xfrm>
            <a:off x="714375" y="1647825"/>
            <a:ext cx="2771700" cy="18384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74" name="Shape 74"/>
        <p:cNvGrpSpPr/>
        <p:nvPr/>
      </p:nvGrpSpPr>
      <p:grpSpPr>
        <a:xfrm>
          <a:off x="0" y="0"/>
          <a:ext cx="0" cy="0"/>
          <a:chOff x="0" y="0"/>
          <a:chExt cx="0" cy="0"/>
        </a:xfrm>
      </p:grpSpPr>
      <p:sp>
        <p:nvSpPr>
          <p:cNvPr id="75" name="Google Shape;75;p13"/>
          <p:cNvSpPr txBox="1"/>
          <p:nvPr>
            <p:ph hasCustomPrompt="1" type="title"/>
          </p:nvPr>
        </p:nvSpPr>
        <p:spPr>
          <a:xfrm>
            <a:off x="710100" y="1106125"/>
            <a:ext cx="7723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3"/>
          <p:cNvSpPr txBox="1"/>
          <p:nvPr>
            <p:ph idx="1" type="body"/>
          </p:nvPr>
        </p:nvSpPr>
        <p:spPr>
          <a:xfrm>
            <a:off x="710100" y="3152225"/>
            <a:ext cx="77238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800"/>
              </a:spcBef>
              <a:spcAft>
                <a:spcPts val="0"/>
              </a:spcAft>
              <a:buSzPts val="1400"/>
              <a:buChar char="○"/>
              <a:defRPr/>
            </a:lvl2pPr>
            <a:lvl3pPr indent="-317500" lvl="2" marL="1371600" algn="ctr">
              <a:spcBef>
                <a:spcPts val="800"/>
              </a:spcBef>
              <a:spcAft>
                <a:spcPts val="0"/>
              </a:spcAft>
              <a:buSzPts val="1400"/>
              <a:buChar char="■"/>
              <a:defRPr/>
            </a:lvl3pPr>
            <a:lvl4pPr indent="-317500" lvl="3" marL="1828800" algn="ctr">
              <a:spcBef>
                <a:spcPts val="800"/>
              </a:spcBef>
              <a:spcAft>
                <a:spcPts val="0"/>
              </a:spcAft>
              <a:buSzPts val="1400"/>
              <a:buChar char="●"/>
              <a:defRPr/>
            </a:lvl4pPr>
            <a:lvl5pPr indent="-317500" lvl="4" marL="2286000" algn="ctr">
              <a:spcBef>
                <a:spcPts val="800"/>
              </a:spcBef>
              <a:spcAft>
                <a:spcPts val="0"/>
              </a:spcAft>
              <a:buSzPts val="1400"/>
              <a:buChar char="○"/>
              <a:defRPr/>
            </a:lvl5pPr>
            <a:lvl6pPr indent="-317500" lvl="5" marL="2743200" algn="ctr">
              <a:spcBef>
                <a:spcPts val="800"/>
              </a:spcBef>
              <a:spcAft>
                <a:spcPts val="0"/>
              </a:spcAft>
              <a:buSzPts val="1400"/>
              <a:buChar char="■"/>
              <a:defRPr/>
            </a:lvl6pPr>
            <a:lvl7pPr indent="-317500" lvl="6" marL="3200400" algn="ctr">
              <a:spcBef>
                <a:spcPts val="800"/>
              </a:spcBef>
              <a:spcAft>
                <a:spcPts val="0"/>
              </a:spcAft>
              <a:buSzPts val="1400"/>
              <a:buChar char="●"/>
              <a:defRPr/>
            </a:lvl7pPr>
            <a:lvl8pPr indent="-317500" lvl="7" marL="3657600" algn="ctr">
              <a:spcBef>
                <a:spcPts val="800"/>
              </a:spcBef>
              <a:spcAft>
                <a:spcPts val="0"/>
              </a:spcAft>
              <a:buSzPts val="1400"/>
              <a:buChar char="○"/>
              <a:defRPr/>
            </a:lvl8pPr>
            <a:lvl9pPr indent="-317500" lvl="8" marL="4114800" algn="ctr">
              <a:spcBef>
                <a:spcPts val="800"/>
              </a:spcBef>
              <a:spcAft>
                <a:spcPts val="800"/>
              </a:spcAft>
              <a:buSzPts val="1400"/>
              <a:buChar char="■"/>
              <a:defRPr/>
            </a:lvl9pPr>
          </a:lstStyle>
          <a:p/>
        </p:txBody>
      </p:sp>
      <p:sp>
        <p:nvSpPr>
          <p:cNvPr id="77" name="Google Shape;77;p13"/>
          <p:cNvSpPr/>
          <p:nvPr/>
        </p:nvSpPr>
        <p:spPr>
          <a:xfrm flipH="1" rot="10800000">
            <a:off x="0" y="25"/>
            <a:ext cx="1590600" cy="2207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0" y="2206875"/>
            <a:ext cx="1590600" cy="2948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flipH="1">
            <a:off x="7553400" y="2947875"/>
            <a:ext cx="1590600" cy="2207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10800000">
            <a:off x="7553400" y="25"/>
            <a:ext cx="1590600" cy="2948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accent1"/>
        </a:solidFill>
      </p:bgPr>
    </p:bg>
    <p:spTree>
      <p:nvGrpSpPr>
        <p:cNvPr id="82" name="Shape 8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accent1"/>
        </a:solidFill>
      </p:bgPr>
    </p:bg>
    <p:spTree>
      <p:nvGrpSpPr>
        <p:cNvPr id="83" name="Shape 83"/>
        <p:cNvGrpSpPr/>
        <p:nvPr/>
      </p:nvGrpSpPr>
      <p:grpSpPr>
        <a:xfrm>
          <a:off x="0" y="0"/>
          <a:ext cx="0" cy="0"/>
          <a:chOff x="0" y="0"/>
          <a:chExt cx="0" cy="0"/>
        </a:xfrm>
      </p:grpSpPr>
      <p:sp>
        <p:nvSpPr>
          <p:cNvPr id="84" name="Google Shape;84;p16"/>
          <p:cNvSpPr/>
          <p:nvPr/>
        </p:nvSpPr>
        <p:spPr>
          <a:xfrm>
            <a:off x="-25" y="3323"/>
            <a:ext cx="1626673" cy="1833568"/>
          </a:xfrm>
          <a:custGeom>
            <a:rect b="b" l="l" r="r" t="t"/>
            <a:pathLst>
              <a:path extrusionOk="0" h="33608" w="29783">
                <a:moveTo>
                  <a:pt x="28" y="1"/>
                </a:moveTo>
                <a:lnTo>
                  <a:pt x="1" y="33607"/>
                </a:lnTo>
                <a:lnTo>
                  <a:pt x="297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710100" y="1654950"/>
            <a:ext cx="3143700" cy="1833600"/>
          </a:xfrm>
          <a:prstGeom prst="rect">
            <a:avLst/>
          </a:prstGeom>
        </p:spPr>
        <p:txBody>
          <a:bodyPr anchorCtr="0" anchor="ctr" bIns="91425" lIns="91425" spcFirstLastPara="1" rIns="91425" wrap="square" tIns="91425">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86" name="Google Shape;86;p16"/>
          <p:cNvSpPr txBox="1"/>
          <p:nvPr>
            <p:ph idx="1" type="subTitle"/>
          </p:nvPr>
        </p:nvSpPr>
        <p:spPr>
          <a:xfrm>
            <a:off x="5641200" y="909600"/>
            <a:ext cx="2792700" cy="5346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800"/>
              </a:spcBef>
              <a:spcAft>
                <a:spcPts val="0"/>
              </a:spcAft>
              <a:buNone/>
              <a:defRPr sz="1400"/>
            </a:lvl2pPr>
            <a:lvl3pPr lvl="2">
              <a:spcBef>
                <a:spcPts val="800"/>
              </a:spcBef>
              <a:spcAft>
                <a:spcPts val="0"/>
              </a:spcAft>
              <a:buNone/>
              <a:defRPr sz="1400"/>
            </a:lvl3pPr>
            <a:lvl4pPr lvl="3">
              <a:spcBef>
                <a:spcPts val="800"/>
              </a:spcBef>
              <a:spcAft>
                <a:spcPts val="0"/>
              </a:spcAft>
              <a:buNone/>
              <a:defRPr sz="1400"/>
            </a:lvl4pPr>
            <a:lvl5pPr lvl="4">
              <a:spcBef>
                <a:spcPts val="800"/>
              </a:spcBef>
              <a:spcAft>
                <a:spcPts val="0"/>
              </a:spcAft>
              <a:buNone/>
              <a:defRPr sz="1400"/>
            </a:lvl5pPr>
            <a:lvl6pPr lvl="5">
              <a:spcBef>
                <a:spcPts val="800"/>
              </a:spcBef>
              <a:spcAft>
                <a:spcPts val="0"/>
              </a:spcAft>
              <a:buNone/>
              <a:defRPr sz="1400"/>
            </a:lvl6pPr>
            <a:lvl7pPr lvl="6">
              <a:spcBef>
                <a:spcPts val="800"/>
              </a:spcBef>
              <a:spcAft>
                <a:spcPts val="0"/>
              </a:spcAft>
              <a:buNone/>
              <a:defRPr sz="1400"/>
            </a:lvl7pPr>
            <a:lvl8pPr lvl="7">
              <a:spcBef>
                <a:spcPts val="800"/>
              </a:spcBef>
              <a:spcAft>
                <a:spcPts val="0"/>
              </a:spcAft>
              <a:buNone/>
              <a:defRPr sz="1400"/>
            </a:lvl8pPr>
            <a:lvl9pPr lvl="8">
              <a:spcBef>
                <a:spcPts val="800"/>
              </a:spcBef>
              <a:spcAft>
                <a:spcPts val="800"/>
              </a:spcAft>
              <a:buNone/>
              <a:defRPr sz="1400"/>
            </a:lvl9pPr>
          </a:lstStyle>
          <a:p/>
        </p:txBody>
      </p:sp>
      <p:sp>
        <p:nvSpPr>
          <p:cNvPr id="87" name="Google Shape;87;p16"/>
          <p:cNvSpPr txBox="1"/>
          <p:nvPr>
            <p:ph hasCustomPrompt="1" idx="2" type="title"/>
          </p:nvPr>
        </p:nvSpPr>
        <p:spPr>
          <a:xfrm>
            <a:off x="4309050" y="728525"/>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a:r>
              <a:t>xx%</a:t>
            </a:r>
          </a:p>
        </p:txBody>
      </p:sp>
      <p:sp>
        <p:nvSpPr>
          <p:cNvPr id="88" name="Google Shape;88;p16"/>
          <p:cNvSpPr txBox="1"/>
          <p:nvPr>
            <p:ph hasCustomPrompt="1" idx="3" type="title"/>
          </p:nvPr>
        </p:nvSpPr>
        <p:spPr>
          <a:xfrm>
            <a:off x="4309050" y="1744291"/>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a:r>
              <a:t>xx%</a:t>
            </a:r>
          </a:p>
        </p:txBody>
      </p:sp>
      <p:sp>
        <p:nvSpPr>
          <p:cNvPr id="89" name="Google Shape;89;p16"/>
          <p:cNvSpPr txBox="1"/>
          <p:nvPr>
            <p:ph hasCustomPrompt="1" idx="4" type="title"/>
          </p:nvPr>
        </p:nvSpPr>
        <p:spPr>
          <a:xfrm>
            <a:off x="4309050" y="2760037"/>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a:r>
              <a:t>xx%</a:t>
            </a:r>
          </a:p>
        </p:txBody>
      </p:sp>
      <p:sp>
        <p:nvSpPr>
          <p:cNvPr id="90" name="Google Shape;90;p16"/>
          <p:cNvSpPr txBox="1"/>
          <p:nvPr>
            <p:ph hasCustomPrompt="1" idx="5" type="title"/>
          </p:nvPr>
        </p:nvSpPr>
        <p:spPr>
          <a:xfrm>
            <a:off x="4309050" y="3776587"/>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1" name="Google Shape;91;p16"/>
          <p:cNvSpPr txBox="1"/>
          <p:nvPr>
            <p:ph idx="6" type="subTitle"/>
          </p:nvPr>
        </p:nvSpPr>
        <p:spPr>
          <a:xfrm>
            <a:off x="5641200" y="539400"/>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92" name="Google Shape;92;p16"/>
          <p:cNvSpPr txBox="1"/>
          <p:nvPr>
            <p:ph idx="7" type="subTitle"/>
          </p:nvPr>
        </p:nvSpPr>
        <p:spPr>
          <a:xfrm>
            <a:off x="5641200" y="1926250"/>
            <a:ext cx="2792700" cy="53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3" name="Google Shape;93;p16"/>
          <p:cNvSpPr txBox="1"/>
          <p:nvPr>
            <p:ph idx="8" type="subTitle"/>
          </p:nvPr>
        </p:nvSpPr>
        <p:spPr>
          <a:xfrm>
            <a:off x="5641200" y="1556050"/>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94" name="Google Shape;94;p16"/>
          <p:cNvSpPr txBox="1"/>
          <p:nvPr>
            <p:ph idx="9" type="subTitle"/>
          </p:nvPr>
        </p:nvSpPr>
        <p:spPr>
          <a:xfrm>
            <a:off x="5641200" y="2941125"/>
            <a:ext cx="2792700" cy="53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5" name="Google Shape;95;p16"/>
          <p:cNvSpPr txBox="1"/>
          <p:nvPr>
            <p:ph idx="13" type="subTitle"/>
          </p:nvPr>
        </p:nvSpPr>
        <p:spPr>
          <a:xfrm>
            <a:off x="5641200" y="2570925"/>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96" name="Google Shape;96;p16"/>
          <p:cNvSpPr txBox="1"/>
          <p:nvPr>
            <p:ph idx="14" type="subTitle"/>
          </p:nvPr>
        </p:nvSpPr>
        <p:spPr>
          <a:xfrm>
            <a:off x="5641200" y="3956000"/>
            <a:ext cx="2792700" cy="53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7" name="Google Shape;97;p16"/>
          <p:cNvSpPr txBox="1"/>
          <p:nvPr>
            <p:ph idx="15" type="subTitle"/>
          </p:nvPr>
        </p:nvSpPr>
        <p:spPr>
          <a:xfrm>
            <a:off x="5641200" y="3585800"/>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opic alternative">
  <p:cSld name="CUSTOM_1">
    <p:spTree>
      <p:nvGrpSpPr>
        <p:cNvPr id="98" name="Shape 98"/>
        <p:cNvGrpSpPr/>
        <p:nvPr/>
      </p:nvGrpSpPr>
      <p:grpSpPr>
        <a:xfrm>
          <a:off x="0" y="0"/>
          <a:ext cx="0" cy="0"/>
          <a:chOff x="0" y="0"/>
          <a:chExt cx="0" cy="0"/>
        </a:xfrm>
      </p:grpSpPr>
      <p:sp>
        <p:nvSpPr>
          <p:cNvPr id="99" name="Google Shape;99;p17"/>
          <p:cNvSpPr txBox="1"/>
          <p:nvPr>
            <p:ph type="title"/>
          </p:nvPr>
        </p:nvSpPr>
        <p:spPr>
          <a:xfrm>
            <a:off x="710100" y="1449750"/>
            <a:ext cx="3143700" cy="741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100" name="Google Shape;100;p17"/>
          <p:cNvSpPr txBox="1"/>
          <p:nvPr>
            <p:ph idx="1" type="subTitle"/>
          </p:nvPr>
        </p:nvSpPr>
        <p:spPr>
          <a:xfrm>
            <a:off x="710100" y="2190751"/>
            <a:ext cx="3143700" cy="15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101" name="Google Shape;101;p17"/>
          <p:cNvSpPr/>
          <p:nvPr/>
        </p:nvSpPr>
        <p:spPr>
          <a:xfrm>
            <a:off x="4316525" y="-1025"/>
            <a:ext cx="4827000" cy="514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10800000">
            <a:off x="4316524" y="-3161"/>
            <a:ext cx="4825226" cy="5143686"/>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opic alternative 2">
  <p:cSld name="CUSTOM_1_1">
    <p:spTree>
      <p:nvGrpSpPr>
        <p:cNvPr id="103" name="Shape 103"/>
        <p:cNvGrpSpPr/>
        <p:nvPr/>
      </p:nvGrpSpPr>
      <p:grpSpPr>
        <a:xfrm>
          <a:off x="0" y="0"/>
          <a:ext cx="0" cy="0"/>
          <a:chOff x="0" y="0"/>
          <a:chExt cx="0" cy="0"/>
        </a:xfrm>
      </p:grpSpPr>
      <p:sp>
        <p:nvSpPr>
          <p:cNvPr id="104" name="Google Shape;104;p18"/>
          <p:cNvSpPr/>
          <p:nvPr/>
        </p:nvSpPr>
        <p:spPr>
          <a:xfrm>
            <a:off x="0" y="2709775"/>
            <a:ext cx="2258100" cy="2443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710100" y="3649375"/>
            <a:ext cx="3666600" cy="887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6" name="Shape 106"/>
        <p:cNvGrpSpPr/>
        <p:nvPr/>
      </p:nvGrpSpPr>
      <p:grpSpPr>
        <a:xfrm>
          <a:off x="0" y="0"/>
          <a:ext cx="0" cy="0"/>
          <a:chOff x="0" y="0"/>
          <a:chExt cx="0" cy="0"/>
        </a:xfrm>
      </p:grpSpPr>
      <p:sp>
        <p:nvSpPr>
          <p:cNvPr id="107" name="Google Shape;107;p19"/>
          <p:cNvSpPr/>
          <p:nvPr/>
        </p:nvSpPr>
        <p:spPr>
          <a:xfrm>
            <a:off x="277" y="2574935"/>
            <a:ext cx="1159982" cy="2573012"/>
          </a:xfrm>
          <a:custGeom>
            <a:rect b="b" l="l" r="r" t="t"/>
            <a:pathLst>
              <a:path extrusionOk="0" h="33553" w="25796">
                <a:moveTo>
                  <a:pt x="28" y="0"/>
                </a:moveTo>
                <a:lnTo>
                  <a:pt x="28" y="163"/>
                </a:lnTo>
                <a:lnTo>
                  <a:pt x="1" y="33525"/>
                </a:lnTo>
                <a:lnTo>
                  <a:pt x="245" y="33525"/>
                </a:lnTo>
                <a:lnTo>
                  <a:pt x="25796" y="33552"/>
                </a:lnTo>
                <a:lnTo>
                  <a:pt x="12993" y="16871"/>
                </a:lnTo>
                <a:lnTo>
                  <a:pt x="109" y="54"/>
                </a:lnTo>
                <a:lnTo>
                  <a:pt x="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1491" y="-150"/>
            <a:ext cx="1161196" cy="2575159"/>
          </a:xfrm>
          <a:custGeom>
            <a:rect b="b" l="l" r="r" t="t"/>
            <a:pathLst>
              <a:path extrusionOk="0" h="33581" w="25823">
                <a:moveTo>
                  <a:pt x="1" y="1"/>
                </a:moveTo>
                <a:lnTo>
                  <a:pt x="1" y="82"/>
                </a:lnTo>
                <a:lnTo>
                  <a:pt x="1" y="33580"/>
                </a:lnTo>
                <a:lnTo>
                  <a:pt x="25823" y="33580"/>
                </a:lnTo>
                <a:lnTo>
                  <a:pt x="12966" y="16818"/>
                </a:lnTo>
                <a:lnTo>
                  <a:pt x="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3964" y="-150"/>
            <a:ext cx="1162410" cy="2575159"/>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3964" y="2574935"/>
            <a:ext cx="1162410" cy="2573012"/>
          </a:xfrm>
          <a:custGeom>
            <a:rect b="b" l="l" r="r" t="t"/>
            <a:pathLst>
              <a:path extrusionOk="0" h="33553" w="25850">
                <a:moveTo>
                  <a:pt x="0" y="0"/>
                </a:moveTo>
                <a:lnTo>
                  <a:pt x="27" y="54"/>
                </a:lnTo>
                <a:lnTo>
                  <a:pt x="12911" y="16871"/>
                </a:lnTo>
                <a:lnTo>
                  <a:pt x="25714" y="33552"/>
                </a:lnTo>
                <a:lnTo>
                  <a:pt x="25849" y="33552"/>
                </a:lnTo>
                <a:lnTo>
                  <a:pt x="25849" y="136"/>
                </a:lnTo>
                <a:lnTo>
                  <a:pt x="25849" y="27"/>
                </a:lnTo>
                <a:lnTo>
                  <a:pt x="2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ph idx="1" type="subTitle"/>
          </p:nvPr>
        </p:nvSpPr>
        <p:spPr>
          <a:xfrm>
            <a:off x="2337875" y="1871600"/>
            <a:ext cx="4236900" cy="1595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400"/>
            </a:lvl1pPr>
            <a:lvl2pPr lvl="1">
              <a:spcBef>
                <a:spcPts val="800"/>
              </a:spcBef>
              <a:spcAft>
                <a:spcPts val="0"/>
              </a:spcAft>
              <a:buNone/>
              <a:defRPr sz="1400"/>
            </a:lvl2pPr>
            <a:lvl3pPr lvl="2">
              <a:spcBef>
                <a:spcPts val="800"/>
              </a:spcBef>
              <a:spcAft>
                <a:spcPts val="0"/>
              </a:spcAft>
              <a:buNone/>
              <a:defRPr sz="1400"/>
            </a:lvl3pPr>
            <a:lvl4pPr lvl="3">
              <a:spcBef>
                <a:spcPts val="800"/>
              </a:spcBef>
              <a:spcAft>
                <a:spcPts val="0"/>
              </a:spcAft>
              <a:buNone/>
              <a:defRPr sz="1400"/>
            </a:lvl4pPr>
            <a:lvl5pPr lvl="4">
              <a:spcBef>
                <a:spcPts val="800"/>
              </a:spcBef>
              <a:spcAft>
                <a:spcPts val="0"/>
              </a:spcAft>
              <a:buNone/>
              <a:defRPr sz="1400"/>
            </a:lvl5pPr>
            <a:lvl6pPr lvl="5">
              <a:spcBef>
                <a:spcPts val="800"/>
              </a:spcBef>
              <a:spcAft>
                <a:spcPts val="0"/>
              </a:spcAft>
              <a:buNone/>
              <a:defRPr sz="1400"/>
            </a:lvl6pPr>
            <a:lvl7pPr lvl="6">
              <a:spcBef>
                <a:spcPts val="800"/>
              </a:spcBef>
              <a:spcAft>
                <a:spcPts val="0"/>
              </a:spcAft>
              <a:buNone/>
              <a:defRPr sz="1400"/>
            </a:lvl7pPr>
            <a:lvl8pPr lvl="7">
              <a:spcBef>
                <a:spcPts val="800"/>
              </a:spcBef>
              <a:spcAft>
                <a:spcPts val="0"/>
              </a:spcAft>
              <a:buNone/>
              <a:defRPr sz="1400"/>
            </a:lvl8pPr>
            <a:lvl9pPr lvl="8">
              <a:spcBef>
                <a:spcPts val="800"/>
              </a:spcBef>
              <a:spcAft>
                <a:spcPts val="800"/>
              </a:spcAft>
              <a:buNone/>
              <a:defRPr sz="1400"/>
            </a:lvl9pPr>
          </a:lstStyle>
          <a:p/>
        </p:txBody>
      </p:sp>
      <p:sp>
        <p:nvSpPr>
          <p:cNvPr id="112" name="Google Shape;112;p19"/>
          <p:cNvSpPr/>
          <p:nvPr/>
        </p:nvSpPr>
        <p:spPr>
          <a:xfrm rot="10800000">
            <a:off x="7984018" y="-150"/>
            <a:ext cx="1159982" cy="2573012"/>
          </a:xfrm>
          <a:custGeom>
            <a:rect b="b" l="l" r="r" t="t"/>
            <a:pathLst>
              <a:path extrusionOk="0" h="33553" w="25796">
                <a:moveTo>
                  <a:pt x="28" y="0"/>
                </a:moveTo>
                <a:lnTo>
                  <a:pt x="28" y="163"/>
                </a:lnTo>
                <a:lnTo>
                  <a:pt x="1" y="33525"/>
                </a:lnTo>
                <a:lnTo>
                  <a:pt x="245" y="33525"/>
                </a:lnTo>
                <a:lnTo>
                  <a:pt x="25796" y="33552"/>
                </a:lnTo>
                <a:lnTo>
                  <a:pt x="12993" y="16871"/>
                </a:lnTo>
                <a:lnTo>
                  <a:pt x="109" y="54"/>
                </a:lnTo>
                <a:lnTo>
                  <a:pt x="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10800000">
            <a:off x="7981589" y="2572788"/>
            <a:ext cx="1161196" cy="2575159"/>
          </a:xfrm>
          <a:custGeom>
            <a:rect b="b" l="l" r="r" t="t"/>
            <a:pathLst>
              <a:path extrusionOk="0" h="33581" w="25823">
                <a:moveTo>
                  <a:pt x="1" y="1"/>
                </a:moveTo>
                <a:lnTo>
                  <a:pt x="1" y="82"/>
                </a:lnTo>
                <a:lnTo>
                  <a:pt x="1" y="33580"/>
                </a:lnTo>
                <a:lnTo>
                  <a:pt x="25823" y="33580"/>
                </a:lnTo>
                <a:lnTo>
                  <a:pt x="12966" y="16818"/>
                </a:lnTo>
                <a:lnTo>
                  <a:pt x="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10800000">
            <a:off x="7977902" y="2572788"/>
            <a:ext cx="1162410" cy="2575159"/>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rot="10800000">
            <a:off x="7977902" y="-150"/>
            <a:ext cx="1162410" cy="2573012"/>
          </a:xfrm>
          <a:custGeom>
            <a:rect b="b" l="l" r="r" t="t"/>
            <a:pathLst>
              <a:path extrusionOk="0" h="33553" w="25850">
                <a:moveTo>
                  <a:pt x="0" y="0"/>
                </a:moveTo>
                <a:lnTo>
                  <a:pt x="27" y="54"/>
                </a:lnTo>
                <a:lnTo>
                  <a:pt x="12911" y="16871"/>
                </a:lnTo>
                <a:lnTo>
                  <a:pt x="25714" y="33552"/>
                </a:lnTo>
                <a:lnTo>
                  <a:pt x="25849" y="33552"/>
                </a:lnTo>
                <a:lnTo>
                  <a:pt x="25849" y="136"/>
                </a:lnTo>
                <a:lnTo>
                  <a:pt x="25849" y="27"/>
                </a:lnTo>
                <a:lnTo>
                  <a:pt x="2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type="title"/>
          </p:nvPr>
        </p:nvSpPr>
        <p:spPr>
          <a:xfrm>
            <a:off x="2343150" y="3467300"/>
            <a:ext cx="4236900" cy="428700"/>
          </a:xfrm>
          <a:prstGeom prst="rect">
            <a:avLst/>
          </a:prstGeom>
          <a:solidFill>
            <a:schemeClr val="accent3"/>
          </a:solidFill>
        </p:spPr>
        <p:txBody>
          <a:bodyPr anchorCtr="0" anchor="t" bIns="91425" lIns="91425" spcFirstLastPara="1" rIns="91425" wrap="square" tIns="91425">
            <a:noAutofit/>
          </a:bodyPr>
          <a:lstStyle>
            <a:lvl1pPr lvl="0" algn="ctr">
              <a:spcBef>
                <a:spcPts val="0"/>
              </a:spcBef>
              <a:spcAft>
                <a:spcPts val="0"/>
              </a:spcAft>
              <a:buNone/>
              <a:defRPr sz="1400">
                <a:solidFill>
                  <a:schemeClr val="lt1"/>
                </a:solidFill>
              </a:defRPr>
            </a:lvl1pPr>
            <a:lvl2pPr lvl="1" algn="ctr">
              <a:spcBef>
                <a:spcPts val="0"/>
              </a:spcBef>
              <a:spcAft>
                <a:spcPts val="0"/>
              </a:spcAft>
              <a:buNone/>
              <a:defRPr sz="1400">
                <a:solidFill>
                  <a:schemeClr val="lt1"/>
                </a:solidFill>
                <a:latin typeface="Roboto"/>
                <a:ea typeface="Roboto"/>
                <a:cs typeface="Roboto"/>
                <a:sym typeface="Roboto"/>
              </a:defRPr>
            </a:lvl2pPr>
            <a:lvl3pPr lvl="2" algn="ctr">
              <a:spcBef>
                <a:spcPts val="0"/>
              </a:spcBef>
              <a:spcAft>
                <a:spcPts val="0"/>
              </a:spcAft>
              <a:buNone/>
              <a:defRPr sz="1400">
                <a:solidFill>
                  <a:schemeClr val="lt1"/>
                </a:solidFill>
                <a:latin typeface="Roboto"/>
                <a:ea typeface="Roboto"/>
                <a:cs typeface="Roboto"/>
                <a:sym typeface="Roboto"/>
              </a:defRPr>
            </a:lvl3pPr>
            <a:lvl4pPr lvl="3" algn="ctr">
              <a:spcBef>
                <a:spcPts val="0"/>
              </a:spcBef>
              <a:spcAft>
                <a:spcPts val="0"/>
              </a:spcAft>
              <a:buNone/>
              <a:defRPr sz="1400">
                <a:solidFill>
                  <a:schemeClr val="lt1"/>
                </a:solidFill>
                <a:latin typeface="Roboto"/>
                <a:ea typeface="Roboto"/>
                <a:cs typeface="Roboto"/>
                <a:sym typeface="Roboto"/>
              </a:defRPr>
            </a:lvl4pPr>
            <a:lvl5pPr lvl="4" algn="ctr">
              <a:spcBef>
                <a:spcPts val="0"/>
              </a:spcBef>
              <a:spcAft>
                <a:spcPts val="0"/>
              </a:spcAft>
              <a:buNone/>
              <a:defRPr sz="1400">
                <a:solidFill>
                  <a:schemeClr val="lt1"/>
                </a:solidFill>
                <a:latin typeface="Roboto"/>
                <a:ea typeface="Roboto"/>
                <a:cs typeface="Roboto"/>
                <a:sym typeface="Roboto"/>
              </a:defRPr>
            </a:lvl5pPr>
            <a:lvl6pPr lvl="5" algn="ctr">
              <a:spcBef>
                <a:spcPts val="0"/>
              </a:spcBef>
              <a:spcAft>
                <a:spcPts val="0"/>
              </a:spcAft>
              <a:buNone/>
              <a:defRPr sz="1400">
                <a:solidFill>
                  <a:schemeClr val="lt1"/>
                </a:solidFill>
                <a:latin typeface="Roboto"/>
                <a:ea typeface="Roboto"/>
                <a:cs typeface="Roboto"/>
                <a:sym typeface="Roboto"/>
              </a:defRPr>
            </a:lvl6pPr>
            <a:lvl7pPr lvl="6" algn="ctr">
              <a:spcBef>
                <a:spcPts val="0"/>
              </a:spcBef>
              <a:spcAft>
                <a:spcPts val="0"/>
              </a:spcAft>
              <a:buNone/>
              <a:defRPr sz="1400">
                <a:solidFill>
                  <a:schemeClr val="lt1"/>
                </a:solidFill>
                <a:latin typeface="Roboto"/>
                <a:ea typeface="Roboto"/>
                <a:cs typeface="Roboto"/>
                <a:sym typeface="Roboto"/>
              </a:defRPr>
            </a:lvl7pPr>
            <a:lvl8pPr lvl="7" algn="ctr">
              <a:spcBef>
                <a:spcPts val="0"/>
              </a:spcBef>
              <a:spcAft>
                <a:spcPts val="0"/>
              </a:spcAft>
              <a:buNone/>
              <a:defRPr sz="1400">
                <a:solidFill>
                  <a:schemeClr val="lt1"/>
                </a:solidFill>
                <a:latin typeface="Roboto"/>
                <a:ea typeface="Roboto"/>
                <a:cs typeface="Roboto"/>
                <a:sym typeface="Roboto"/>
              </a:defRPr>
            </a:lvl8pPr>
            <a:lvl9pPr lvl="8" algn="ctr">
              <a:spcBef>
                <a:spcPts val="0"/>
              </a:spcBef>
              <a:spcAft>
                <a:spcPts val="0"/>
              </a:spcAft>
              <a:buNone/>
              <a:defRPr sz="1400">
                <a:solidFill>
                  <a:schemeClr val="lt1"/>
                </a:solidFill>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7" name="Shape 117"/>
        <p:cNvGrpSpPr/>
        <p:nvPr/>
      </p:nvGrpSpPr>
      <p:grpSpPr>
        <a:xfrm>
          <a:off x="0" y="0"/>
          <a:ext cx="0" cy="0"/>
          <a:chOff x="0" y="0"/>
          <a:chExt cx="0" cy="0"/>
        </a:xfrm>
      </p:grpSpPr>
      <p:grpSp>
        <p:nvGrpSpPr>
          <p:cNvPr id="118" name="Google Shape;118;p20"/>
          <p:cNvGrpSpPr/>
          <p:nvPr/>
        </p:nvGrpSpPr>
        <p:grpSpPr>
          <a:xfrm>
            <a:off x="0" y="2106484"/>
            <a:ext cx="9144000" cy="3036898"/>
            <a:chOff x="0" y="1643082"/>
            <a:chExt cx="9144000" cy="3500343"/>
          </a:xfrm>
        </p:grpSpPr>
        <p:sp>
          <p:nvSpPr>
            <p:cNvPr id="119" name="Google Shape;119;p20"/>
            <p:cNvSpPr/>
            <p:nvPr/>
          </p:nvSpPr>
          <p:spPr>
            <a:xfrm>
              <a:off x="0" y="3228825"/>
              <a:ext cx="9144000" cy="191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0" y="1643082"/>
              <a:ext cx="9136800" cy="1593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0"/>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2" name="Google Shape;122;p20"/>
          <p:cNvSpPr txBox="1"/>
          <p:nvPr>
            <p:ph idx="1" type="subTitle"/>
          </p:nvPr>
        </p:nvSpPr>
        <p:spPr>
          <a:xfrm>
            <a:off x="710100" y="218500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23" name="Google Shape;123;p20"/>
          <p:cNvSpPr txBox="1"/>
          <p:nvPr>
            <p:ph idx="2" type="subTitle"/>
          </p:nvPr>
        </p:nvSpPr>
        <p:spPr>
          <a:xfrm>
            <a:off x="710100" y="189550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24" name="Google Shape;124;p20"/>
          <p:cNvSpPr txBox="1"/>
          <p:nvPr>
            <p:ph hasCustomPrompt="1" idx="3" type="title"/>
          </p:nvPr>
        </p:nvSpPr>
        <p:spPr>
          <a:xfrm>
            <a:off x="1494150" y="12786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25" name="Google Shape;125;p20"/>
          <p:cNvSpPr txBox="1"/>
          <p:nvPr>
            <p:ph idx="4" type="subTitle"/>
          </p:nvPr>
        </p:nvSpPr>
        <p:spPr>
          <a:xfrm>
            <a:off x="3538800" y="218500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26" name="Google Shape;126;p20"/>
          <p:cNvSpPr txBox="1"/>
          <p:nvPr>
            <p:ph idx="5" type="subTitle"/>
          </p:nvPr>
        </p:nvSpPr>
        <p:spPr>
          <a:xfrm>
            <a:off x="3538800" y="189550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27" name="Google Shape;127;p20"/>
          <p:cNvSpPr txBox="1"/>
          <p:nvPr>
            <p:ph hasCustomPrompt="1" idx="6" type="title"/>
          </p:nvPr>
        </p:nvSpPr>
        <p:spPr>
          <a:xfrm>
            <a:off x="4322850" y="1276650"/>
            <a:ext cx="493800" cy="4977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28" name="Google Shape;128;p20"/>
          <p:cNvSpPr txBox="1"/>
          <p:nvPr>
            <p:ph idx="7" type="subTitle"/>
          </p:nvPr>
        </p:nvSpPr>
        <p:spPr>
          <a:xfrm>
            <a:off x="6367500" y="218500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29" name="Google Shape;129;p20"/>
          <p:cNvSpPr txBox="1"/>
          <p:nvPr>
            <p:ph idx="8" type="subTitle"/>
          </p:nvPr>
        </p:nvSpPr>
        <p:spPr>
          <a:xfrm>
            <a:off x="6367500" y="189550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0" name="Google Shape;130;p20"/>
          <p:cNvSpPr txBox="1"/>
          <p:nvPr>
            <p:ph hasCustomPrompt="1" idx="9" type="title"/>
          </p:nvPr>
        </p:nvSpPr>
        <p:spPr>
          <a:xfrm>
            <a:off x="7151550" y="1276650"/>
            <a:ext cx="493800" cy="4977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31" name="Google Shape;131;p20"/>
          <p:cNvSpPr txBox="1"/>
          <p:nvPr>
            <p:ph idx="13" type="subTitle"/>
          </p:nvPr>
        </p:nvSpPr>
        <p:spPr>
          <a:xfrm>
            <a:off x="710100" y="391005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32" name="Google Shape;132;p20"/>
          <p:cNvSpPr txBox="1"/>
          <p:nvPr>
            <p:ph idx="14" type="subTitle"/>
          </p:nvPr>
        </p:nvSpPr>
        <p:spPr>
          <a:xfrm>
            <a:off x="710100" y="362055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3" name="Google Shape;133;p20"/>
          <p:cNvSpPr txBox="1"/>
          <p:nvPr>
            <p:ph hasCustomPrompt="1" idx="15" type="title"/>
          </p:nvPr>
        </p:nvSpPr>
        <p:spPr>
          <a:xfrm>
            <a:off x="1494150" y="30017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34" name="Google Shape;134;p20"/>
          <p:cNvSpPr txBox="1"/>
          <p:nvPr>
            <p:ph idx="16" type="subTitle"/>
          </p:nvPr>
        </p:nvSpPr>
        <p:spPr>
          <a:xfrm>
            <a:off x="3538800" y="391005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35" name="Google Shape;135;p20"/>
          <p:cNvSpPr txBox="1"/>
          <p:nvPr>
            <p:ph idx="17" type="subTitle"/>
          </p:nvPr>
        </p:nvSpPr>
        <p:spPr>
          <a:xfrm>
            <a:off x="3538800" y="362055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6" name="Google Shape;136;p20"/>
          <p:cNvSpPr txBox="1"/>
          <p:nvPr>
            <p:ph hasCustomPrompt="1" idx="18" type="title"/>
          </p:nvPr>
        </p:nvSpPr>
        <p:spPr>
          <a:xfrm>
            <a:off x="4322850" y="30017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37" name="Google Shape;137;p20"/>
          <p:cNvSpPr txBox="1"/>
          <p:nvPr>
            <p:ph idx="19" type="subTitle"/>
          </p:nvPr>
        </p:nvSpPr>
        <p:spPr>
          <a:xfrm>
            <a:off x="6367500" y="391005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38" name="Google Shape;138;p20"/>
          <p:cNvSpPr txBox="1"/>
          <p:nvPr>
            <p:ph idx="20" type="subTitle"/>
          </p:nvPr>
        </p:nvSpPr>
        <p:spPr>
          <a:xfrm>
            <a:off x="6367500" y="362055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9" name="Google Shape;139;p20"/>
          <p:cNvSpPr txBox="1"/>
          <p:nvPr>
            <p:ph hasCustomPrompt="1" idx="21" type="title"/>
          </p:nvPr>
        </p:nvSpPr>
        <p:spPr>
          <a:xfrm>
            <a:off x="7151550" y="30017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40" name="Google Shape;140;p20"/>
          <p:cNvSpPr/>
          <p:nvPr/>
        </p:nvSpPr>
        <p:spPr>
          <a:xfrm flipH="1" rot="10800000">
            <a:off x="0" y="0"/>
            <a:ext cx="1149000" cy="994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4572100" y="-24"/>
            <a:ext cx="4571975" cy="5143471"/>
          </a:xfrm>
          <a:custGeom>
            <a:rect b="b" l="l" r="r" t="t"/>
            <a:pathLst>
              <a:path extrusionOk="0" h="25308" w="59700">
                <a:moveTo>
                  <a:pt x="59510" y="1"/>
                </a:moveTo>
                <a:lnTo>
                  <a:pt x="0" y="25307"/>
                </a:lnTo>
                <a:lnTo>
                  <a:pt x="59700" y="25307"/>
                </a:lnTo>
                <a:lnTo>
                  <a:pt x="59700" y="109"/>
                </a:lnTo>
                <a:lnTo>
                  <a:pt x="59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125" y="-197"/>
            <a:ext cx="4572052" cy="5143475"/>
          </a:xfrm>
          <a:custGeom>
            <a:rect b="b" l="l" r="r" t="t"/>
            <a:pathLst>
              <a:path extrusionOk="0" h="33526" w="59701">
                <a:moveTo>
                  <a:pt x="0" y="1"/>
                </a:moveTo>
                <a:lnTo>
                  <a:pt x="0" y="33526"/>
                </a:lnTo>
                <a:lnTo>
                  <a:pt x="59700" y="33526"/>
                </a:lnTo>
                <a:lnTo>
                  <a:pt x="59700" y="33444"/>
                </a:lnTo>
                <a:lnTo>
                  <a:pt x="59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710100" y="1652150"/>
            <a:ext cx="3143700" cy="102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 type="subTitle"/>
          </p:nvPr>
        </p:nvSpPr>
        <p:spPr>
          <a:xfrm>
            <a:off x="710100" y="2673951"/>
            <a:ext cx="3143700" cy="15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41" name="Shape 141"/>
        <p:cNvGrpSpPr/>
        <p:nvPr/>
      </p:nvGrpSpPr>
      <p:grpSpPr>
        <a:xfrm>
          <a:off x="0" y="0"/>
          <a:ext cx="0" cy="0"/>
          <a:chOff x="0" y="0"/>
          <a:chExt cx="0" cy="0"/>
        </a:xfrm>
      </p:grpSpPr>
      <p:sp>
        <p:nvSpPr>
          <p:cNvPr id="142" name="Google Shape;142;p21"/>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3" name="Google Shape;143;p21"/>
          <p:cNvSpPr/>
          <p:nvPr/>
        </p:nvSpPr>
        <p:spPr>
          <a:xfrm rot="10800000">
            <a:off x="7165200" y="-1"/>
            <a:ext cx="1978800" cy="1978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idx="1" type="subTitle"/>
          </p:nvPr>
        </p:nvSpPr>
        <p:spPr>
          <a:xfrm>
            <a:off x="928200" y="2760775"/>
            <a:ext cx="2048400" cy="128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45" name="Google Shape;145;p21"/>
          <p:cNvSpPr txBox="1"/>
          <p:nvPr>
            <p:ph idx="2" type="subTitle"/>
          </p:nvPr>
        </p:nvSpPr>
        <p:spPr>
          <a:xfrm>
            <a:off x="928200" y="2391775"/>
            <a:ext cx="2048400" cy="370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800"/>
              </a:spcBef>
              <a:spcAft>
                <a:spcPts val="0"/>
              </a:spcAft>
              <a:buNone/>
              <a:defRPr b="1" sz="1600">
                <a:solidFill>
                  <a:schemeClr val="accent5"/>
                </a:solidFill>
                <a:latin typeface="Raleway"/>
                <a:ea typeface="Raleway"/>
                <a:cs typeface="Raleway"/>
                <a:sym typeface="Raleway"/>
              </a:defRPr>
            </a:lvl2pPr>
            <a:lvl3pPr lvl="2" rtl="0" algn="ctr">
              <a:spcBef>
                <a:spcPts val="800"/>
              </a:spcBef>
              <a:spcAft>
                <a:spcPts val="0"/>
              </a:spcAft>
              <a:buNone/>
              <a:defRPr b="1" sz="1600">
                <a:solidFill>
                  <a:schemeClr val="accent5"/>
                </a:solidFill>
                <a:latin typeface="Raleway"/>
                <a:ea typeface="Raleway"/>
                <a:cs typeface="Raleway"/>
                <a:sym typeface="Raleway"/>
              </a:defRPr>
            </a:lvl3pPr>
            <a:lvl4pPr lvl="3" rtl="0" algn="ctr">
              <a:spcBef>
                <a:spcPts val="800"/>
              </a:spcBef>
              <a:spcAft>
                <a:spcPts val="0"/>
              </a:spcAft>
              <a:buNone/>
              <a:defRPr b="1" sz="1600">
                <a:solidFill>
                  <a:schemeClr val="accent5"/>
                </a:solidFill>
                <a:latin typeface="Raleway"/>
                <a:ea typeface="Raleway"/>
                <a:cs typeface="Raleway"/>
                <a:sym typeface="Raleway"/>
              </a:defRPr>
            </a:lvl4pPr>
            <a:lvl5pPr lvl="4" rtl="0" algn="ctr">
              <a:spcBef>
                <a:spcPts val="800"/>
              </a:spcBef>
              <a:spcAft>
                <a:spcPts val="0"/>
              </a:spcAft>
              <a:buNone/>
              <a:defRPr b="1" sz="1600">
                <a:solidFill>
                  <a:schemeClr val="accent5"/>
                </a:solidFill>
                <a:latin typeface="Raleway"/>
                <a:ea typeface="Raleway"/>
                <a:cs typeface="Raleway"/>
                <a:sym typeface="Raleway"/>
              </a:defRPr>
            </a:lvl5pPr>
            <a:lvl6pPr lvl="5" rtl="0" algn="ctr">
              <a:spcBef>
                <a:spcPts val="800"/>
              </a:spcBef>
              <a:spcAft>
                <a:spcPts val="0"/>
              </a:spcAft>
              <a:buNone/>
              <a:defRPr b="1" sz="1600">
                <a:solidFill>
                  <a:schemeClr val="accent5"/>
                </a:solidFill>
                <a:latin typeface="Raleway"/>
                <a:ea typeface="Raleway"/>
                <a:cs typeface="Raleway"/>
                <a:sym typeface="Raleway"/>
              </a:defRPr>
            </a:lvl6pPr>
            <a:lvl7pPr lvl="6" rtl="0" algn="ctr">
              <a:spcBef>
                <a:spcPts val="800"/>
              </a:spcBef>
              <a:spcAft>
                <a:spcPts val="0"/>
              </a:spcAft>
              <a:buNone/>
              <a:defRPr b="1" sz="1600">
                <a:solidFill>
                  <a:schemeClr val="accent5"/>
                </a:solidFill>
                <a:latin typeface="Raleway"/>
                <a:ea typeface="Raleway"/>
                <a:cs typeface="Raleway"/>
                <a:sym typeface="Raleway"/>
              </a:defRPr>
            </a:lvl7pPr>
            <a:lvl8pPr lvl="7" rtl="0" algn="ctr">
              <a:spcBef>
                <a:spcPts val="800"/>
              </a:spcBef>
              <a:spcAft>
                <a:spcPts val="0"/>
              </a:spcAft>
              <a:buNone/>
              <a:defRPr b="1" sz="1600">
                <a:solidFill>
                  <a:schemeClr val="accent5"/>
                </a:solidFill>
                <a:latin typeface="Raleway"/>
                <a:ea typeface="Raleway"/>
                <a:cs typeface="Raleway"/>
                <a:sym typeface="Raleway"/>
              </a:defRPr>
            </a:lvl8pPr>
            <a:lvl9pPr lvl="8" rtl="0" algn="ctr">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146" name="Google Shape;146;p21"/>
          <p:cNvSpPr txBox="1"/>
          <p:nvPr>
            <p:ph idx="3" type="subTitle"/>
          </p:nvPr>
        </p:nvSpPr>
        <p:spPr>
          <a:xfrm>
            <a:off x="3549463" y="2760775"/>
            <a:ext cx="2048400" cy="128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47" name="Google Shape;147;p21"/>
          <p:cNvSpPr txBox="1"/>
          <p:nvPr>
            <p:ph idx="4" type="subTitle"/>
          </p:nvPr>
        </p:nvSpPr>
        <p:spPr>
          <a:xfrm>
            <a:off x="3549463" y="2391775"/>
            <a:ext cx="2048400" cy="370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800"/>
              </a:spcBef>
              <a:spcAft>
                <a:spcPts val="0"/>
              </a:spcAft>
              <a:buNone/>
              <a:defRPr b="1" sz="1600">
                <a:solidFill>
                  <a:schemeClr val="accent5"/>
                </a:solidFill>
                <a:latin typeface="Raleway"/>
                <a:ea typeface="Raleway"/>
                <a:cs typeface="Raleway"/>
                <a:sym typeface="Raleway"/>
              </a:defRPr>
            </a:lvl2pPr>
            <a:lvl3pPr lvl="2" rtl="0" algn="ctr">
              <a:spcBef>
                <a:spcPts val="800"/>
              </a:spcBef>
              <a:spcAft>
                <a:spcPts val="0"/>
              </a:spcAft>
              <a:buNone/>
              <a:defRPr b="1" sz="1600">
                <a:solidFill>
                  <a:schemeClr val="accent5"/>
                </a:solidFill>
                <a:latin typeface="Raleway"/>
                <a:ea typeface="Raleway"/>
                <a:cs typeface="Raleway"/>
                <a:sym typeface="Raleway"/>
              </a:defRPr>
            </a:lvl3pPr>
            <a:lvl4pPr lvl="3" rtl="0" algn="ctr">
              <a:spcBef>
                <a:spcPts val="800"/>
              </a:spcBef>
              <a:spcAft>
                <a:spcPts val="0"/>
              </a:spcAft>
              <a:buNone/>
              <a:defRPr b="1" sz="1600">
                <a:solidFill>
                  <a:schemeClr val="accent5"/>
                </a:solidFill>
                <a:latin typeface="Raleway"/>
                <a:ea typeface="Raleway"/>
                <a:cs typeface="Raleway"/>
                <a:sym typeface="Raleway"/>
              </a:defRPr>
            </a:lvl4pPr>
            <a:lvl5pPr lvl="4" rtl="0" algn="ctr">
              <a:spcBef>
                <a:spcPts val="800"/>
              </a:spcBef>
              <a:spcAft>
                <a:spcPts val="0"/>
              </a:spcAft>
              <a:buNone/>
              <a:defRPr b="1" sz="1600">
                <a:solidFill>
                  <a:schemeClr val="accent5"/>
                </a:solidFill>
                <a:latin typeface="Raleway"/>
                <a:ea typeface="Raleway"/>
                <a:cs typeface="Raleway"/>
                <a:sym typeface="Raleway"/>
              </a:defRPr>
            </a:lvl5pPr>
            <a:lvl6pPr lvl="5" rtl="0" algn="ctr">
              <a:spcBef>
                <a:spcPts val="800"/>
              </a:spcBef>
              <a:spcAft>
                <a:spcPts val="0"/>
              </a:spcAft>
              <a:buNone/>
              <a:defRPr b="1" sz="1600">
                <a:solidFill>
                  <a:schemeClr val="accent5"/>
                </a:solidFill>
                <a:latin typeface="Raleway"/>
                <a:ea typeface="Raleway"/>
                <a:cs typeface="Raleway"/>
                <a:sym typeface="Raleway"/>
              </a:defRPr>
            </a:lvl6pPr>
            <a:lvl7pPr lvl="6" rtl="0" algn="ctr">
              <a:spcBef>
                <a:spcPts val="800"/>
              </a:spcBef>
              <a:spcAft>
                <a:spcPts val="0"/>
              </a:spcAft>
              <a:buNone/>
              <a:defRPr b="1" sz="1600">
                <a:solidFill>
                  <a:schemeClr val="accent5"/>
                </a:solidFill>
                <a:latin typeface="Raleway"/>
                <a:ea typeface="Raleway"/>
                <a:cs typeface="Raleway"/>
                <a:sym typeface="Raleway"/>
              </a:defRPr>
            </a:lvl7pPr>
            <a:lvl8pPr lvl="7" rtl="0" algn="ctr">
              <a:spcBef>
                <a:spcPts val="800"/>
              </a:spcBef>
              <a:spcAft>
                <a:spcPts val="0"/>
              </a:spcAft>
              <a:buNone/>
              <a:defRPr b="1" sz="1600">
                <a:solidFill>
                  <a:schemeClr val="accent5"/>
                </a:solidFill>
                <a:latin typeface="Raleway"/>
                <a:ea typeface="Raleway"/>
                <a:cs typeface="Raleway"/>
                <a:sym typeface="Raleway"/>
              </a:defRPr>
            </a:lvl8pPr>
            <a:lvl9pPr lvl="8" rtl="0" algn="ctr">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148" name="Google Shape;148;p21"/>
          <p:cNvSpPr txBox="1"/>
          <p:nvPr>
            <p:ph idx="5" type="subTitle"/>
          </p:nvPr>
        </p:nvSpPr>
        <p:spPr>
          <a:xfrm>
            <a:off x="6167388" y="2760775"/>
            <a:ext cx="2048400" cy="128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49" name="Google Shape;149;p21"/>
          <p:cNvSpPr txBox="1"/>
          <p:nvPr>
            <p:ph idx="6" type="subTitle"/>
          </p:nvPr>
        </p:nvSpPr>
        <p:spPr>
          <a:xfrm>
            <a:off x="6167388" y="2391775"/>
            <a:ext cx="2048400" cy="370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800"/>
              </a:spcBef>
              <a:spcAft>
                <a:spcPts val="0"/>
              </a:spcAft>
              <a:buNone/>
              <a:defRPr b="1" sz="1600">
                <a:solidFill>
                  <a:schemeClr val="accent5"/>
                </a:solidFill>
                <a:latin typeface="Raleway"/>
                <a:ea typeface="Raleway"/>
                <a:cs typeface="Raleway"/>
                <a:sym typeface="Raleway"/>
              </a:defRPr>
            </a:lvl2pPr>
            <a:lvl3pPr lvl="2" rtl="0" algn="ctr">
              <a:spcBef>
                <a:spcPts val="800"/>
              </a:spcBef>
              <a:spcAft>
                <a:spcPts val="0"/>
              </a:spcAft>
              <a:buNone/>
              <a:defRPr b="1" sz="1600">
                <a:solidFill>
                  <a:schemeClr val="accent5"/>
                </a:solidFill>
                <a:latin typeface="Raleway"/>
                <a:ea typeface="Raleway"/>
                <a:cs typeface="Raleway"/>
                <a:sym typeface="Raleway"/>
              </a:defRPr>
            </a:lvl3pPr>
            <a:lvl4pPr lvl="3" rtl="0" algn="ctr">
              <a:spcBef>
                <a:spcPts val="800"/>
              </a:spcBef>
              <a:spcAft>
                <a:spcPts val="0"/>
              </a:spcAft>
              <a:buNone/>
              <a:defRPr b="1" sz="1600">
                <a:solidFill>
                  <a:schemeClr val="accent5"/>
                </a:solidFill>
                <a:latin typeface="Raleway"/>
                <a:ea typeface="Raleway"/>
                <a:cs typeface="Raleway"/>
                <a:sym typeface="Raleway"/>
              </a:defRPr>
            </a:lvl4pPr>
            <a:lvl5pPr lvl="4" rtl="0" algn="ctr">
              <a:spcBef>
                <a:spcPts val="800"/>
              </a:spcBef>
              <a:spcAft>
                <a:spcPts val="0"/>
              </a:spcAft>
              <a:buNone/>
              <a:defRPr b="1" sz="1600">
                <a:solidFill>
                  <a:schemeClr val="accent5"/>
                </a:solidFill>
                <a:latin typeface="Raleway"/>
                <a:ea typeface="Raleway"/>
                <a:cs typeface="Raleway"/>
                <a:sym typeface="Raleway"/>
              </a:defRPr>
            </a:lvl5pPr>
            <a:lvl6pPr lvl="5" rtl="0" algn="ctr">
              <a:spcBef>
                <a:spcPts val="800"/>
              </a:spcBef>
              <a:spcAft>
                <a:spcPts val="0"/>
              </a:spcAft>
              <a:buNone/>
              <a:defRPr b="1" sz="1600">
                <a:solidFill>
                  <a:schemeClr val="accent5"/>
                </a:solidFill>
                <a:latin typeface="Raleway"/>
                <a:ea typeface="Raleway"/>
                <a:cs typeface="Raleway"/>
                <a:sym typeface="Raleway"/>
              </a:defRPr>
            </a:lvl6pPr>
            <a:lvl7pPr lvl="6" rtl="0" algn="ctr">
              <a:spcBef>
                <a:spcPts val="800"/>
              </a:spcBef>
              <a:spcAft>
                <a:spcPts val="0"/>
              </a:spcAft>
              <a:buNone/>
              <a:defRPr b="1" sz="1600">
                <a:solidFill>
                  <a:schemeClr val="accent5"/>
                </a:solidFill>
                <a:latin typeface="Raleway"/>
                <a:ea typeface="Raleway"/>
                <a:cs typeface="Raleway"/>
                <a:sym typeface="Raleway"/>
              </a:defRPr>
            </a:lvl7pPr>
            <a:lvl8pPr lvl="7" rtl="0" algn="ctr">
              <a:spcBef>
                <a:spcPts val="800"/>
              </a:spcBef>
              <a:spcAft>
                <a:spcPts val="0"/>
              </a:spcAft>
              <a:buNone/>
              <a:defRPr b="1" sz="1600">
                <a:solidFill>
                  <a:schemeClr val="accent5"/>
                </a:solidFill>
                <a:latin typeface="Raleway"/>
                <a:ea typeface="Raleway"/>
                <a:cs typeface="Raleway"/>
                <a:sym typeface="Raleway"/>
              </a:defRPr>
            </a:lvl8pPr>
            <a:lvl9pPr lvl="8" rtl="0" algn="ctr">
              <a:spcBef>
                <a:spcPts val="800"/>
              </a:spcBef>
              <a:spcAft>
                <a:spcPts val="800"/>
              </a:spcAft>
              <a:buNone/>
              <a:defRPr b="1" sz="1600">
                <a:solidFill>
                  <a:schemeClr val="accent5"/>
                </a:solidFill>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5">
    <p:spTree>
      <p:nvGrpSpPr>
        <p:cNvPr id="150" name="Shape 150"/>
        <p:cNvGrpSpPr/>
        <p:nvPr/>
      </p:nvGrpSpPr>
      <p:grpSpPr>
        <a:xfrm>
          <a:off x="0" y="0"/>
          <a:ext cx="0" cy="0"/>
          <a:chOff x="0" y="0"/>
          <a:chExt cx="0" cy="0"/>
        </a:xfrm>
      </p:grpSpPr>
      <p:sp>
        <p:nvSpPr>
          <p:cNvPr id="151" name="Google Shape;151;p22"/>
          <p:cNvSpPr txBox="1"/>
          <p:nvPr>
            <p:ph type="title"/>
          </p:nvPr>
        </p:nvSpPr>
        <p:spPr>
          <a:xfrm>
            <a:off x="710100" y="445025"/>
            <a:ext cx="4252800" cy="900000"/>
          </a:xfrm>
          <a:prstGeom prst="rect">
            <a:avLst/>
          </a:prstGeom>
        </p:spPr>
        <p:txBody>
          <a:bodyPr anchorCtr="0" anchor="t" bIns="91425" lIns="91425" spcFirstLastPara="1" rIns="91425" wrap="square" tIns="91425">
            <a:noAutofit/>
          </a:bodyPr>
          <a:lstStyle>
            <a:lvl1pPr lvl="0">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grpSp>
        <p:nvGrpSpPr>
          <p:cNvPr id="152" name="Google Shape;152;p22"/>
          <p:cNvGrpSpPr/>
          <p:nvPr/>
        </p:nvGrpSpPr>
        <p:grpSpPr>
          <a:xfrm>
            <a:off x="5566901" y="3975"/>
            <a:ext cx="3576548" cy="5143500"/>
            <a:chOff x="5221056" y="3975"/>
            <a:chExt cx="3922944" cy="5143500"/>
          </a:xfrm>
        </p:grpSpPr>
        <p:sp>
          <p:nvSpPr>
            <p:cNvPr id="153" name="Google Shape;153;p22"/>
            <p:cNvSpPr/>
            <p:nvPr/>
          </p:nvSpPr>
          <p:spPr>
            <a:xfrm>
              <a:off x="7034400" y="3975"/>
              <a:ext cx="2109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flipH="1">
              <a:off x="5221056" y="3975"/>
              <a:ext cx="1820400" cy="5143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2"/>
          <p:cNvSpPr txBox="1"/>
          <p:nvPr/>
        </p:nvSpPr>
        <p:spPr>
          <a:xfrm>
            <a:off x="717200" y="3855800"/>
            <a:ext cx="3897300" cy="5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900">
                <a:solidFill>
                  <a:schemeClr val="accent3"/>
                </a:solidFill>
                <a:latin typeface="Roboto"/>
                <a:ea typeface="Roboto"/>
                <a:cs typeface="Roboto"/>
                <a:sym typeface="Roboto"/>
              </a:rPr>
              <a:t>CREDITS: This presentation template was created by </a:t>
            </a:r>
            <a:r>
              <a:rPr lang="en" sz="900">
                <a:solidFill>
                  <a:schemeClr val="accent3"/>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accent3"/>
                </a:solidFill>
                <a:latin typeface="Roboto"/>
                <a:ea typeface="Roboto"/>
                <a:cs typeface="Roboto"/>
                <a:sym typeface="Roboto"/>
              </a:rPr>
              <a:t>, including icons by </a:t>
            </a:r>
            <a:r>
              <a:rPr lang="en" sz="900">
                <a:solidFill>
                  <a:schemeClr val="accent3"/>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accent3"/>
                </a:solidFill>
                <a:latin typeface="Roboto"/>
                <a:ea typeface="Roboto"/>
                <a:cs typeface="Roboto"/>
                <a:sym typeface="Roboto"/>
              </a:rPr>
              <a:t>, and infographics &amp; images by </a:t>
            </a:r>
            <a:r>
              <a:rPr lang="en" sz="900">
                <a:solidFill>
                  <a:schemeClr val="accent3"/>
                </a:solidFill>
                <a:uFill>
                  <a:noFill/>
                </a:uFill>
                <a:latin typeface="Roboto"/>
                <a:ea typeface="Roboto"/>
                <a:cs typeface="Roboto"/>
                <a:sym typeface="Roboto"/>
                <a:hlinkClick r:id="rId4">
                  <a:extLst>
                    <a:ext uri="{A12FA001-AC4F-418D-AE19-62706E023703}">
                      <ahyp:hlinkClr val="tx"/>
                    </a:ext>
                  </a:extLst>
                </a:hlinkClick>
              </a:rPr>
              <a:t>Freepik</a:t>
            </a:r>
            <a:r>
              <a:rPr lang="en" sz="900">
                <a:solidFill>
                  <a:schemeClr val="accent3"/>
                </a:solidFill>
                <a:latin typeface="Roboto"/>
                <a:ea typeface="Roboto"/>
                <a:cs typeface="Roboto"/>
                <a:sym typeface="Roboto"/>
              </a:rPr>
              <a:t>. </a:t>
            </a:r>
            <a:endParaRPr>
              <a:solidFill>
                <a:schemeClr val="accent3"/>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9" name="Shape 1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10100" y="1152475"/>
            <a:ext cx="77238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800"/>
              </a:spcBef>
              <a:spcAft>
                <a:spcPts val="0"/>
              </a:spcAft>
              <a:buSzPts val="1400"/>
              <a:buChar char="○"/>
              <a:defRPr/>
            </a:lvl2pPr>
            <a:lvl3pPr indent="-317500" lvl="2" marL="1371600">
              <a:spcBef>
                <a:spcPts val="800"/>
              </a:spcBef>
              <a:spcAft>
                <a:spcPts val="0"/>
              </a:spcAft>
              <a:buSzPts val="1400"/>
              <a:buChar char="■"/>
              <a:defRPr/>
            </a:lvl3pPr>
            <a:lvl4pPr indent="-317500" lvl="3" marL="1828800">
              <a:spcBef>
                <a:spcPts val="800"/>
              </a:spcBef>
              <a:spcAft>
                <a:spcPts val="0"/>
              </a:spcAft>
              <a:buSzPts val="1400"/>
              <a:buChar char="●"/>
              <a:defRPr/>
            </a:lvl4pPr>
            <a:lvl5pPr indent="-317500" lvl="4" marL="2286000">
              <a:spcBef>
                <a:spcPts val="800"/>
              </a:spcBef>
              <a:spcAft>
                <a:spcPts val="0"/>
              </a:spcAft>
              <a:buSzPts val="1400"/>
              <a:buChar char="○"/>
              <a:defRPr/>
            </a:lvl5pPr>
            <a:lvl6pPr indent="-317500" lvl="5" marL="2743200">
              <a:spcBef>
                <a:spcPts val="800"/>
              </a:spcBef>
              <a:spcAft>
                <a:spcPts val="0"/>
              </a:spcAft>
              <a:buSzPts val="1400"/>
              <a:buChar char="■"/>
              <a:defRPr/>
            </a:lvl6pPr>
            <a:lvl7pPr indent="-317500" lvl="6" marL="3200400">
              <a:spcBef>
                <a:spcPts val="800"/>
              </a:spcBef>
              <a:spcAft>
                <a:spcPts val="0"/>
              </a:spcAft>
              <a:buSzPts val="1400"/>
              <a:buChar char="●"/>
              <a:defRPr/>
            </a:lvl7pPr>
            <a:lvl8pPr indent="-317500" lvl="7" marL="3657600">
              <a:spcBef>
                <a:spcPts val="800"/>
              </a:spcBef>
              <a:spcAft>
                <a:spcPts val="0"/>
              </a:spcAft>
              <a:buSzPts val="1400"/>
              <a:buChar char="○"/>
              <a:defRPr/>
            </a:lvl8pPr>
            <a:lvl9pPr indent="-317500" lvl="8" marL="4114800">
              <a:spcBef>
                <a:spcPts val="800"/>
              </a:spcBef>
              <a:spcAft>
                <a:spcPts val="800"/>
              </a:spcAft>
              <a:buSzPts val="1400"/>
              <a:buChar char="■"/>
              <a:defRPr/>
            </a:lvl9pPr>
          </a:lstStyle>
          <a:p/>
        </p:txBody>
      </p:sp>
      <p:sp>
        <p:nvSpPr>
          <p:cNvPr id="21" name="Google Shape;21;p4"/>
          <p:cNvSpPr/>
          <p:nvPr/>
        </p:nvSpPr>
        <p:spPr>
          <a:xfrm rot="10800000">
            <a:off x="8398800" y="225"/>
            <a:ext cx="745200" cy="74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rot="10800000">
            <a:off x="7653625" y="225"/>
            <a:ext cx="745200" cy="74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0" y="4086600"/>
            <a:ext cx="1056900" cy="10569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25"/>
            <a:ext cx="1590600" cy="2207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100" y="2194875"/>
            <a:ext cx="9144000" cy="294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2206875"/>
            <a:ext cx="1590600" cy="2948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subTitle"/>
          </p:nvPr>
        </p:nvSpPr>
        <p:spPr>
          <a:xfrm>
            <a:off x="1439263" y="3006325"/>
            <a:ext cx="2788800" cy="3657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b="1" sz="1600">
                <a:solidFill>
                  <a:schemeClr val="accent5"/>
                </a:solidFill>
                <a:latin typeface="Raleway"/>
                <a:ea typeface="Raleway"/>
                <a:cs typeface="Raleway"/>
                <a:sym typeface="Raleway"/>
              </a:defRPr>
            </a:lvl1pPr>
            <a:lvl2pPr lvl="1" algn="ctr">
              <a:spcBef>
                <a:spcPts val="0"/>
              </a:spcBef>
              <a:spcAft>
                <a:spcPts val="0"/>
              </a:spcAft>
              <a:buNone/>
              <a:defRPr b="1" sz="1600">
                <a:latin typeface="Raleway"/>
                <a:ea typeface="Raleway"/>
                <a:cs typeface="Raleway"/>
                <a:sym typeface="Raleway"/>
              </a:defRPr>
            </a:lvl2pPr>
            <a:lvl3pPr lvl="2" algn="ctr">
              <a:spcBef>
                <a:spcPts val="800"/>
              </a:spcBef>
              <a:spcAft>
                <a:spcPts val="0"/>
              </a:spcAft>
              <a:buNone/>
              <a:defRPr b="1" sz="1600">
                <a:latin typeface="Raleway"/>
                <a:ea typeface="Raleway"/>
                <a:cs typeface="Raleway"/>
                <a:sym typeface="Raleway"/>
              </a:defRPr>
            </a:lvl3pPr>
            <a:lvl4pPr lvl="3" algn="ctr">
              <a:spcBef>
                <a:spcPts val="800"/>
              </a:spcBef>
              <a:spcAft>
                <a:spcPts val="0"/>
              </a:spcAft>
              <a:buNone/>
              <a:defRPr b="1" sz="1600">
                <a:latin typeface="Raleway"/>
                <a:ea typeface="Raleway"/>
                <a:cs typeface="Raleway"/>
                <a:sym typeface="Raleway"/>
              </a:defRPr>
            </a:lvl4pPr>
            <a:lvl5pPr lvl="4" algn="ctr">
              <a:spcBef>
                <a:spcPts val="800"/>
              </a:spcBef>
              <a:spcAft>
                <a:spcPts val="0"/>
              </a:spcAft>
              <a:buNone/>
              <a:defRPr b="1" sz="1600">
                <a:latin typeface="Raleway"/>
                <a:ea typeface="Raleway"/>
                <a:cs typeface="Raleway"/>
                <a:sym typeface="Raleway"/>
              </a:defRPr>
            </a:lvl5pPr>
            <a:lvl6pPr lvl="5" algn="ctr">
              <a:spcBef>
                <a:spcPts val="800"/>
              </a:spcBef>
              <a:spcAft>
                <a:spcPts val="0"/>
              </a:spcAft>
              <a:buNone/>
              <a:defRPr b="1" sz="1600">
                <a:latin typeface="Raleway"/>
                <a:ea typeface="Raleway"/>
                <a:cs typeface="Raleway"/>
                <a:sym typeface="Raleway"/>
              </a:defRPr>
            </a:lvl6pPr>
            <a:lvl7pPr lvl="6" algn="ctr">
              <a:spcBef>
                <a:spcPts val="800"/>
              </a:spcBef>
              <a:spcAft>
                <a:spcPts val="0"/>
              </a:spcAft>
              <a:buNone/>
              <a:defRPr b="1" sz="1600">
                <a:latin typeface="Raleway"/>
                <a:ea typeface="Raleway"/>
                <a:cs typeface="Raleway"/>
                <a:sym typeface="Raleway"/>
              </a:defRPr>
            </a:lvl7pPr>
            <a:lvl8pPr lvl="7" algn="ctr">
              <a:spcBef>
                <a:spcPts val="800"/>
              </a:spcBef>
              <a:spcAft>
                <a:spcPts val="0"/>
              </a:spcAft>
              <a:buNone/>
              <a:defRPr b="1" sz="1600">
                <a:latin typeface="Raleway"/>
                <a:ea typeface="Raleway"/>
                <a:cs typeface="Raleway"/>
                <a:sym typeface="Raleway"/>
              </a:defRPr>
            </a:lvl8pPr>
            <a:lvl9pPr lvl="8" algn="ctr">
              <a:spcBef>
                <a:spcPts val="800"/>
              </a:spcBef>
              <a:spcAft>
                <a:spcPts val="800"/>
              </a:spcAft>
              <a:buNone/>
              <a:defRPr b="1" sz="1600">
                <a:latin typeface="Raleway"/>
                <a:ea typeface="Raleway"/>
                <a:cs typeface="Raleway"/>
                <a:sym typeface="Raleway"/>
              </a:defRPr>
            </a:lvl9pPr>
          </a:lstStyle>
          <a:p/>
        </p:txBody>
      </p:sp>
      <p:sp>
        <p:nvSpPr>
          <p:cNvPr id="30" name="Google Shape;30;p5"/>
          <p:cNvSpPr txBox="1"/>
          <p:nvPr>
            <p:ph idx="2" type="subTitle"/>
          </p:nvPr>
        </p:nvSpPr>
        <p:spPr>
          <a:xfrm>
            <a:off x="1439263" y="3372025"/>
            <a:ext cx="2788800" cy="103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31" name="Google Shape;31;p5"/>
          <p:cNvSpPr txBox="1"/>
          <p:nvPr>
            <p:ph idx="3" type="subTitle"/>
          </p:nvPr>
        </p:nvSpPr>
        <p:spPr>
          <a:xfrm>
            <a:off x="4913988" y="3006325"/>
            <a:ext cx="2788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latin typeface="Raleway"/>
                <a:ea typeface="Raleway"/>
                <a:cs typeface="Raleway"/>
                <a:sym typeface="Raleway"/>
              </a:defRPr>
            </a:lvl2pPr>
            <a:lvl3pPr lvl="2" rtl="0" algn="ctr">
              <a:spcBef>
                <a:spcPts val="800"/>
              </a:spcBef>
              <a:spcAft>
                <a:spcPts val="0"/>
              </a:spcAft>
              <a:buNone/>
              <a:defRPr b="1" sz="1600">
                <a:latin typeface="Raleway"/>
                <a:ea typeface="Raleway"/>
                <a:cs typeface="Raleway"/>
                <a:sym typeface="Raleway"/>
              </a:defRPr>
            </a:lvl3pPr>
            <a:lvl4pPr lvl="3" rtl="0" algn="ctr">
              <a:spcBef>
                <a:spcPts val="800"/>
              </a:spcBef>
              <a:spcAft>
                <a:spcPts val="0"/>
              </a:spcAft>
              <a:buNone/>
              <a:defRPr b="1" sz="1600">
                <a:latin typeface="Raleway"/>
                <a:ea typeface="Raleway"/>
                <a:cs typeface="Raleway"/>
                <a:sym typeface="Raleway"/>
              </a:defRPr>
            </a:lvl4pPr>
            <a:lvl5pPr lvl="4" rtl="0" algn="ctr">
              <a:spcBef>
                <a:spcPts val="800"/>
              </a:spcBef>
              <a:spcAft>
                <a:spcPts val="0"/>
              </a:spcAft>
              <a:buNone/>
              <a:defRPr b="1" sz="1600">
                <a:latin typeface="Raleway"/>
                <a:ea typeface="Raleway"/>
                <a:cs typeface="Raleway"/>
                <a:sym typeface="Raleway"/>
              </a:defRPr>
            </a:lvl5pPr>
            <a:lvl6pPr lvl="5" rtl="0" algn="ctr">
              <a:spcBef>
                <a:spcPts val="800"/>
              </a:spcBef>
              <a:spcAft>
                <a:spcPts val="0"/>
              </a:spcAft>
              <a:buNone/>
              <a:defRPr b="1" sz="1600">
                <a:latin typeface="Raleway"/>
                <a:ea typeface="Raleway"/>
                <a:cs typeface="Raleway"/>
                <a:sym typeface="Raleway"/>
              </a:defRPr>
            </a:lvl6pPr>
            <a:lvl7pPr lvl="6" rtl="0" algn="ctr">
              <a:spcBef>
                <a:spcPts val="800"/>
              </a:spcBef>
              <a:spcAft>
                <a:spcPts val="0"/>
              </a:spcAft>
              <a:buNone/>
              <a:defRPr b="1" sz="1600">
                <a:latin typeface="Raleway"/>
                <a:ea typeface="Raleway"/>
                <a:cs typeface="Raleway"/>
                <a:sym typeface="Raleway"/>
              </a:defRPr>
            </a:lvl7pPr>
            <a:lvl8pPr lvl="7" rtl="0" algn="ctr">
              <a:spcBef>
                <a:spcPts val="800"/>
              </a:spcBef>
              <a:spcAft>
                <a:spcPts val="0"/>
              </a:spcAft>
              <a:buNone/>
              <a:defRPr b="1" sz="1600">
                <a:latin typeface="Raleway"/>
                <a:ea typeface="Raleway"/>
                <a:cs typeface="Raleway"/>
                <a:sym typeface="Raleway"/>
              </a:defRPr>
            </a:lvl8pPr>
            <a:lvl9pPr lvl="8" rtl="0" algn="ctr">
              <a:spcBef>
                <a:spcPts val="800"/>
              </a:spcBef>
              <a:spcAft>
                <a:spcPts val="800"/>
              </a:spcAft>
              <a:buNone/>
              <a:defRPr b="1" sz="1600">
                <a:latin typeface="Raleway"/>
                <a:ea typeface="Raleway"/>
                <a:cs typeface="Raleway"/>
                <a:sym typeface="Raleway"/>
              </a:defRPr>
            </a:lvl9pPr>
          </a:lstStyle>
          <a:p/>
        </p:txBody>
      </p:sp>
      <p:sp>
        <p:nvSpPr>
          <p:cNvPr id="32" name="Google Shape;32;p5"/>
          <p:cNvSpPr txBox="1"/>
          <p:nvPr>
            <p:ph idx="4" type="subTitle"/>
          </p:nvPr>
        </p:nvSpPr>
        <p:spPr>
          <a:xfrm>
            <a:off x="4913988" y="3372025"/>
            <a:ext cx="2788800" cy="103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
    <p:spTree>
      <p:nvGrpSpPr>
        <p:cNvPr id="33" name="Shape 33"/>
        <p:cNvGrpSpPr/>
        <p:nvPr/>
      </p:nvGrpSpPr>
      <p:grpSpPr>
        <a:xfrm>
          <a:off x="0" y="0"/>
          <a:ext cx="0" cy="0"/>
          <a:chOff x="0" y="0"/>
          <a:chExt cx="0" cy="0"/>
        </a:xfrm>
      </p:grpSpPr>
      <p:sp>
        <p:nvSpPr>
          <p:cNvPr id="34" name="Google Shape;34;p6"/>
          <p:cNvSpPr/>
          <p:nvPr/>
        </p:nvSpPr>
        <p:spPr>
          <a:xfrm flipH="1" rot="10800000">
            <a:off x="-100" y="100"/>
            <a:ext cx="3574500" cy="5143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flipH="1">
            <a:off x="-100" y="100"/>
            <a:ext cx="3574500" cy="5143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subTitle"/>
          </p:nvPr>
        </p:nvSpPr>
        <p:spPr>
          <a:xfrm>
            <a:off x="3970788" y="888850"/>
            <a:ext cx="17007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38" name="Google Shape;38;p6"/>
          <p:cNvSpPr txBox="1"/>
          <p:nvPr>
            <p:ph idx="2" type="subTitle"/>
          </p:nvPr>
        </p:nvSpPr>
        <p:spPr>
          <a:xfrm>
            <a:off x="3961500" y="1254575"/>
            <a:ext cx="2141400" cy="1108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9" name="Google Shape;39;p6"/>
          <p:cNvSpPr txBox="1"/>
          <p:nvPr>
            <p:ph idx="3" type="subTitle"/>
          </p:nvPr>
        </p:nvSpPr>
        <p:spPr>
          <a:xfrm>
            <a:off x="3961488" y="2782550"/>
            <a:ext cx="171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40" name="Google Shape;40;p6"/>
          <p:cNvSpPr txBox="1"/>
          <p:nvPr>
            <p:ph idx="4" type="subTitle"/>
          </p:nvPr>
        </p:nvSpPr>
        <p:spPr>
          <a:xfrm>
            <a:off x="3961503" y="3148259"/>
            <a:ext cx="2141400" cy="110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41" name="Google Shape;41;p6"/>
          <p:cNvSpPr txBox="1"/>
          <p:nvPr>
            <p:ph idx="5" type="subTitle"/>
          </p:nvPr>
        </p:nvSpPr>
        <p:spPr>
          <a:xfrm>
            <a:off x="6498088" y="888850"/>
            <a:ext cx="171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42" name="Google Shape;42;p6"/>
          <p:cNvSpPr txBox="1"/>
          <p:nvPr>
            <p:ph idx="6" type="subTitle"/>
          </p:nvPr>
        </p:nvSpPr>
        <p:spPr>
          <a:xfrm>
            <a:off x="6498093" y="1254565"/>
            <a:ext cx="2139600" cy="1108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43" name="Google Shape;43;p6"/>
          <p:cNvSpPr txBox="1"/>
          <p:nvPr>
            <p:ph idx="7" type="subTitle"/>
          </p:nvPr>
        </p:nvSpPr>
        <p:spPr>
          <a:xfrm>
            <a:off x="6498088" y="2782550"/>
            <a:ext cx="171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44" name="Google Shape;44;p6"/>
          <p:cNvSpPr txBox="1"/>
          <p:nvPr>
            <p:ph idx="8" type="subTitle"/>
          </p:nvPr>
        </p:nvSpPr>
        <p:spPr>
          <a:xfrm>
            <a:off x="6498088" y="3148250"/>
            <a:ext cx="2139600" cy="110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p:nvPr/>
        </p:nvSpPr>
        <p:spPr>
          <a:xfrm flipH="1" rot="10800000">
            <a:off x="0" y="0"/>
            <a:ext cx="1129200" cy="112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48" name="Shape 48"/>
        <p:cNvGrpSpPr/>
        <p:nvPr/>
      </p:nvGrpSpPr>
      <p:grpSpPr>
        <a:xfrm>
          <a:off x="0" y="0"/>
          <a:ext cx="0" cy="0"/>
          <a:chOff x="0" y="0"/>
          <a:chExt cx="0" cy="0"/>
        </a:xfrm>
      </p:grpSpPr>
      <p:sp>
        <p:nvSpPr>
          <p:cNvPr id="49" name="Google Shape;49;p8"/>
          <p:cNvSpPr/>
          <p:nvPr/>
        </p:nvSpPr>
        <p:spPr>
          <a:xfrm flipH="1">
            <a:off x="6279600" y="445025"/>
            <a:ext cx="2864400" cy="469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9"/>
          <p:cNvSpPr/>
          <p:nvPr/>
        </p:nvSpPr>
        <p:spPr>
          <a:xfrm>
            <a:off x="5934075" y="150"/>
            <a:ext cx="3209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a:off x="4867275" y="3867450"/>
            <a:ext cx="1066800" cy="1276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flipH="1">
            <a:off x="8328375" y="150"/>
            <a:ext cx="815400" cy="982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 type="body"/>
          </p:nvPr>
        </p:nvSpPr>
        <p:spPr>
          <a:xfrm>
            <a:off x="7101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56" name="Google Shape;56;p9"/>
          <p:cNvSpPr txBox="1"/>
          <p:nvPr>
            <p:ph type="title"/>
          </p:nvPr>
        </p:nvSpPr>
        <p:spPr>
          <a:xfrm>
            <a:off x="710100" y="445025"/>
            <a:ext cx="7726800" cy="576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grpSp>
        <p:nvGrpSpPr>
          <p:cNvPr id="57" name="Google Shape;57;p9"/>
          <p:cNvGrpSpPr/>
          <p:nvPr/>
        </p:nvGrpSpPr>
        <p:grpSpPr>
          <a:xfrm>
            <a:off x="5933683" y="982508"/>
            <a:ext cx="3209770" cy="2885049"/>
            <a:chOff x="1019068" y="1639035"/>
            <a:chExt cx="2724300" cy="2448692"/>
          </a:xfrm>
        </p:grpSpPr>
        <p:sp>
          <p:nvSpPr>
            <p:cNvPr id="58" name="Google Shape;58;p9"/>
            <p:cNvSpPr/>
            <p:nvPr/>
          </p:nvSpPr>
          <p:spPr>
            <a:xfrm flipH="1">
              <a:off x="1019068" y="1639035"/>
              <a:ext cx="2724300" cy="1869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flipH="1">
              <a:off x="1019200" y="3367751"/>
              <a:ext cx="764966" cy="719977"/>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9"/>
          <p:cNvSpPr/>
          <p:nvPr/>
        </p:nvSpPr>
        <p:spPr>
          <a:xfrm flipH="1" rot="10800000">
            <a:off x="0" y="0"/>
            <a:ext cx="1129200" cy="112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10"/>
          <p:cNvSpPr/>
          <p:nvPr/>
        </p:nvSpPr>
        <p:spPr>
          <a:xfrm>
            <a:off x="0" y="0"/>
            <a:ext cx="4762500" cy="51531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txBox="1"/>
          <p:nvPr>
            <p:ph type="title"/>
          </p:nvPr>
        </p:nvSpPr>
        <p:spPr>
          <a:xfrm>
            <a:off x="4867800" y="539400"/>
            <a:ext cx="3566100" cy="40647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100" y="445025"/>
            <a:ext cx="7723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1pPr>
            <a:lvl2pPr lvl="1">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2pPr>
            <a:lvl3pPr lvl="2">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3pPr>
            <a:lvl4pPr lvl="3">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4pPr>
            <a:lvl5pPr lvl="4">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5pPr>
            <a:lvl6pPr lvl="5">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6pPr>
            <a:lvl7pPr lvl="6">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7pPr>
            <a:lvl8pPr lvl="7">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8pPr>
            <a:lvl9pPr lvl="8">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9pPr>
          </a:lstStyle>
          <a:p/>
        </p:txBody>
      </p:sp>
      <p:sp>
        <p:nvSpPr>
          <p:cNvPr id="7" name="Google Shape;7;p1"/>
          <p:cNvSpPr txBox="1"/>
          <p:nvPr>
            <p:ph idx="1" type="body"/>
          </p:nvPr>
        </p:nvSpPr>
        <p:spPr>
          <a:xfrm>
            <a:off x="710100" y="1152475"/>
            <a:ext cx="77238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800"/>
              </a:spcBef>
              <a:spcAft>
                <a:spcPts val="8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58" name="Google Shape;158;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imagekit.io/demo/http2-vs-http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blog.cloudflare.com/introducing-http2/" TargetMode="External"/><Relationship Id="rId5" Type="http://schemas.openxmlformats.org/officeDocument/2006/relationships/hyperlink" Target="https://blog.cloudflare.com/author/christian-els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hyperlink" Target="http://bit.ly/2PfT4lq"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5"/>
          <p:cNvSpPr/>
          <p:nvPr/>
        </p:nvSpPr>
        <p:spPr>
          <a:xfrm>
            <a:off x="3272675" y="335500"/>
            <a:ext cx="2068329" cy="1828901"/>
          </a:xfrm>
          <a:custGeom>
            <a:rect b="b" l="l" r="r" t="t"/>
            <a:pathLst>
              <a:path extrusionOk="0" h="8161" w="8174">
                <a:moveTo>
                  <a:pt x="4073" y="321"/>
                </a:moveTo>
                <a:cubicBezTo>
                  <a:pt x="6137" y="321"/>
                  <a:pt x="7825" y="1995"/>
                  <a:pt x="7811" y="4059"/>
                </a:cubicBezTo>
                <a:cubicBezTo>
                  <a:pt x="7811" y="6110"/>
                  <a:pt x="6137" y="7784"/>
                  <a:pt x="4073" y="7784"/>
                </a:cubicBezTo>
                <a:cubicBezTo>
                  <a:pt x="2023" y="7784"/>
                  <a:pt x="349" y="6110"/>
                  <a:pt x="349" y="4059"/>
                </a:cubicBezTo>
                <a:cubicBezTo>
                  <a:pt x="349" y="1995"/>
                  <a:pt x="2023" y="321"/>
                  <a:pt x="4073" y="321"/>
                </a:cubicBezTo>
                <a:close/>
                <a:moveTo>
                  <a:pt x="4073" y="0"/>
                </a:moveTo>
                <a:cubicBezTo>
                  <a:pt x="1827" y="0"/>
                  <a:pt x="0" y="1828"/>
                  <a:pt x="0" y="4073"/>
                </a:cubicBezTo>
                <a:cubicBezTo>
                  <a:pt x="0" y="6319"/>
                  <a:pt x="1827" y="8160"/>
                  <a:pt x="4073" y="8160"/>
                </a:cubicBezTo>
                <a:cubicBezTo>
                  <a:pt x="6333" y="8160"/>
                  <a:pt x="8174" y="6305"/>
                  <a:pt x="8160" y="4073"/>
                </a:cubicBezTo>
                <a:cubicBezTo>
                  <a:pt x="8160" y="1828"/>
                  <a:pt x="6333" y="0"/>
                  <a:pt x="4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457663" y="427898"/>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ph type="ctrTitle"/>
          </p:nvPr>
        </p:nvSpPr>
        <p:spPr>
          <a:xfrm>
            <a:off x="5494400" y="975450"/>
            <a:ext cx="3224100" cy="24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gRPC con Golang</a:t>
            </a:r>
            <a:endParaRPr>
              <a:solidFill>
                <a:schemeClr val="lt1"/>
              </a:solidFill>
            </a:endParaRPr>
          </a:p>
        </p:txBody>
      </p:sp>
      <p:sp>
        <p:nvSpPr>
          <p:cNvPr id="167" name="Google Shape;167;p25"/>
          <p:cNvSpPr txBox="1"/>
          <p:nvPr>
            <p:ph idx="1" type="subTitle"/>
          </p:nvPr>
        </p:nvSpPr>
        <p:spPr>
          <a:xfrm>
            <a:off x="5494400" y="3412050"/>
            <a:ext cx="31143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e implementación de APIs con gRPC en golang </a:t>
            </a:r>
            <a:endParaRPr/>
          </a:p>
        </p:txBody>
      </p:sp>
      <p:grpSp>
        <p:nvGrpSpPr>
          <p:cNvPr id="168" name="Google Shape;168;p25"/>
          <p:cNvGrpSpPr/>
          <p:nvPr/>
        </p:nvGrpSpPr>
        <p:grpSpPr>
          <a:xfrm>
            <a:off x="4089520" y="809818"/>
            <a:ext cx="352840" cy="354717"/>
            <a:chOff x="3095745" y="3805393"/>
            <a:chExt cx="352840" cy="354717"/>
          </a:xfrm>
        </p:grpSpPr>
        <p:sp>
          <p:nvSpPr>
            <p:cNvPr id="169" name="Google Shape;169;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25"/>
          <p:cNvGrpSpPr/>
          <p:nvPr/>
        </p:nvGrpSpPr>
        <p:grpSpPr>
          <a:xfrm>
            <a:off x="4169870" y="1299868"/>
            <a:ext cx="352840" cy="354717"/>
            <a:chOff x="3095745" y="3805393"/>
            <a:chExt cx="352840" cy="354717"/>
          </a:xfrm>
        </p:grpSpPr>
        <p:sp>
          <p:nvSpPr>
            <p:cNvPr id="176" name="Google Shape;176;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5"/>
          <p:cNvGrpSpPr/>
          <p:nvPr/>
        </p:nvGrpSpPr>
        <p:grpSpPr>
          <a:xfrm>
            <a:off x="4511008" y="1031115"/>
            <a:ext cx="542491" cy="448860"/>
            <a:chOff x="3095745" y="3805393"/>
            <a:chExt cx="352840" cy="354717"/>
          </a:xfrm>
        </p:grpSpPr>
        <p:sp>
          <p:nvSpPr>
            <p:cNvPr id="183" name="Google Shape;183;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5"/>
          <p:cNvGrpSpPr/>
          <p:nvPr/>
        </p:nvGrpSpPr>
        <p:grpSpPr>
          <a:xfrm>
            <a:off x="3680223" y="1001187"/>
            <a:ext cx="465784" cy="448860"/>
            <a:chOff x="3095745" y="3805393"/>
            <a:chExt cx="352840" cy="354717"/>
          </a:xfrm>
        </p:grpSpPr>
        <p:sp>
          <p:nvSpPr>
            <p:cNvPr id="190" name="Google Shape;190;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25"/>
          <p:cNvGrpSpPr/>
          <p:nvPr/>
        </p:nvGrpSpPr>
        <p:grpSpPr>
          <a:xfrm>
            <a:off x="3817045" y="1479968"/>
            <a:ext cx="352840" cy="354717"/>
            <a:chOff x="3095745" y="3805393"/>
            <a:chExt cx="352840" cy="354717"/>
          </a:xfrm>
        </p:grpSpPr>
        <p:sp>
          <p:nvSpPr>
            <p:cNvPr id="197" name="Google Shape;197;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5"/>
          <p:cNvGrpSpPr/>
          <p:nvPr/>
        </p:nvGrpSpPr>
        <p:grpSpPr>
          <a:xfrm>
            <a:off x="4565495" y="1514218"/>
            <a:ext cx="352840" cy="354717"/>
            <a:chOff x="3095745" y="3805393"/>
            <a:chExt cx="352840" cy="354717"/>
          </a:xfrm>
        </p:grpSpPr>
        <p:sp>
          <p:nvSpPr>
            <p:cNvPr id="204" name="Google Shape;204;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25"/>
          <p:cNvGrpSpPr/>
          <p:nvPr/>
        </p:nvGrpSpPr>
        <p:grpSpPr>
          <a:xfrm>
            <a:off x="3736695" y="616543"/>
            <a:ext cx="352840" cy="354717"/>
            <a:chOff x="3095745" y="3805393"/>
            <a:chExt cx="352840" cy="354717"/>
          </a:xfrm>
        </p:grpSpPr>
        <p:sp>
          <p:nvSpPr>
            <p:cNvPr id="211" name="Google Shape;211;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5"/>
          <p:cNvGrpSpPr/>
          <p:nvPr/>
        </p:nvGrpSpPr>
        <p:grpSpPr>
          <a:xfrm>
            <a:off x="4510995" y="576368"/>
            <a:ext cx="352840" cy="354717"/>
            <a:chOff x="3095745" y="3805393"/>
            <a:chExt cx="352840" cy="354717"/>
          </a:xfrm>
        </p:grpSpPr>
        <p:sp>
          <p:nvSpPr>
            <p:cNvPr id="218" name="Google Shape;218;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5"/>
          <p:cNvGrpSpPr/>
          <p:nvPr/>
        </p:nvGrpSpPr>
        <p:grpSpPr>
          <a:xfrm>
            <a:off x="4212670" y="576368"/>
            <a:ext cx="352840" cy="354717"/>
            <a:chOff x="3095745" y="3805393"/>
            <a:chExt cx="352840" cy="354717"/>
          </a:xfrm>
        </p:grpSpPr>
        <p:sp>
          <p:nvSpPr>
            <p:cNvPr id="225" name="Google Shape;225;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25"/>
          <p:cNvGrpSpPr/>
          <p:nvPr/>
        </p:nvGrpSpPr>
        <p:grpSpPr>
          <a:xfrm>
            <a:off x="4212670" y="1691293"/>
            <a:ext cx="352840" cy="354717"/>
            <a:chOff x="3095745" y="3805393"/>
            <a:chExt cx="352840" cy="354717"/>
          </a:xfrm>
        </p:grpSpPr>
        <p:sp>
          <p:nvSpPr>
            <p:cNvPr id="232" name="Google Shape;232;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5"/>
          <p:cNvGrpSpPr/>
          <p:nvPr/>
        </p:nvGrpSpPr>
        <p:grpSpPr>
          <a:xfrm>
            <a:off x="4863820" y="864368"/>
            <a:ext cx="352840" cy="354717"/>
            <a:chOff x="3095745" y="3805393"/>
            <a:chExt cx="352840" cy="354717"/>
          </a:xfrm>
        </p:grpSpPr>
        <p:sp>
          <p:nvSpPr>
            <p:cNvPr id="239" name="Google Shape;239;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5"/>
          <p:cNvGrpSpPr/>
          <p:nvPr/>
        </p:nvGrpSpPr>
        <p:grpSpPr>
          <a:xfrm>
            <a:off x="3446832" y="1321843"/>
            <a:ext cx="352840" cy="354717"/>
            <a:chOff x="3095745" y="3805393"/>
            <a:chExt cx="352840" cy="354717"/>
          </a:xfrm>
        </p:grpSpPr>
        <p:sp>
          <p:nvSpPr>
            <p:cNvPr id="246" name="Google Shape;246;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p:nvPr/>
        </p:nvSpPr>
        <p:spPr>
          <a:xfrm>
            <a:off x="4354850" y="950825"/>
            <a:ext cx="876897" cy="736201"/>
          </a:xfrm>
          <a:custGeom>
            <a:rect b="b" l="l" r="r" t="t"/>
            <a:pathLst>
              <a:path extrusionOk="0" h="16791" w="11447">
                <a:moveTo>
                  <a:pt x="1" y="1"/>
                </a:moveTo>
                <a:lnTo>
                  <a:pt x="1" y="16791"/>
                </a:lnTo>
                <a:lnTo>
                  <a:pt x="11447" y="16791"/>
                </a:lnTo>
                <a:lnTo>
                  <a:pt x="114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4354900" y="1687025"/>
            <a:ext cx="876812" cy="638415"/>
          </a:xfrm>
          <a:custGeom>
            <a:rect b="b" l="l" r="r" t="t"/>
            <a:pathLst>
              <a:path extrusionOk="0" h="16764" w="11447">
                <a:moveTo>
                  <a:pt x="1" y="1"/>
                </a:moveTo>
                <a:lnTo>
                  <a:pt x="1" y="16763"/>
                </a:lnTo>
                <a:lnTo>
                  <a:pt x="11447" y="16763"/>
                </a:lnTo>
                <a:lnTo>
                  <a:pt x="114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4354875" y="2209373"/>
            <a:ext cx="876897" cy="638398"/>
          </a:xfrm>
          <a:custGeom>
            <a:rect b="b" l="l" r="r" t="t"/>
            <a:pathLst>
              <a:path extrusionOk="0" h="16790" w="11447">
                <a:moveTo>
                  <a:pt x="1" y="0"/>
                </a:moveTo>
                <a:lnTo>
                  <a:pt x="1" y="16790"/>
                </a:lnTo>
                <a:lnTo>
                  <a:pt x="11447" y="16790"/>
                </a:lnTo>
                <a:lnTo>
                  <a:pt x="114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4354875" y="2853777"/>
            <a:ext cx="876812" cy="596710"/>
          </a:xfrm>
          <a:custGeom>
            <a:rect b="b" l="l" r="r" t="t"/>
            <a:pathLst>
              <a:path extrusionOk="0" h="16791" w="11447">
                <a:moveTo>
                  <a:pt x="1" y="1"/>
                </a:moveTo>
                <a:lnTo>
                  <a:pt x="1" y="16790"/>
                </a:lnTo>
                <a:lnTo>
                  <a:pt x="11447" y="16790"/>
                </a:lnTo>
                <a:lnTo>
                  <a:pt x="11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txBox="1"/>
          <p:nvPr>
            <p:ph type="title"/>
          </p:nvPr>
        </p:nvSpPr>
        <p:spPr>
          <a:xfrm>
            <a:off x="710100" y="1654950"/>
            <a:ext cx="3143700" cy="18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Objetivos del curso :D</a:t>
            </a:r>
            <a:endParaRPr/>
          </a:p>
        </p:txBody>
      </p:sp>
      <p:sp>
        <p:nvSpPr>
          <p:cNvPr id="430" name="Google Shape;430;p34"/>
          <p:cNvSpPr txBox="1"/>
          <p:nvPr>
            <p:ph idx="2" type="title"/>
          </p:nvPr>
        </p:nvSpPr>
        <p:spPr>
          <a:xfrm>
            <a:off x="4354850" y="999725"/>
            <a:ext cx="876900" cy="6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01</a:t>
            </a:r>
            <a:endParaRPr/>
          </a:p>
        </p:txBody>
      </p:sp>
      <p:sp>
        <p:nvSpPr>
          <p:cNvPr id="431" name="Google Shape;431;p34"/>
          <p:cNvSpPr txBox="1"/>
          <p:nvPr>
            <p:ph idx="3" type="title"/>
          </p:nvPr>
        </p:nvSpPr>
        <p:spPr>
          <a:xfrm>
            <a:off x="4354850" y="1760102"/>
            <a:ext cx="822600" cy="3702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02</a:t>
            </a:r>
            <a:endParaRPr/>
          </a:p>
        </p:txBody>
      </p:sp>
      <p:sp>
        <p:nvSpPr>
          <p:cNvPr id="432" name="Google Shape;432;p34"/>
          <p:cNvSpPr txBox="1"/>
          <p:nvPr>
            <p:ph idx="4" type="title"/>
          </p:nvPr>
        </p:nvSpPr>
        <p:spPr>
          <a:xfrm>
            <a:off x="4408975" y="2203377"/>
            <a:ext cx="768600" cy="53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03</a:t>
            </a:r>
            <a:endParaRPr/>
          </a:p>
        </p:txBody>
      </p:sp>
      <p:sp>
        <p:nvSpPr>
          <p:cNvPr id="433" name="Google Shape;433;p34"/>
          <p:cNvSpPr txBox="1"/>
          <p:nvPr>
            <p:ph idx="5" type="title"/>
          </p:nvPr>
        </p:nvSpPr>
        <p:spPr>
          <a:xfrm>
            <a:off x="4354825" y="2853787"/>
            <a:ext cx="876900" cy="6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04</a:t>
            </a:r>
            <a:endParaRPr/>
          </a:p>
        </p:txBody>
      </p:sp>
      <p:sp>
        <p:nvSpPr>
          <p:cNvPr id="434" name="Google Shape;434;p34"/>
          <p:cNvSpPr txBox="1"/>
          <p:nvPr>
            <p:ph idx="6" type="subTitle"/>
          </p:nvPr>
        </p:nvSpPr>
        <p:spPr>
          <a:xfrm>
            <a:off x="5374275" y="1088475"/>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Teoría gRPC</a:t>
            </a:r>
            <a:endParaRPr sz="1600"/>
          </a:p>
        </p:txBody>
      </p:sp>
      <p:sp>
        <p:nvSpPr>
          <p:cNvPr id="435" name="Google Shape;435;p34"/>
          <p:cNvSpPr txBox="1"/>
          <p:nvPr>
            <p:ph idx="8" type="subTitle"/>
          </p:nvPr>
        </p:nvSpPr>
        <p:spPr>
          <a:xfrm>
            <a:off x="5440100" y="1687025"/>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gRPC vs REST</a:t>
            </a:r>
            <a:endParaRPr sz="1600"/>
          </a:p>
        </p:txBody>
      </p:sp>
      <p:sp>
        <p:nvSpPr>
          <p:cNvPr id="436" name="Google Shape;436;p34"/>
          <p:cNvSpPr txBox="1"/>
          <p:nvPr>
            <p:ph idx="13" type="subTitle"/>
          </p:nvPr>
        </p:nvSpPr>
        <p:spPr>
          <a:xfrm>
            <a:off x="5440100" y="2285575"/>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Definir servicios gRPC</a:t>
            </a:r>
            <a:endParaRPr sz="1600"/>
          </a:p>
        </p:txBody>
      </p:sp>
      <p:sp>
        <p:nvSpPr>
          <p:cNvPr id="437" name="Google Shape;437;p34"/>
          <p:cNvSpPr txBox="1"/>
          <p:nvPr>
            <p:ph idx="15" type="subTitle"/>
          </p:nvPr>
        </p:nvSpPr>
        <p:spPr>
          <a:xfrm>
            <a:off x="5440100" y="2967025"/>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Código Cliente y Servidor</a:t>
            </a:r>
            <a:endParaRPr sz="1600"/>
          </a:p>
        </p:txBody>
      </p:sp>
      <p:sp>
        <p:nvSpPr>
          <p:cNvPr id="438" name="Google Shape;438;p34"/>
          <p:cNvSpPr/>
          <p:nvPr/>
        </p:nvSpPr>
        <p:spPr>
          <a:xfrm>
            <a:off x="4327700" y="3456475"/>
            <a:ext cx="876897" cy="736201"/>
          </a:xfrm>
          <a:custGeom>
            <a:rect b="b" l="l" r="r" t="t"/>
            <a:pathLst>
              <a:path extrusionOk="0" h="16791" w="11447">
                <a:moveTo>
                  <a:pt x="1" y="1"/>
                </a:moveTo>
                <a:lnTo>
                  <a:pt x="1" y="16791"/>
                </a:lnTo>
                <a:lnTo>
                  <a:pt x="11447" y="16791"/>
                </a:lnTo>
                <a:lnTo>
                  <a:pt x="114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txBox="1"/>
          <p:nvPr>
            <p:ph idx="2" type="title"/>
          </p:nvPr>
        </p:nvSpPr>
        <p:spPr>
          <a:xfrm>
            <a:off x="4327700" y="3498175"/>
            <a:ext cx="876900" cy="6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05</a:t>
            </a:r>
            <a:endParaRPr/>
          </a:p>
        </p:txBody>
      </p:sp>
      <p:sp>
        <p:nvSpPr>
          <p:cNvPr id="440" name="Google Shape;440;p34"/>
          <p:cNvSpPr txBox="1"/>
          <p:nvPr>
            <p:ph idx="6" type="subTitle"/>
          </p:nvPr>
        </p:nvSpPr>
        <p:spPr>
          <a:xfrm>
            <a:off x="5440100" y="3648475"/>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Práctica y aprende</a:t>
            </a:r>
            <a:endParaRPr sz="1600"/>
          </a:p>
        </p:txBody>
      </p:sp>
      <p:grpSp>
        <p:nvGrpSpPr>
          <p:cNvPr id="441" name="Google Shape;441;p34"/>
          <p:cNvGrpSpPr/>
          <p:nvPr/>
        </p:nvGrpSpPr>
        <p:grpSpPr>
          <a:xfrm>
            <a:off x="1747174" y="3383164"/>
            <a:ext cx="791287" cy="720350"/>
            <a:chOff x="267375" y="1071875"/>
            <a:chExt cx="470500" cy="428550"/>
          </a:xfrm>
        </p:grpSpPr>
        <p:sp>
          <p:nvSpPr>
            <p:cNvPr id="442" name="Google Shape;442;p34"/>
            <p:cNvSpPr/>
            <p:nvPr/>
          </p:nvSpPr>
          <p:spPr>
            <a:xfrm>
              <a:off x="288350" y="1290825"/>
              <a:ext cx="209600" cy="209600"/>
            </a:xfrm>
            <a:custGeom>
              <a:rect b="b" l="l" r="r" t="t"/>
              <a:pathLst>
                <a:path extrusionOk="0" h="8384" w="8384">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267375" y="1377050"/>
              <a:ext cx="79225" cy="79200"/>
            </a:xfrm>
            <a:custGeom>
              <a:rect b="b" l="l" r="r" t="t"/>
              <a:pathLst>
                <a:path extrusionOk="0" h="3168" w="3169">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507325" y="1290825"/>
              <a:ext cx="209600" cy="209600"/>
            </a:xfrm>
            <a:custGeom>
              <a:rect b="b" l="l" r="r" t="t"/>
              <a:pathLst>
                <a:path extrusionOk="0" h="8384" w="8384">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658700" y="1377050"/>
              <a:ext cx="79175" cy="79200"/>
            </a:xfrm>
            <a:custGeom>
              <a:rect b="b" l="l" r="r" t="t"/>
              <a:pathLst>
                <a:path extrusionOk="0" h="3168" w="3167">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507325" y="1071875"/>
              <a:ext cx="209575" cy="209600"/>
            </a:xfrm>
            <a:custGeom>
              <a:rect b="b" l="l" r="r" t="t"/>
              <a:pathLst>
                <a:path extrusionOk="0" h="8384" w="8383">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658700" y="1116025"/>
              <a:ext cx="79175" cy="79175"/>
            </a:xfrm>
            <a:custGeom>
              <a:rect b="b" l="l" r="r" t="t"/>
              <a:pathLst>
                <a:path extrusionOk="0" h="3167" w="3167">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288350" y="1071875"/>
              <a:ext cx="209600" cy="209550"/>
            </a:xfrm>
            <a:custGeom>
              <a:rect b="b" l="l" r="r" t="t"/>
              <a:pathLst>
                <a:path extrusionOk="0" h="8382" w="8384">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267375" y="1116025"/>
              <a:ext cx="79225" cy="79175"/>
            </a:xfrm>
            <a:custGeom>
              <a:rect b="b" l="l" r="r" t="t"/>
              <a:pathLst>
                <a:path extrusionOk="0" h="3167" w="3169">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p:nvPr/>
        </p:nvSpPr>
        <p:spPr>
          <a:xfrm>
            <a:off x="6119100" y="1572550"/>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6119100" y="3119626"/>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2742625" y="1572550"/>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2742625" y="3119626"/>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requisitos</a:t>
            </a:r>
            <a:endParaRPr/>
          </a:p>
        </p:txBody>
      </p:sp>
      <p:sp>
        <p:nvSpPr>
          <p:cNvPr id="459" name="Google Shape;459;p35"/>
          <p:cNvSpPr txBox="1"/>
          <p:nvPr>
            <p:ph idx="4294967295" type="subTitle"/>
          </p:nvPr>
        </p:nvSpPr>
        <p:spPr>
          <a:xfrm>
            <a:off x="710100" y="1567175"/>
            <a:ext cx="2064300" cy="365700"/>
          </a:xfrm>
          <a:prstGeom prst="rect">
            <a:avLst/>
          </a:prstGeom>
        </p:spPr>
        <p:txBody>
          <a:bodyPr anchorCtr="0" anchor="t" bIns="91425" lIns="91425" spcFirstLastPara="1" rIns="91425" wrap="square" tIns="91425">
            <a:noAutofit/>
          </a:bodyPr>
          <a:lstStyle/>
          <a:p>
            <a:pPr indent="0" lvl="0" marL="0" rtl="0" algn="r">
              <a:spcBef>
                <a:spcPts val="0"/>
              </a:spcBef>
              <a:spcAft>
                <a:spcPts val="800"/>
              </a:spcAft>
              <a:buNone/>
            </a:pPr>
            <a:r>
              <a:rPr b="1" lang="en" sz="1600">
                <a:solidFill>
                  <a:schemeClr val="accent5"/>
                </a:solidFill>
                <a:latin typeface="Raleway"/>
                <a:ea typeface="Raleway"/>
                <a:cs typeface="Raleway"/>
                <a:sym typeface="Raleway"/>
              </a:rPr>
              <a:t>Golang</a:t>
            </a:r>
            <a:endParaRPr b="1" sz="1600">
              <a:solidFill>
                <a:schemeClr val="accent5"/>
              </a:solidFill>
              <a:latin typeface="Raleway"/>
              <a:ea typeface="Raleway"/>
              <a:cs typeface="Raleway"/>
              <a:sym typeface="Raleway"/>
            </a:endParaRPr>
          </a:p>
        </p:txBody>
      </p:sp>
      <p:sp>
        <p:nvSpPr>
          <p:cNvPr id="460" name="Google Shape;460;p35"/>
          <p:cNvSpPr txBox="1"/>
          <p:nvPr>
            <p:ph idx="4294967295" type="subTitle"/>
          </p:nvPr>
        </p:nvSpPr>
        <p:spPr>
          <a:xfrm>
            <a:off x="710123" y="1932876"/>
            <a:ext cx="2067900" cy="619800"/>
          </a:xfrm>
          <a:prstGeom prst="rect">
            <a:avLst/>
          </a:prstGeom>
        </p:spPr>
        <p:txBody>
          <a:bodyPr anchorCtr="0" anchor="t" bIns="91425" lIns="91425" spcFirstLastPara="1" rIns="91425" wrap="square" tIns="91425">
            <a:noAutofit/>
          </a:bodyPr>
          <a:lstStyle/>
          <a:p>
            <a:pPr indent="0" lvl="0" marL="0" rtl="0" algn="r">
              <a:spcBef>
                <a:spcPts val="0"/>
              </a:spcBef>
              <a:spcAft>
                <a:spcPts val="800"/>
              </a:spcAft>
              <a:buNone/>
            </a:pPr>
            <a:r>
              <a:rPr lang="en" sz="1400"/>
              <a:t>Saber Golang</a:t>
            </a:r>
            <a:endParaRPr sz="1400"/>
          </a:p>
        </p:txBody>
      </p:sp>
      <p:sp>
        <p:nvSpPr>
          <p:cNvPr id="461" name="Google Shape;461;p35"/>
          <p:cNvSpPr txBox="1"/>
          <p:nvPr>
            <p:ph idx="4294967295" type="subTitle"/>
          </p:nvPr>
        </p:nvSpPr>
        <p:spPr>
          <a:xfrm>
            <a:off x="710100" y="3114224"/>
            <a:ext cx="2064300" cy="365700"/>
          </a:xfrm>
          <a:prstGeom prst="rect">
            <a:avLst/>
          </a:prstGeom>
        </p:spPr>
        <p:txBody>
          <a:bodyPr anchorCtr="0" anchor="t" bIns="91425" lIns="91425" spcFirstLastPara="1" rIns="91425" wrap="square" tIns="91425">
            <a:noAutofit/>
          </a:bodyPr>
          <a:lstStyle/>
          <a:p>
            <a:pPr indent="0" lvl="0" marL="0" rtl="0" algn="r">
              <a:spcBef>
                <a:spcPts val="0"/>
              </a:spcBef>
              <a:spcAft>
                <a:spcPts val="800"/>
              </a:spcAft>
              <a:buNone/>
            </a:pPr>
            <a:r>
              <a:rPr b="1" lang="en" sz="1600">
                <a:solidFill>
                  <a:schemeClr val="accent5"/>
                </a:solidFill>
                <a:latin typeface="Raleway"/>
                <a:ea typeface="Raleway"/>
                <a:cs typeface="Raleway"/>
                <a:sym typeface="Raleway"/>
              </a:rPr>
              <a:t>Protocol buffers</a:t>
            </a:r>
            <a:endParaRPr b="1" sz="1600">
              <a:solidFill>
                <a:schemeClr val="accent5"/>
              </a:solidFill>
              <a:latin typeface="Raleway"/>
              <a:ea typeface="Raleway"/>
              <a:cs typeface="Raleway"/>
              <a:sym typeface="Raleway"/>
            </a:endParaRPr>
          </a:p>
        </p:txBody>
      </p:sp>
      <p:sp>
        <p:nvSpPr>
          <p:cNvPr id="462" name="Google Shape;462;p35"/>
          <p:cNvSpPr txBox="1"/>
          <p:nvPr>
            <p:ph idx="4294967295" type="subTitle"/>
          </p:nvPr>
        </p:nvSpPr>
        <p:spPr>
          <a:xfrm>
            <a:off x="710123" y="3479925"/>
            <a:ext cx="2067900" cy="619800"/>
          </a:xfrm>
          <a:prstGeom prst="rect">
            <a:avLst/>
          </a:prstGeom>
        </p:spPr>
        <p:txBody>
          <a:bodyPr anchorCtr="0" anchor="t" bIns="91425" lIns="91425" spcFirstLastPara="1" rIns="91425" wrap="square" tIns="91425">
            <a:noAutofit/>
          </a:bodyPr>
          <a:lstStyle/>
          <a:p>
            <a:pPr indent="0" lvl="0" marL="0" rtl="0" algn="r">
              <a:spcBef>
                <a:spcPts val="0"/>
              </a:spcBef>
              <a:spcAft>
                <a:spcPts val="800"/>
              </a:spcAft>
              <a:buNone/>
            </a:pPr>
            <a:r>
              <a:rPr lang="en" sz="1400"/>
              <a:t>Saber cómo definir protocol buffers</a:t>
            </a:r>
            <a:endParaRPr sz="1400"/>
          </a:p>
        </p:txBody>
      </p:sp>
      <p:sp>
        <p:nvSpPr>
          <p:cNvPr id="463" name="Google Shape;463;p35"/>
          <p:cNvSpPr txBox="1"/>
          <p:nvPr>
            <p:ph idx="4294967295" type="subTitle"/>
          </p:nvPr>
        </p:nvSpPr>
        <p:spPr>
          <a:xfrm>
            <a:off x="6365975" y="1567175"/>
            <a:ext cx="2063100" cy="3657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solidFill>
                  <a:schemeClr val="accent5"/>
                </a:solidFill>
                <a:latin typeface="Raleway"/>
                <a:ea typeface="Raleway"/>
                <a:cs typeface="Raleway"/>
                <a:sym typeface="Raleway"/>
              </a:rPr>
              <a:t>Programación asincrona</a:t>
            </a:r>
            <a:endParaRPr b="1" sz="1600">
              <a:solidFill>
                <a:schemeClr val="accent5"/>
              </a:solidFill>
              <a:latin typeface="Raleway"/>
              <a:ea typeface="Raleway"/>
              <a:cs typeface="Raleway"/>
              <a:sym typeface="Raleway"/>
            </a:endParaRPr>
          </a:p>
        </p:txBody>
      </p:sp>
      <p:sp>
        <p:nvSpPr>
          <p:cNvPr id="464" name="Google Shape;464;p35"/>
          <p:cNvSpPr txBox="1"/>
          <p:nvPr>
            <p:ph idx="4294967295" type="subTitle"/>
          </p:nvPr>
        </p:nvSpPr>
        <p:spPr>
          <a:xfrm>
            <a:off x="6365975" y="2146850"/>
            <a:ext cx="1945800" cy="3657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t>Es un plus</a:t>
            </a:r>
            <a:endParaRPr sz="1400"/>
          </a:p>
        </p:txBody>
      </p:sp>
      <p:sp>
        <p:nvSpPr>
          <p:cNvPr id="465" name="Google Shape;465;p35"/>
          <p:cNvSpPr txBox="1"/>
          <p:nvPr>
            <p:ph idx="4294967295" type="subTitle"/>
          </p:nvPr>
        </p:nvSpPr>
        <p:spPr>
          <a:xfrm>
            <a:off x="6365975" y="3114225"/>
            <a:ext cx="2063100" cy="3657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solidFill>
                  <a:schemeClr val="accent5"/>
                </a:solidFill>
                <a:latin typeface="Raleway"/>
                <a:ea typeface="Raleway"/>
                <a:cs typeface="Raleway"/>
                <a:sym typeface="Raleway"/>
              </a:rPr>
              <a:t>Open mind</a:t>
            </a:r>
            <a:endParaRPr b="1" sz="1600">
              <a:solidFill>
                <a:schemeClr val="accent5"/>
              </a:solidFill>
              <a:latin typeface="Raleway"/>
              <a:ea typeface="Raleway"/>
              <a:cs typeface="Raleway"/>
              <a:sym typeface="Raleway"/>
            </a:endParaRPr>
          </a:p>
        </p:txBody>
      </p:sp>
      <p:sp>
        <p:nvSpPr>
          <p:cNvPr id="466" name="Google Shape;466;p35"/>
          <p:cNvSpPr txBox="1"/>
          <p:nvPr>
            <p:ph idx="4294967295" type="subTitle"/>
          </p:nvPr>
        </p:nvSpPr>
        <p:spPr>
          <a:xfrm>
            <a:off x="6365997" y="3479926"/>
            <a:ext cx="2066400" cy="619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t>Puede ser complicado aprender un nuevo paradigma</a:t>
            </a:r>
            <a:endParaRPr sz="1400"/>
          </a:p>
        </p:txBody>
      </p:sp>
      <p:cxnSp>
        <p:nvCxnSpPr>
          <p:cNvPr id="467" name="Google Shape;467;p35"/>
          <p:cNvCxnSpPr>
            <a:stCxn id="456" idx="3"/>
            <a:endCxn id="457" idx="3"/>
          </p:cNvCxnSpPr>
          <p:nvPr/>
        </p:nvCxnSpPr>
        <p:spPr>
          <a:xfrm>
            <a:off x="3024925" y="2062600"/>
            <a:ext cx="600" cy="1547100"/>
          </a:xfrm>
          <a:prstGeom prst="bentConnector3">
            <a:avLst>
              <a:gd fmla="val 31629167" name="adj1"/>
            </a:avLst>
          </a:prstGeom>
          <a:noFill/>
          <a:ln cap="flat" cmpd="sng" w="19050">
            <a:solidFill>
              <a:schemeClr val="accent3"/>
            </a:solidFill>
            <a:prstDash val="solid"/>
            <a:round/>
            <a:headEnd len="med" w="med" type="none"/>
            <a:tailEnd len="med" w="med" type="none"/>
          </a:ln>
        </p:spPr>
      </p:cxnSp>
      <p:cxnSp>
        <p:nvCxnSpPr>
          <p:cNvPr id="468" name="Google Shape;468;p35"/>
          <p:cNvCxnSpPr>
            <a:stCxn id="454" idx="1"/>
            <a:endCxn id="455" idx="1"/>
          </p:cNvCxnSpPr>
          <p:nvPr/>
        </p:nvCxnSpPr>
        <p:spPr>
          <a:xfrm>
            <a:off x="6119100" y="2062600"/>
            <a:ext cx="600" cy="1547100"/>
          </a:xfrm>
          <a:prstGeom prst="bentConnector3">
            <a:avLst>
              <a:gd fmla="val -31920833" name="adj1"/>
            </a:avLst>
          </a:prstGeom>
          <a:noFill/>
          <a:ln cap="flat" cmpd="sng" w="19050">
            <a:solidFill>
              <a:schemeClr val="accent3"/>
            </a:solidFill>
            <a:prstDash val="solid"/>
            <a:round/>
            <a:headEnd len="med" w="med" type="none"/>
            <a:tailEnd len="med" w="med" type="none"/>
          </a:ln>
        </p:spPr>
      </p:cxnSp>
      <p:cxnSp>
        <p:nvCxnSpPr>
          <p:cNvPr id="469" name="Google Shape;469;p35"/>
          <p:cNvCxnSpPr/>
          <p:nvPr/>
        </p:nvCxnSpPr>
        <p:spPr>
          <a:xfrm>
            <a:off x="3222525" y="2827075"/>
            <a:ext cx="737100" cy="0"/>
          </a:xfrm>
          <a:prstGeom prst="straightConnector1">
            <a:avLst/>
          </a:prstGeom>
          <a:noFill/>
          <a:ln cap="flat" cmpd="sng" w="19050">
            <a:solidFill>
              <a:schemeClr val="accent3"/>
            </a:solidFill>
            <a:prstDash val="solid"/>
            <a:round/>
            <a:headEnd len="med" w="med" type="none"/>
            <a:tailEnd len="med" w="med" type="none"/>
          </a:ln>
        </p:spPr>
      </p:cxnSp>
      <p:cxnSp>
        <p:nvCxnSpPr>
          <p:cNvPr id="470" name="Google Shape;470;p35"/>
          <p:cNvCxnSpPr/>
          <p:nvPr/>
        </p:nvCxnSpPr>
        <p:spPr>
          <a:xfrm>
            <a:off x="5190475" y="2827075"/>
            <a:ext cx="737100" cy="0"/>
          </a:xfrm>
          <a:prstGeom prst="straightConnector1">
            <a:avLst/>
          </a:prstGeom>
          <a:noFill/>
          <a:ln cap="flat" cmpd="sng" w="19050">
            <a:solidFill>
              <a:schemeClr val="accent3"/>
            </a:solidFill>
            <a:prstDash val="solid"/>
            <a:round/>
            <a:headEnd len="med" w="med" type="none"/>
            <a:tailEnd len="med" w="med" type="none"/>
          </a:ln>
        </p:spPr>
      </p:cxnSp>
      <p:sp>
        <p:nvSpPr>
          <p:cNvPr id="471" name="Google Shape;471;p35"/>
          <p:cNvSpPr/>
          <p:nvPr/>
        </p:nvSpPr>
        <p:spPr>
          <a:xfrm>
            <a:off x="3414600" y="1784925"/>
            <a:ext cx="2314800" cy="231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5"/>
          <p:cNvGrpSpPr/>
          <p:nvPr/>
        </p:nvGrpSpPr>
        <p:grpSpPr>
          <a:xfrm>
            <a:off x="3577768" y="1632686"/>
            <a:ext cx="1988465" cy="2388779"/>
            <a:chOff x="3443900" y="1677625"/>
            <a:chExt cx="1926994" cy="2314933"/>
          </a:xfrm>
        </p:grpSpPr>
        <p:sp>
          <p:nvSpPr>
            <p:cNvPr id="473" name="Google Shape;473;p35"/>
            <p:cNvSpPr/>
            <p:nvPr/>
          </p:nvSpPr>
          <p:spPr>
            <a:xfrm>
              <a:off x="3443900" y="1677625"/>
              <a:ext cx="1926994" cy="2314933"/>
            </a:xfrm>
            <a:custGeom>
              <a:rect b="b" l="l" r="r" t="t"/>
              <a:pathLst>
                <a:path extrusionOk="0" h="29711" w="24732">
                  <a:moveTo>
                    <a:pt x="13156" y="0"/>
                  </a:moveTo>
                  <a:cubicBezTo>
                    <a:pt x="11075" y="0"/>
                    <a:pt x="8987" y="351"/>
                    <a:pt x="7044" y="1060"/>
                  </a:cubicBezTo>
                  <a:cubicBezTo>
                    <a:pt x="1423" y="3124"/>
                    <a:pt x="1284" y="10935"/>
                    <a:pt x="1284" y="10935"/>
                  </a:cubicBezTo>
                  <a:lnTo>
                    <a:pt x="2413" y="11005"/>
                  </a:lnTo>
                  <a:cubicBezTo>
                    <a:pt x="2107" y="12274"/>
                    <a:pt x="2483" y="12609"/>
                    <a:pt x="1911" y="13725"/>
                  </a:cubicBezTo>
                  <a:cubicBezTo>
                    <a:pt x="1423" y="14659"/>
                    <a:pt x="168" y="17226"/>
                    <a:pt x="168" y="17226"/>
                  </a:cubicBezTo>
                  <a:cubicBezTo>
                    <a:pt x="0" y="17449"/>
                    <a:pt x="84" y="17770"/>
                    <a:pt x="349" y="17882"/>
                  </a:cubicBezTo>
                  <a:lnTo>
                    <a:pt x="1883" y="18565"/>
                  </a:lnTo>
                  <a:cubicBezTo>
                    <a:pt x="1883" y="18565"/>
                    <a:pt x="1437" y="23628"/>
                    <a:pt x="2665" y="24075"/>
                  </a:cubicBezTo>
                  <a:cubicBezTo>
                    <a:pt x="2916" y="24170"/>
                    <a:pt x="3280" y="24206"/>
                    <a:pt x="3703" y="24206"/>
                  </a:cubicBezTo>
                  <a:cubicBezTo>
                    <a:pt x="4940" y="24206"/>
                    <a:pt x="6672" y="23901"/>
                    <a:pt x="7493" y="23901"/>
                  </a:cubicBezTo>
                  <a:cubicBezTo>
                    <a:pt x="7746" y="23901"/>
                    <a:pt x="7912" y="23930"/>
                    <a:pt x="7951" y="24005"/>
                  </a:cubicBezTo>
                  <a:cubicBezTo>
                    <a:pt x="8132" y="24410"/>
                    <a:pt x="8258" y="28524"/>
                    <a:pt x="8258" y="28524"/>
                  </a:cubicBezTo>
                  <a:lnTo>
                    <a:pt x="7742" y="29208"/>
                  </a:lnTo>
                  <a:cubicBezTo>
                    <a:pt x="8997" y="29529"/>
                    <a:pt x="10336" y="29710"/>
                    <a:pt x="11717" y="29710"/>
                  </a:cubicBezTo>
                  <a:cubicBezTo>
                    <a:pt x="14744" y="29710"/>
                    <a:pt x="17590" y="28831"/>
                    <a:pt x="19989" y="27339"/>
                  </a:cubicBezTo>
                  <a:cubicBezTo>
                    <a:pt x="19291" y="26502"/>
                    <a:pt x="18622" y="25609"/>
                    <a:pt x="18622" y="25609"/>
                  </a:cubicBezTo>
                  <a:cubicBezTo>
                    <a:pt x="18510" y="25163"/>
                    <a:pt x="18454" y="24675"/>
                    <a:pt x="18440" y="24200"/>
                  </a:cubicBezTo>
                  <a:cubicBezTo>
                    <a:pt x="20965" y="23754"/>
                    <a:pt x="23099" y="23377"/>
                    <a:pt x="23099" y="23377"/>
                  </a:cubicBezTo>
                  <a:lnTo>
                    <a:pt x="23113" y="23294"/>
                  </a:lnTo>
                  <a:cubicBezTo>
                    <a:pt x="23364" y="22303"/>
                    <a:pt x="23573" y="21271"/>
                    <a:pt x="23755" y="20267"/>
                  </a:cubicBezTo>
                  <a:cubicBezTo>
                    <a:pt x="24104" y="18342"/>
                    <a:pt x="24383" y="16403"/>
                    <a:pt x="24550" y="14478"/>
                  </a:cubicBezTo>
                  <a:cubicBezTo>
                    <a:pt x="24703" y="12344"/>
                    <a:pt x="24731" y="10182"/>
                    <a:pt x="24438" y="8076"/>
                  </a:cubicBezTo>
                  <a:cubicBezTo>
                    <a:pt x="24285" y="7099"/>
                    <a:pt x="24076" y="6095"/>
                    <a:pt x="23685" y="5174"/>
                  </a:cubicBezTo>
                  <a:cubicBezTo>
                    <a:pt x="23169" y="3891"/>
                    <a:pt x="22220" y="2496"/>
                    <a:pt x="20798" y="2120"/>
                  </a:cubicBezTo>
                  <a:cubicBezTo>
                    <a:pt x="20463" y="2050"/>
                    <a:pt x="20128" y="2092"/>
                    <a:pt x="19779" y="2050"/>
                  </a:cubicBezTo>
                  <a:cubicBezTo>
                    <a:pt x="19770" y="2048"/>
                    <a:pt x="19761" y="2048"/>
                    <a:pt x="19753" y="2048"/>
                  </a:cubicBezTo>
                  <a:cubicBezTo>
                    <a:pt x="19716" y="2048"/>
                    <a:pt x="19695" y="2061"/>
                    <a:pt x="19670" y="2061"/>
                  </a:cubicBezTo>
                  <a:cubicBezTo>
                    <a:pt x="19654" y="2061"/>
                    <a:pt x="19636" y="2055"/>
                    <a:pt x="19612" y="2036"/>
                  </a:cubicBezTo>
                  <a:cubicBezTo>
                    <a:pt x="19570" y="2008"/>
                    <a:pt x="19501" y="1757"/>
                    <a:pt x="19487" y="1701"/>
                  </a:cubicBezTo>
                  <a:cubicBezTo>
                    <a:pt x="19389" y="1464"/>
                    <a:pt x="19291" y="1283"/>
                    <a:pt x="19068" y="1129"/>
                  </a:cubicBezTo>
                  <a:cubicBezTo>
                    <a:pt x="18287" y="557"/>
                    <a:pt x="17269" y="432"/>
                    <a:pt x="16348" y="278"/>
                  </a:cubicBezTo>
                  <a:cubicBezTo>
                    <a:pt x="15300" y="93"/>
                    <a:pt x="14229" y="0"/>
                    <a:pt x="131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4308982" y="1976425"/>
              <a:ext cx="235927" cy="237017"/>
            </a:xfrm>
            <a:custGeom>
              <a:rect b="b" l="l" r="r" t="t"/>
              <a:pathLst>
                <a:path extrusionOk="0" h="3042" w="3028">
                  <a:moveTo>
                    <a:pt x="1521" y="363"/>
                  </a:moveTo>
                  <a:cubicBezTo>
                    <a:pt x="2162" y="363"/>
                    <a:pt x="2679" y="893"/>
                    <a:pt x="2679" y="1535"/>
                  </a:cubicBezTo>
                  <a:cubicBezTo>
                    <a:pt x="2679" y="2176"/>
                    <a:pt x="2162" y="2706"/>
                    <a:pt x="1521" y="2706"/>
                  </a:cubicBezTo>
                  <a:cubicBezTo>
                    <a:pt x="865" y="2706"/>
                    <a:pt x="349" y="2176"/>
                    <a:pt x="349" y="1535"/>
                  </a:cubicBezTo>
                  <a:cubicBezTo>
                    <a:pt x="349" y="893"/>
                    <a:pt x="865" y="363"/>
                    <a:pt x="1521" y="363"/>
                  </a:cubicBezTo>
                  <a:close/>
                  <a:moveTo>
                    <a:pt x="1521" y="0"/>
                  </a:moveTo>
                  <a:cubicBezTo>
                    <a:pt x="684" y="0"/>
                    <a:pt x="0" y="684"/>
                    <a:pt x="0" y="1521"/>
                  </a:cubicBezTo>
                  <a:cubicBezTo>
                    <a:pt x="0" y="2358"/>
                    <a:pt x="670" y="3041"/>
                    <a:pt x="1521" y="3041"/>
                  </a:cubicBezTo>
                  <a:cubicBezTo>
                    <a:pt x="2358" y="3041"/>
                    <a:pt x="3027" y="2358"/>
                    <a:pt x="3027" y="1521"/>
                  </a:cubicBezTo>
                  <a:cubicBezTo>
                    <a:pt x="3027" y="684"/>
                    <a:pt x="2358" y="0"/>
                    <a:pt x="15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4207927" y="2232917"/>
              <a:ext cx="665160" cy="662979"/>
            </a:xfrm>
            <a:custGeom>
              <a:rect b="b" l="l" r="r" t="t"/>
              <a:pathLst>
                <a:path extrusionOk="0" h="8509" w="8537">
                  <a:moveTo>
                    <a:pt x="4255" y="335"/>
                  </a:moveTo>
                  <a:cubicBezTo>
                    <a:pt x="6417" y="335"/>
                    <a:pt x="8160" y="2092"/>
                    <a:pt x="8160" y="4241"/>
                  </a:cubicBezTo>
                  <a:cubicBezTo>
                    <a:pt x="8160" y="6389"/>
                    <a:pt x="6417" y="8146"/>
                    <a:pt x="4255" y="8146"/>
                  </a:cubicBezTo>
                  <a:cubicBezTo>
                    <a:pt x="2120" y="8146"/>
                    <a:pt x="349" y="6389"/>
                    <a:pt x="349" y="4241"/>
                  </a:cubicBezTo>
                  <a:cubicBezTo>
                    <a:pt x="349" y="2092"/>
                    <a:pt x="2093" y="335"/>
                    <a:pt x="4255" y="335"/>
                  </a:cubicBezTo>
                  <a:close/>
                  <a:moveTo>
                    <a:pt x="4255" y="0"/>
                  </a:moveTo>
                  <a:cubicBezTo>
                    <a:pt x="1925" y="0"/>
                    <a:pt x="0" y="1897"/>
                    <a:pt x="0" y="4255"/>
                  </a:cubicBezTo>
                  <a:cubicBezTo>
                    <a:pt x="0" y="6598"/>
                    <a:pt x="1911" y="8509"/>
                    <a:pt x="4255" y="8509"/>
                  </a:cubicBezTo>
                  <a:cubicBezTo>
                    <a:pt x="6612" y="8509"/>
                    <a:pt x="8537" y="6612"/>
                    <a:pt x="8509" y="4255"/>
                  </a:cubicBezTo>
                  <a:cubicBezTo>
                    <a:pt x="8509" y="1925"/>
                    <a:pt x="6598" y="0"/>
                    <a:pt x="4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4016648" y="2056832"/>
              <a:ext cx="898827" cy="752113"/>
            </a:xfrm>
            <a:custGeom>
              <a:rect b="b" l="l" r="r" t="t"/>
              <a:pathLst>
                <a:path extrusionOk="0" h="9653" w="11536">
                  <a:moveTo>
                    <a:pt x="3278" y="1"/>
                  </a:moveTo>
                  <a:cubicBezTo>
                    <a:pt x="2483" y="1"/>
                    <a:pt x="1730" y="307"/>
                    <a:pt x="1172" y="865"/>
                  </a:cubicBezTo>
                  <a:cubicBezTo>
                    <a:pt x="0" y="2023"/>
                    <a:pt x="0" y="3906"/>
                    <a:pt x="1172" y="5078"/>
                  </a:cubicBezTo>
                  <a:lnTo>
                    <a:pt x="5789" y="9653"/>
                  </a:lnTo>
                  <a:lnTo>
                    <a:pt x="10378" y="5078"/>
                  </a:lnTo>
                  <a:cubicBezTo>
                    <a:pt x="11536" y="3920"/>
                    <a:pt x="11536" y="2037"/>
                    <a:pt x="10378" y="865"/>
                  </a:cubicBezTo>
                  <a:cubicBezTo>
                    <a:pt x="9792" y="307"/>
                    <a:pt x="9067" y="1"/>
                    <a:pt x="8258" y="1"/>
                  </a:cubicBezTo>
                  <a:cubicBezTo>
                    <a:pt x="7463" y="1"/>
                    <a:pt x="6710" y="307"/>
                    <a:pt x="6152" y="865"/>
                  </a:cubicBezTo>
                  <a:lnTo>
                    <a:pt x="5775" y="1256"/>
                  </a:lnTo>
                  <a:lnTo>
                    <a:pt x="5384" y="865"/>
                  </a:lnTo>
                  <a:cubicBezTo>
                    <a:pt x="4813" y="307"/>
                    <a:pt x="4073" y="1"/>
                    <a:pt x="3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4092692" y="2506785"/>
              <a:ext cx="27270" cy="132611"/>
            </a:xfrm>
            <a:custGeom>
              <a:rect b="b" l="l" r="r" t="t"/>
              <a:pathLst>
                <a:path extrusionOk="0" h="1702" w="350">
                  <a:moveTo>
                    <a:pt x="1" y="0"/>
                  </a:moveTo>
                  <a:lnTo>
                    <a:pt x="1" y="1702"/>
                  </a:lnTo>
                  <a:lnTo>
                    <a:pt x="349" y="1702"/>
                  </a:lnTo>
                  <a:lnTo>
                    <a:pt x="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4039476" y="2558909"/>
              <a:ext cx="133702" cy="27270"/>
            </a:xfrm>
            <a:custGeom>
              <a:rect b="b" l="l" r="r" t="t"/>
              <a:pathLst>
                <a:path extrusionOk="0" h="350" w="1716">
                  <a:moveTo>
                    <a:pt x="0" y="1"/>
                  </a:moveTo>
                  <a:lnTo>
                    <a:pt x="0" y="349"/>
                  </a:lnTo>
                  <a:lnTo>
                    <a:pt x="1716" y="349"/>
                  </a:lnTo>
                  <a:lnTo>
                    <a:pt x="17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3932968" y="2082933"/>
              <a:ext cx="328256" cy="327165"/>
            </a:xfrm>
            <a:custGeom>
              <a:rect b="b" l="l" r="r" t="t"/>
              <a:pathLst>
                <a:path extrusionOk="0" h="4199" w="4213">
                  <a:moveTo>
                    <a:pt x="2106" y="0"/>
                  </a:moveTo>
                  <a:lnTo>
                    <a:pt x="2106" y="349"/>
                  </a:lnTo>
                  <a:cubicBezTo>
                    <a:pt x="2260" y="349"/>
                    <a:pt x="2413" y="363"/>
                    <a:pt x="2553" y="391"/>
                  </a:cubicBezTo>
                  <a:lnTo>
                    <a:pt x="2650" y="70"/>
                  </a:lnTo>
                  <a:cubicBezTo>
                    <a:pt x="2469" y="14"/>
                    <a:pt x="2274" y="0"/>
                    <a:pt x="2106" y="0"/>
                  </a:cubicBezTo>
                  <a:close/>
                  <a:moveTo>
                    <a:pt x="1549" y="56"/>
                  </a:moveTo>
                  <a:cubicBezTo>
                    <a:pt x="1367" y="112"/>
                    <a:pt x="1200" y="182"/>
                    <a:pt x="1046" y="279"/>
                  </a:cubicBezTo>
                  <a:lnTo>
                    <a:pt x="1214" y="572"/>
                  </a:lnTo>
                  <a:cubicBezTo>
                    <a:pt x="1353" y="502"/>
                    <a:pt x="1493" y="433"/>
                    <a:pt x="1632" y="391"/>
                  </a:cubicBezTo>
                  <a:lnTo>
                    <a:pt x="1549" y="56"/>
                  </a:lnTo>
                  <a:close/>
                  <a:moveTo>
                    <a:pt x="3153" y="279"/>
                  </a:moveTo>
                  <a:lnTo>
                    <a:pt x="2971" y="572"/>
                  </a:lnTo>
                  <a:cubicBezTo>
                    <a:pt x="3111" y="642"/>
                    <a:pt x="3236" y="740"/>
                    <a:pt x="3348" y="851"/>
                  </a:cubicBezTo>
                  <a:lnTo>
                    <a:pt x="3585" y="600"/>
                  </a:lnTo>
                  <a:cubicBezTo>
                    <a:pt x="3459" y="488"/>
                    <a:pt x="3306" y="363"/>
                    <a:pt x="3153" y="279"/>
                  </a:cubicBezTo>
                  <a:close/>
                  <a:moveTo>
                    <a:pt x="600" y="600"/>
                  </a:moveTo>
                  <a:cubicBezTo>
                    <a:pt x="488" y="726"/>
                    <a:pt x="363" y="879"/>
                    <a:pt x="279" y="1046"/>
                  </a:cubicBezTo>
                  <a:lnTo>
                    <a:pt x="572" y="1214"/>
                  </a:lnTo>
                  <a:cubicBezTo>
                    <a:pt x="656" y="1088"/>
                    <a:pt x="739" y="977"/>
                    <a:pt x="851" y="851"/>
                  </a:cubicBezTo>
                  <a:lnTo>
                    <a:pt x="600" y="600"/>
                  </a:lnTo>
                  <a:close/>
                  <a:moveTo>
                    <a:pt x="3920" y="1046"/>
                  </a:moveTo>
                  <a:lnTo>
                    <a:pt x="3627" y="1214"/>
                  </a:lnTo>
                  <a:cubicBezTo>
                    <a:pt x="3697" y="1339"/>
                    <a:pt x="3766" y="1493"/>
                    <a:pt x="3794" y="1632"/>
                  </a:cubicBezTo>
                  <a:lnTo>
                    <a:pt x="4129" y="1549"/>
                  </a:lnTo>
                  <a:cubicBezTo>
                    <a:pt x="4073" y="1367"/>
                    <a:pt x="4003" y="1200"/>
                    <a:pt x="3920" y="1046"/>
                  </a:cubicBezTo>
                  <a:close/>
                  <a:moveTo>
                    <a:pt x="70" y="1563"/>
                  </a:moveTo>
                  <a:cubicBezTo>
                    <a:pt x="14" y="1744"/>
                    <a:pt x="0" y="1911"/>
                    <a:pt x="0" y="2107"/>
                  </a:cubicBezTo>
                  <a:lnTo>
                    <a:pt x="349" y="2107"/>
                  </a:lnTo>
                  <a:cubicBezTo>
                    <a:pt x="349" y="1953"/>
                    <a:pt x="363" y="1786"/>
                    <a:pt x="391" y="1646"/>
                  </a:cubicBezTo>
                  <a:lnTo>
                    <a:pt x="70" y="1563"/>
                  </a:lnTo>
                  <a:close/>
                  <a:moveTo>
                    <a:pt x="3864" y="2107"/>
                  </a:moveTo>
                  <a:cubicBezTo>
                    <a:pt x="3864" y="2260"/>
                    <a:pt x="3850" y="2413"/>
                    <a:pt x="3808" y="2553"/>
                  </a:cubicBezTo>
                  <a:lnTo>
                    <a:pt x="4143" y="2651"/>
                  </a:lnTo>
                  <a:cubicBezTo>
                    <a:pt x="4199" y="2469"/>
                    <a:pt x="4213" y="2274"/>
                    <a:pt x="4213" y="2107"/>
                  </a:cubicBezTo>
                  <a:close/>
                  <a:moveTo>
                    <a:pt x="391" y="2553"/>
                  </a:moveTo>
                  <a:lnTo>
                    <a:pt x="70" y="2651"/>
                  </a:lnTo>
                  <a:cubicBezTo>
                    <a:pt x="112" y="2818"/>
                    <a:pt x="182" y="2999"/>
                    <a:pt x="279" y="3153"/>
                  </a:cubicBezTo>
                  <a:lnTo>
                    <a:pt x="572" y="2971"/>
                  </a:lnTo>
                  <a:cubicBezTo>
                    <a:pt x="502" y="2860"/>
                    <a:pt x="433" y="2720"/>
                    <a:pt x="391" y="2553"/>
                  </a:cubicBezTo>
                  <a:close/>
                  <a:moveTo>
                    <a:pt x="3641" y="2971"/>
                  </a:moveTo>
                  <a:cubicBezTo>
                    <a:pt x="3571" y="3111"/>
                    <a:pt x="3459" y="3236"/>
                    <a:pt x="3362" y="3348"/>
                  </a:cubicBezTo>
                  <a:lnTo>
                    <a:pt x="3599" y="3585"/>
                  </a:lnTo>
                  <a:cubicBezTo>
                    <a:pt x="3724" y="3460"/>
                    <a:pt x="3850" y="3306"/>
                    <a:pt x="3934" y="3153"/>
                  </a:cubicBezTo>
                  <a:lnTo>
                    <a:pt x="3641" y="2971"/>
                  </a:lnTo>
                  <a:close/>
                  <a:moveTo>
                    <a:pt x="865" y="3334"/>
                  </a:moveTo>
                  <a:lnTo>
                    <a:pt x="628" y="3585"/>
                  </a:lnTo>
                  <a:cubicBezTo>
                    <a:pt x="739" y="3711"/>
                    <a:pt x="907" y="3836"/>
                    <a:pt x="1060" y="3920"/>
                  </a:cubicBezTo>
                  <a:lnTo>
                    <a:pt x="1228" y="3613"/>
                  </a:lnTo>
                  <a:cubicBezTo>
                    <a:pt x="1088" y="3543"/>
                    <a:pt x="977" y="3446"/>
                    <a:pt x="865" y="3334"/>
                  </a:cubicBezTo>
                  <a:close/>
                  <a:moveTo>
                    <a:pt x="2971" y="3627"/>
                  </a:moveTo>
                  <a:cubicBezTo>
                    <a:pt x="2860" y="3697"/>
                    <a:pt x="2692" y="3766"/>
                    <a:pt x="2553" y="3794"/>
                  </a:cubicBezTo>
                  <a:lnTo>
                    <a:pt x="2650" y="4129"/>
                  </a:lnTo>
                  <a:cubicBezTo>
                    <a:pt x="2832" y="4087"/>
                    <a:pt x="2999" y="4017"/>
                    <a:pt x="3153" y="3920"/>
                  </a:cubicBezTo>
                  <a:lnTo>
                    <a:pt x="2971" y="3627"/>
                  </a:lnTo>
                  <a:close/>
                  <a:moveTo>
                    <a:pt x="1646" y="3794"/>
                  </a:moveTo>
                  <a:lnTo>
                    <a:pt x="1562" y="4129"/>
                  </a:lnTo>
                  <a:cubicBezTo>
                    <a:pt x="1744" y="4185"/>
                    <a:pt x="1911" y="4199"/>
                    <a:pt x="2106" y="4199"/>
                  </a:cubicBezTo>
                  <a:lnTo>
                    <a:pt x="2106" y="3850"/>
                  </a:lnTo>
                  <a:cubicBezTo>
                    <a:pt x="1953" y="3850"/>
                    <a:pt x="1786" y="3836"/>
                    <a:pt x="1646" y="37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4520909" y="2545898"/>
              <a:ext cx="235927" cy="235927"/>
            </a:xfrm>
            <a:custGeom>
              <a:rect b="b" l="l" r="r" t="t"/>
              <a:pathLst>
                <a:path extrusionOk="0" h="3028" w="3028">
                  <a:moveTo>
                    <a:pt x="1521" y="349"/>
                  </a:moveTo>
                  <a:cubicBezTo>
                    <a:pt x="2162" y="349"/>
                    <a:pt x="2679" y="865"/>
                    <a:pt x="2679" y="1521"/>
                  </a:cubicBezTo>
                  <a:cubicBezTo>
                    <a:pt x="2679" y="2162"/>
                    <a:pt x="2162" y="2679"/>
                    <a:pt x="1521" y="2679"/>
                  </a:cubicBezTo>
                  <a:cubicBezTo>
                    <a:pt x="865" y="2679"/>
                    <a:pt x="349" y="2162"/>
                    <a:pt x="349" y="1521"/>
                  </a:cubicBezTo>
                  <a:cubicBezTo>
                    <a:pt x="349" y="865"/>
                    <a:pt x="865" y="349"/>
                    <a:pt x="1521" y="349"/>
                  </a:cubicBezTo>
                  <a:close/>
                  <a:moveTo>
                    <a:pt x="1521" y="0"/>
                  </a:moveTo>
                  <a:cubicBezTo>
                    <a:pt x="684" y="0"/>
                    <a:pt x="0" y="684"/>
                    <a:pt x="0" y="1521"/>
                  </a:cubicBezTo>
                  <a:cubicBezTo>
                    <a:pt x="0" y="2358"/>
                    <a:pt x="670" y="3027"/>
                    <a:pt x="1521" y="3027"/>
                  </a:cubicBezTo>
                  <a:cubicBezTo>
                    <a:pt x="2358" y="3027"/>
                    <a:pt x="3027" y="2358"/>
                    <a:pt x="3027" y="1521"/>
                  </a:cubicBezTo>
                  <a:cubicBezTo>
                    <a:pt x="3027" y="684"/>
                    <a:pt x="2358" y="0"/>
                    <a:pt x="15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4223120" y="1871007"/>
              <a:ext cx="125054" cy="125054"/>
            </a:xfrm>
            <a:custGeom>
              <a:rect b="b" l="l" r="r" t="t"/>
              <a:pathLst>
                <a:path extrusionOk="0" h="1605" w="1605">
                  <a:moveTo>
                    <a:pt x="810" y="0"/>
                  </a:moveTo>
                  <a:cubicBezTo>
                    <a:pt x="363" y="0"/>
                    <a:pt x="0" y="349"/>
                    <a:pt x="0" y="795"/>
                  </a:cubicBezTo>
                  <a:cubicBezTo>
                    <a:pt x="0" y="1228"/>
                    <a:pt x="349" y="1604"/>
                    <a:pt x="810" y="1604"/>
                  </a:cubicBezTo>
                  <a:cubicBezTo>
                    <a:pt x="1242" y="1604"/>
                    <a:pt x="1605" y="1242"/>
                    <a:pt x="1605" y="795"/>
                  </a:cubicBezTo>
                  <a:cubicBezTo>
                    <a:pt x="1605" y="363"/>
                    <a:pt x="1242" y="0"/>
                    <a:pt x="8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4593680" y="1904666"/>
              <a:ext cx="122950" cy="121781"/>
            </a:xfrm>
            <a:custGeom>
              <a:rect b="b" l="l" r="r" t="t"/>
              <a:pathLst>
                <a:path extrusionOk="0" h="1563" w="1578">
                  <a:moveTo>
                    <a:pt x="1228" y="349"/>
                  </a:moveTo>
                  <a:lnTo>
                    <a:pt x="1228" y="1214"/>
                  </a:lnTo>
                  <a:lnTo>
                    <a:pt x="350" y="1214"/>
                  </a:lnTo>
                  <a:lnTo>
                    <a:pt x="350" y="349"/>
                  </a:lnTo>
                  <a:close/>
                  <a:moveTo>
                    <a:pt x="1" y="1"/>
                  </a:moveTo>
                  <a:lnTo>
                    <a:pt x="1" y="1563"/>
                  </a:lnTo>
                  <a:lnTo>
                    <a:pt x="1577" y="1563"/>
                  </a:lnTo>
                  <a:lnTo>
                    <a:pt x="15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684600" y="282075"/>
            <a:ext cx="2894700" cy="5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HTTP 1.1</a:t>
            </a:r>
            <a:endParaRPr sz="2800"/>
          </a:p>
        </p:txBody>
      </p:sp>
      <p:sp>
        <p:nvSpPr>
          <p:cNvPr id="488" name="Google Shape;488;p36"/>
          <p:cNvSpPr txBox="1"/>
          <p:nvPr>
            <p:ph type="title"/>
          </p:nvPr>
        </p:nvSpPr>
        <p:spPr>
          <a:xfrm>
            <a:off x="6227050" y="282075"/>
            <a:ext cx="2062200" cy="6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HTTP2</a:t>
            </a:r>
            <a:endParaRPr sz="2800"/>
          </a:p>
        </p:txBody>
      </p:sp>
      <p:sp>
        <p:nvSpPr>
          <p:cNvPr id="489" name="Google Shape;489;p36"/>
          <p:cNvSpPr txBox="1"/>
          <p:nvPr/>
        </p:nvSpPr>
        <p:spPr>
          <a:xfrm>
            <a:off x="68025" y="1224250"/>
            <a:ext cx="3944700" cy="3400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Transfiere </a:t>
            </a:r>
            <a:r>
              <a:rPr b="1" lang="en">
                <a:solidFill>
                  <a:schemeClr val="dk1"/>
                </a:solidFill>
                <a:latin typeface="Proxima Nova"/>
                <a:ea typeface="Proxima Nova"/>
                <a:cs typeface="Proxima Nova"/>
                <a:sym typeface="Proxima Nova"/>
              </a:rPr>
              <a:t>texto plano, </a:t>
            </a:r>
            <a:r>
              <a:rPr lang="en">
                <a:solidFill>
                  <a:schemeClr val="dk1"/>
                </a:solidFill>
                <a:latin typeface="Proxima Nova"/>
                <a:ea typeface="Proxima Nova"/>
                <a:cs typeface="Proxima Nova"/>
                <a:sym typeface="Proxima Nova"/>
              </a:rPr>
              <a:t>aumenta tamaño</a:t>
            </a:r>
            <a:endParaRPr>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Se tiene que romper la conexión </a:t>
            </a:r>
            <a:r>
              <a:rPr b="1" lang="en">
                <a:solidFill>
                  <a:schemeClr val="dk1"/>
                </a:solidFill>
                <a:latin typeface="Proxima Nova"/>
                <a:ea typeface="Proxima Nova"/>
                <a:cs typeface="Proxima Nova"/>
                <a:sym typeface="Proxima Nova"/>
              </a:rPr>
              <a:t>TCP</a:t>
            </a:r>
            <a:r>
              <a:rPr lang="en">
                <a:solidFill>
                  <a:schemeClr val="dk1"/>
                </a:solidFill>
                <a:latin typeface="Proxima Nova"/>
                <a:ea typeface="Proxima Nova"/>
                <a:cs typeface="Proxima Nova"/>
                <a:sym typeface="Proxima Nova"/>
              </a:rPr>
              <a:t> cada vez que se requiere hacer una nueva petición :(</a:t>
            </a:r>
            <a:endParaRPr>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sz="1350">
                <a:solidFill>
                  <a:srgbClr val="252525"/>
                </a:solidFill>
                <a:latin typeface="Roboto"/>
                <a:ea typeface="Roboto"/>
                <a:cs typeface="Roboto"/>
                <a:sym typeface="Roboto"/>
              </a:rPr>
              <a:t>Múltiples paquetes de datos </a:t>
            </a:r>
            <a:r>
              <a:rPr b="1" lang="en" sz="1350">
                <a:solidFill>
                  <a:srgbClr val="252525"/>
                </a:solidFill>
                <a:latin typeface="Roboto"/>
                <a:ea typeface="Roboto"/>
                <a:cs typeface="Roboto"/>
                <a:sym typeface="Roboto"/>
              </a:rPr>
              <a:t>no pueden</a:t>
            </a:r>
            <a:r>
              <a:rPr lang="en" sz="1350">
                <a:solidFill>
                  <a:srgbClr val="252525"/>
                </a:solidFill>
                <a:latin typeface="Roboto"/>
                <a:ea typeface="Roboto"/>
                <a:cs typeface="Roboto"/>
                <a:sym typeface="Roboto"/>
              </a:rPr>
              <a:t> pasar entre sí cuando viajan al mismo destino</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Char char="-"/>
            </a:pPr>
            <a:r>
              <a:rPr lang="en" sz="1350">
                <a:solidFill>
                  <a:srgbClr val="252525"/>
                </a:solidFill>
                <a:latin typeface="Roboto"/>
                <a:ea typeface="Roboto"/>
                <a:cs typeface="Roboto"/>
                <a:sym typeface="Roboto"/>
              </a:rPr>
              <a:t>Puede haber muchas conexiones pero afecta el </a:t>
            </a:r>
            <a:r>
              <a:rPr b="1" lang="en" sz="1350">
                <a:solidFill>
                  <a:srgbClr val="252525"/>
                </a:solidFill>
                <a:latin typeface="Roboto"/>
                <a:ea typeface="Roboto"/>
                <a:cs typeface="Roboto"/>
                <a:sym typeface="Roboto"/>
              </a:rPr>
              <a:t>rendimiento</a:t>
            </a:r>
            <a:r>
              <a:rPr lang="en" sz="1350">
                <a:solidFill>
                  <a:srgbClr val="252525"/>
                </a:solidFill>
                <a:latin typeface="Roboto"/>
                <a:ea typeface="Roboto"/>
                <a:cs typeface="Roboto"/>
                <a:sym typeface="Roboto"/>
              </a:rPr>
              <a:t>.</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Char char="-"/>
            </a:pPr>
            <a:r>
              <a:rPr lang="en" sz="1350">
                <a:solidFill>
                  <a:srgbClr val="252525"/>
                </a:solidFill>
                <a:latin typeface="Roboto"/>
                <a:ea typeface="Roboto"/>
                <a:cs typeface="Roboto"/>
                <a:sym typeface="Roboto"/>
              </a:rPr>
              <a:t>Request / Response</a:t>
            </a:r>
            <a:endParaRPr sz="1350">
              <a:solidFill>
                <a:srgbClr val="25252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50">
              <a:solidFill>
                <a:srgbClr val="25252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50">
              <a:solidFill>
                <a:srgbClr val="25252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50">
                <a:solidFill>
                  <a:srgbClr val="252525"/>
                </a:solidFill>
                <a:latin typeface="Roboto"/>
                <a:ea typeface="Roboto"/>
                <a:cs typeface="Roboto"/>
                <a:sym typeface="Roboto"/>
              </a:rPr>
              <a:t>1997</a:t>
            </a:r>
            <a:endParaRPr sz="1350">
              <a:solidFill>
                <a:srgbClr val="25252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50">
              <a:solidFill>
                <a:srgbClr val="25252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50" u="sng">
                <a:solidFill>
                  <a:srgbClr val="FF5252"/>
                </a:solidFill>
                <a:latin typeface="Roboto"/>
                <a:ea typeface="Roboto"/>
                <a:cs typeface="Roboto"/>
                <a:sym typeface="Roboto"/>
                <a:hlinkClick r:id="rId3">
                  <a:extLst>
                    <a:ext uri="{A12FA001-AC4F-418D-AE19-62706E023703}">
                      <ahyp:hlinkClr val="tx"/>
                    </a:ext>
                  </a:extLst>
                </a:hlinkClick>
              </a:rPr>
              <a:t>Demo link</a:t>
            </a:r>
            <a:endParaRPr sz="1350">
              <a:solidFill>
                <a:srgbClr val="252525"/>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490" name="Google Shape;490;p36"/>
          <p:cNvSpPr txBox="1"/>
          <p:nvPr/>
        </p:nvSpPr>
        <p:spPr>
          <a:xfrm>
            <a:off x="4913300" y="935175"/>
            <a:ext cx="3944700" cy="3400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Transfiere con una capa de </a:t>
            </a:r>
            <a:r>
              <a:rPr b="1" lang="en">
                <a:latin typeface="Proxima Nova"/>
                <a:ea typeface="Proxima Nova"/>
                <a:cs typeface="Proxima Nova"/>
                <a:sym typeface="Proxima Nova"/>
              </a:rPr>
              <a:t>binario</a:t>
            </a:r>
            <a:endParaRPr b="1">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Mantiene verbos, métodos y headers de su versión anterior</a:t>
            </a:r>
            <a:endParaRPr>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b="1" lang="en">
                <a:latin typeface="Proxima Nova"/>
                <a:ea typeface="Proxima Nova"/>
                <a:cs typeface="Proxima Nova"/>
                <a:sym typeface="Proxima Nova"/>
              </a:rPr>
              <a:t>Mayor velocidad </a:t>
            </a:r>
            <a:r>
              <a:rPr lang="en">
                <a:latin typeface="Proxima Nova"/>
                <a:ea typeface="Proxima Nova"/>
                <a:cs typeface="Proxima Nova"/>
                <a:sym typeface="Proxima Nova"/>
              </a:rPr>
              <a:t>al empaquetar en </a:t>
            </a:r>
            <a:r>
              <a:rPr b="1" lang="en">
                <a:latin typeface="Proxima Nova"/>
                <a:ea typeface="Proxima Nova"/>
                <a:cs typeface="Proxima Nova"/>
                <a:sym typeface="Proxima Nova"/>
              </a:rPr>
              <a:t>menor tamaño</a:t>
            </a:r>
            <a:r>
              <a:rPr lang="en">
                <a:latin typeface="Proxima Nova"/>
                <a:ea typeface="Proxima Nova"/>
                <a:cs typeface="Proxima Nova"/>
                <a:sym typeface="Proxima Nova"/>
              </a:rPr>
              <a:t> los paquetes de datos</a:t>
            </a:r>
            <a:endParaRPr>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Con una conexión puede haber </a:t>
            </a:r>
            <a:r>
              <a:rPr b="1" lang="en">
                <a:latin typeface="Proxima Nova"/>
                <a:ea typeface="Proxima Nova"/>
                <a:cs typeface="Proxima Nova"/>
                <a:sym typeface="Proxima Nova"/>
              </a:rPr>
              <a:t>múltiples streams de data</a:t>
            </a:r>
            <a:endParaRPr b="1">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b="1" lang="en">
                <a:latin typeface="Proxima Nova"/>
                <a:ea typeface="Proxima Nova"/>
                <a:cs typeface="Proxima Nova"/>
                <a:sym typeface="Proxima Nova"/>
              </a:rPr>
              <a:t>Múltiples respuestas del servidor (</a:t>
            </a:r>
            <a:r>
              <a:rPr b="1" i="1" lang="en">
                <a:latin typeface="Proxima Nova"/>
                <a:ea typeface="Proxima Nova"/>
                <a:cs typeface="Proxima Nova"/>
                <a:sym typeface="Proxima Nova"/>
              </a:rPr>
              <a:t>server push</a:t>
            </a:r>
            <a:r>
              <a:rPr b="1" lang="en">
                <a:latin typeface="Proxima Nova"/>
                <a:ea typeface="Proxima Nova"/>
                <a:cs typeface="Proxima Nova"/>
                <a:sym typeface="Proxima Nova"/>
              </a:rPr>
              <a:t>)</a:t>
            </a:r>
            <a:endParaRPr b="1">
              <a:latin typeface="Proxima Nova"/>
              <a:ea typeface="Proxima Nova"/>
              <a:cs typeface="Proxima Nova"/>
              <a:sym typeface="Proxima Nova"/>
            </a:endParaRPr>
          </a:p>
          <a:p>
            <a:pPr indent="0" lvl="0" marL="0" rtl="0" algn="l">
              <a:spcBef>
                <a:spcPts val="0"/>
              </a:spcBef>
              <a:spcAft>
                <a:spcPts val="0"/>
              </a:spcAft>
              <a:buNone/>
            </a:pPr>
            <a:br>
              <a:rPr lang="en">
                <a:latin typeface="Proxima Nova"/>
                <a:ea typeface="Proxima Nova"/>
                <a:cs typeface="Proxima Nova"/>
                <a:sym typeface="Proxima Nova"/>
              </a:rPr>
            </a:br>
            <a:r>
              <a:rPr lang="en">
                <a:latin typeface="Proxima Nova"/>
                <a:ea typeface="Proxima Nova"/>
                <a:cs typeface="Proxima Nova"/>
                <a:sym typeface="Proxima Nova"/>
              </a:rPr>
              <a:t>Menos latencia, </a:t>
            </a:r>
            <a:r>
              <a:rPr lang="en">
                <a:latin typeface="Proxima Nova"/>
                <a:ea typeface="Proxima Nova"/>
                <a:cs typeface="Proxima Nova"/>
                <a:sym typeface="Proxima Nova"/>
              </a:rPr>
              <a:t>más</a:t>
            </a:r>
            <a:r>
              <a:rPr lang="en">
                <a:latin typeface="Proxima Nova"/>
                <a:ea typeface="Proxima Nova"/>
                <a:cs typeface="Proxima Nova"/>
                <a:sym typeface="Proxima Nova"/>
              </a:rPr>
              <a:t> seguridad, menos ancho demanda, menos llamados</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2015</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HTTP2 ejemplo web</a:t>
            </a:r>
            <a:endParaRPr/>
          </a:p>
        </p:txBody>
      </p:sp>
      <p:pic>
        <p:nvPicPr>
          <p:cNvPr id="496" name="Google Shape;496;p37"/>
          <p:cNvPicPr preferRelativeResize="0"/>
          <p:nvPr/>
        </p:nvPicPr>
        <p:blipFill>
          <a:blip r:embed="rId3">
            <a:alphaModFix/>
          </a:blip>
          <a:stretch>
            <a:fillRect/>
          </a:stretch>
        </p:blipFill>
        <p:spPr>
          <a:xfrm>
            <a:off x="1257625" y="1110625"/>
            <a:ext cx="6181326" cy="3654700"/>
          </a:xfrm>
          <a:prstGeom prst="rect">
            <a:avLst/>
          </a:prstGeom>
          <a:noFill/>
          <a:ln>
            <a:noFill/>
          </a:ln>
        </p:spPr>
      </p:pic>
      <p:sp>
        <p:nvSpPr>
          <p:cNvPr id="497" name="Google Shape;497;p37"/>
          <p:cNvSpPr txBox="1"/>
          <p:nvPr/>
        </p:nvSpPr>
        <p:spPr>
          <a:xfrm>
            <a:off x="7166925" y="909675"/>
            <a:ext cx="16833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The cloudfare Blog</a:t>
            </a:r>
            <a:endParaRPr>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FFFFF"/>
                </a:highlight>
                <a:uFill>
                  <a:noFill/>
                </a:uFill>
                <a:latin typeface="Ubuntu"/>
                <a:ea typeface="Ubuntu"/>
                <a:cs typeface="Ubuntu"/>
                <a:sym typeface="Ubuntu"/>
                <a:hlinkClick r:id="rId5">
                  <a:extLst>
                    <a:ext uri="{A12FA001-AC4F-418D-AE19-62706E023703}">
                      <ahyp:hlinkClr val="tx"/>
                    </a:ext>
                  </a:extLst>
                </a:hlinkClick>
              </a:rPr>
              <a:t>Christian Elsen</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p:nvPr/>
        </p:nvSpPr>
        <p:spPr>
          <a:xfrm>
            <a:off x="7281752" y="2852382"/>
            <a:ext cx="1703932" cy="1701222"/>
          </a:xfrm>
          <a:custGeom>
            <a:rect b="b" l="l" r="r" t="t"/>
            <a:pathLst>
              <a:path extrusionOk="0" h="8161" w="8174">
                <a:moveTo>
                  <a:pt x="4073" y="321"/>
                </a:moveTo>
                <a:cubicBezTo>
                  <a:pt x="6137" y="321"/>
                  <a:pt x="7825" y="1995"/>
                  <a:pt x="7811" y="4059"/>
                </a:cubicBezTo>
                <a:cubicBezTo>
                  <a:pt x="7811" y="6110"/>
                  <a:pt x="6137" y="7784"/>
                  <a:pt x="4073" y="7784"/>
                </a:cubicBezTo>
                <a:cubicBezTo>
                  <a:pt x="2023" y="7784"/>
                  <a:pt x="349" y="6110"/>
                  <a:pt x="349" y="4059"/>
                </a:cubicBezTo>
                <a:cubicBezTo>
                  <a:pt x="349" y="1995"/>
                  <a:pt x="2023" y="321"/>
                  <a:pt x="4073" y="321"/>
                </a:cubicBezTo>
                <a:close/>
                <a:moveTo>
                  <a:pt x="4073" y="0"/>
                </a:moveTo>
                <a:cubicBezTo>
                  <a:pt x="1827" y="0"/>
                  <a:pt x="0" y="1828"/>
                  <a:pt x="0" y="4073"/>
                </a:cubicBezTo>
                <a:cubicBezTo>
                  <a:pt x="0" y="6319"/>
                  <a:pt x="1827" y="8160"/>
                  <a:pt x="4073" y="8160"/>
                </a:cubicBezTo>
                <a:cubicBezTo>
                  <a:pt x="6333" y="8160"/>
                  <a:pt x="8174" y="6305"/>
                  <a:pt x="8160" y="4073"/>
                </a:cubicBezTo>
                <a:cubicBezTo>
                  <a:pt x="8160" y="1828"/>
                  <a:pt x="6333" y="0"/>
                  <a:pt x="40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38"/>
          <p:cNvGrpSpPr/>
          <p:nvPr/>
        </p:nvGrpSpPr>
        <p:grpSpPr>
          <a:xfrm>
            <a:off x="5961968" y="1635034"/>
            <a:ext cx="2479822" cy="2831957"/>
            <a:chOff x="5954100" y="1754600"/>
            <a:chExt cx="2479822" cy="2459150"/>
          </a:xfrm>
        </p:grpSpPr>
        <p:sp>
          <p:nvSpPr>
            <p:cNvPr id="504" name="Google Shape;504;p38"/>
            <p:cNvSpPr/>
            <p:nvPr/>
          </p:nvSpPr>
          <p:spPr>
            <a:xfrm>
              <a:off x="5954122" y="1754600"/>
              <a:ext cx="2479800" cy="245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5954100" y="3823450"/>
              <a:ext cx="390300" cy="3903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6344350" y="3823450"/>
              <a:ext cx="390300" cy="3903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38"/>
          <p:cNvSpPr txBox="1"/>
          <p:nvPr>
            <p:ph idx="5" type="subTitle"/>
          </p:nvPr>
        </p:nvSpPr>
        <p:spPr>
          <a:xfrm>
            <a:off x="6175263" y="2406875"/>
            <a:ext cx="2048400" cy="12801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Uno o un grupo completo de frames es llamado mensaje. Permite a los mensajes ser multiplexados, que cada frame sea independiente y ser reensamblado en el servidor</a:t>
            </a:r>
            <a:endParaRPr/>
          </a:p>
        </p:txBody>
      </p:sp>
      <p:sp>
        <p:nvSpPr>
          <p:cNvPr id="508" name="Google Shape;508;p38"/>
          <p:cNvSpPr txBox="1"/>
          <p:nvPr>
            <p:ph idx="6" type="subTitle"/>
          </p:nvPr>
        </p:nvSpPr>
        <p:spPr>
          <a:xfrm>
            <a:off x="6175263" y="2037875"/>
            <a:ext cx="2048400" cy="3702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Message</a:t>
            </a:r>
            <a:endParaRPr/>
          </a:p>
        </p:txBody>
      </p:sp>
      <p:grpSp>
        <p:nvGrpSpPr>
          <p:cNvPr id="509" name="Google Shape;509;p38"/>
          <p:cNvGrpSpPr/>
          <p:nvPr/>
        </p:nvGrpSpPr>
        <p:grpSpPr>
          <a:xfrm>
            <a:off x="3339990" y="1634758"/>
            <a:ext cx="2479811" cy="2798948"/>
            <a:chOff x="3332100" y="1754600"/>
            <a:chExt cx="2479811" cy="2459100"/>
          </a:xfrm>
        </p:grpSpPr>
        <p:sp>
          <p:nvSpPr>
            <p:cNvPr id="510" name="Google Shape;510;p38"/>
            <p:cNvSpPr/>
            <p:nvPr/>
          </p:nvSpPr>
          <p:spPr>
            <a:xfrm>
              <a:off x="3332111" y="1754600"/>
              <a:ext cx="2479800" cy="245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3332100" y="1754600"/>
              <a:ext cx="390300" cy="3903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3722350" y="1754600"/>
              <a:ext cx="390300" cy="3903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38"/>
          <p:cNvSpPr txBox="1"/>
          <p:nvPr>
            <p:ph idx="3" type="subTitle"/>
          </p:nvPr>
        </p:nvSpPr>
        <p:spPr>
          <a:xfrm>
            <a:off x="3557338" y="2406875"/>
            <a:ext cx="2048400" cy="12801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Unidad </a:t>
            </a:r>
            <a:r>
              <a:rPr lang="en"/>
              <a:t>mínima</a:t>
            </a:r>
            <a:r>
              <a:rPr lang="en"/>
              <a:t> de comunicación HTTP/2. Cada frame tiene un header para saber a que stream pertenece</a:t>
            </a:r>
            <a:endParaRPr/>
          </a:p>
        </p:txBody>
      </p:sp>
      <p:sp>
        <p:nvSpPr>
          <p:cNvPr id="514" name="Google Shape;514;p38"/>
          <p:cNvSpPr txBox="1"/>
          <p:nvPr>
            <p:ph idx="4" type="subTitle"/>
          </p:nvPr>
        </p:nvSpPr>
        <p:spPr>
          <a:xfrm>
            <a:off x="3557338" y="2037875"/>
            <a:ext cx="2048400" cy="3702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Frame</a:t>
            </a:r>
            <a:endParaRPr/>
          </a:p>
        </p:txBody>
      </p:sp>
      <p:sp>
        <p:nvSpPr>
          <p:cNvPr id="515" name="Google Shape;515;p38"/>
          <p:cNvSpPr/>
          <p:nvPr/>
        </p:nvSpPr>
        <p:spPr>
          <a:xfrm>
            <a:off x="1369657" y="1066088"/>
            <a:ext cx="804120" cy="808418"/>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8"/>
          <p:cNvGrpSpPr/>
          <p:nvPr/>
        </p:nvGrpSpPr>
        <p:grpSpPr>
          <a:xfrm>
            <a:off x="717975" y="1635593"/>
            <a:ext cx="2479800" cy="2712442"/>
            <a:chOff x="710100" y="1754600"/>
            <a:chExt cx="2479800" cy="2459150"/>
          </a:xfrm>
        </p:grpSpPr>
        <p:sp>
          <p:nvSpPr>
            <p:cNvPr id="517" name="Google Shape;517;p38"/>
            <p:cNvSpPr/>
            <p:nvPr/>
          </p:nvSpPr>
          <p:spPr>
            <a:xfrm>
              <a:off x="710100" y="1754600"/>
              <a:ext cx="2479800" cy="245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710100" y="3823450"/>
              <a:ext cx="390300" cy="3903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1100350" y="3823450"/>
              <a:ext cx="390300" cy="3903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38"/>
          <p:cNvSpPr txBox="1"/>
          <p:nvPr>
            <p:ph idx="1" type="subTitle"/>
          </p:nvPr>
        </p:nvSpPr>
        <p:spPr>
          <a:xfrm>
            <a:off x="936075" y="2406875"/>
            <a:ext cx="2048400" cy="12801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Flujo de bytes en una conexión. La conexión puede tener uno o más mensajes</a:t>
            </a:r>
            <a:endParaRPr/>
          </a:p>
        </p:txBody>
      </p:sp>
      <p:sp>
        <p:nvSpPr>
          <p:cNvPr id="521" name="Google Shape;521;p38"/>
          <p:cNvSpPr txBox="1"/>
          <p:nvPr>
            <p:ph type="title"/>
          </p:nvPr>
        </p:nvSpPr>
        <p:spPr>
          <a:xfrm>
            <a:off x="717975" y="264150"/>
            <a:ext cx="488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Glosario</a:t>
            </a:r>
            <a:endParaRPr/>
          </a:p>
        </p:txBody>
      </p:sp>
      <p:sp>
        <p:nvSpPr>
          <p:cNvPr id="522" name="Google Shape;522;p38"/>
          <p:cNvSpPr txBox="1"/>
          <p:nvPr>
            <p:ph idx="2" type="subTitle"/>
          </p:nvPr>
        </p:nvSpPr>
        <p:spPr>
          <a:xfrm>
            <a:off x="936075" y="2037875"/>
            <a:ext cx="2048400" cy="3702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Stream</a:t>
            </a:r>
            <a:endParaRPr b="1">
              <a:solidFill>
                <a:schemeClr val="accent5"/>
              </a:solidFill>
              <a:latin typeface="Raleway"/>
              <a:ea typeface="Raleway"/>
              <a:cs typeface="Raleway"/>
              <a:sym typeface="Raleway"/>
            </a:endParaRPr>
          </a:p>
        </p:txBody>
      </p:sp>
      <p:sp>
        <p:nvSpPr>
          <p:cNvPr id="523" name="Google Shape;523;p38"/>
          <p:cNvSpPr/>
          <p:nvPr/>
        </p:nvSpPr>
        <p:spPr>
          <a:xfrm>
            <a:off x="6794342" y="1121773"/>
            <a:ext cx="819624" cy="811497"/>
          </a:xfrm>
          <a:custGeom>
            <a:rect b="b" l="l" r="r" t="t"/>
            <a:pathLst>
              <a:path extrusionOk="0" h="2791" w="2819">
                <a:moveTo>
                  <a:pt x="1409" y="1"/>
                </a:moveTo>
                <a:cubicBezTo>
                  <a:pt x="1284" y="1"/>
                  <a:pt x="1186" y="28"/>
                  <a:pt x="1075" y="42"/>
                </a:cubicBezTo>
                <a:lnTo>
                  <a:pt x="1158" y="377"/>
                </a:lnTo>
                <a:cubicBezTo>
                  <a:pt x="1193" y="363"/>
                  <a:pt x="1235" y="356"/>
                  <a:pt x="1279" y="356"/>
                </a:cubicBezTo>
                <a:cubicBezTo>
                  <a:pt x="1322" y="356"/>
                  <a:pt x="1367" y="363"/>
                  <a:pt x="1409" y="377"/>
                </a:cubicBezTo>
                <a:cubicBezTo>
                  <a:pt x="1479" y="377"/>
                  <a:pt x="1563" y="377"/>
                  <a:pt x="1633" y="391"/>
                </a:cubicBezTo>
                <a:lnTo>
                  <a:pt x="1702" y="42"/>
                </a:lnTo>
                <a:cubicBezTo>
                  <a:pt x="1619" y="28"/>
                  <a:pt x="1507" y="1"/>
                  <a:pt x="1409" y="1"/>
                </a:cubicBezTo>
                <a:close/>
                <a:moveTo>
                  <a:pt x="2274" y="294"/>
                </a:moveTo>
                <a:lnTo>
                  <a:pt x="2065" y="586"/>
                </a:lnTo>
                <a:cubicBezTo>
                  <a:pt x="2190" y="670"/>
                  <a:pt x="2302" y="810"/>
                  <a:pt x="2372" y="949"/>
                </a:cubicBezTo>
                <a:lnTo>
                  <a:pt x="2679" y="782"/>
                </a:lnTo>
                <a:cubicBezTo>
                  <a:pt x="2581" y="600"/>
                  <a:pt x="2455" y="419"/>
                  <a:pt x="2274" y="294"/>
                </a:cubicBezTo>
                <a:close/>
                <a:moveTo>
                  <a:pt x="503" y="321"/>
                </a:moveTo>
                <a:cubicBezTo>
                  <a:pt x="349" y="433"/>
                  <a:pt x="210" y="614"/>
                  <a:pt x="112" y="810"/>
                </a:cubicBezTo>
                <a:lnTo>
                  <a:pt x="433" y="963"/>
                </a:lnTo>
                <a:cubicBezTo>
                  <a:pt x="503" y="810"/>
                  <a:pt x="600" y="684"/>
                  <a:pt x="726" y="600"/>
                </a:cubicBezTo>
                <a:lnTo>
                  <a:pt x="503" y="321"/>
                </a:lnTo>
                <a:close/>
                <a:moveTo>
                  <a:pt x="2818" y="1382"/>
                </a:moveTo>
                <a:lnTo>
                  <a:pt x="2469" y="1395"/>
                </a:lnTo>
                <a:cubicBezTo>
                  <a:pt x="2469" y="1577"/>
                  <a:pt x="2442" y="1730"/>
                  <a:pt x="2372" y="1870"/>
                </a:cubicBezTo>
                <a:lnTo>
                  <a:pt x="2679" y="2023"/>
                </a:lnTo>
                <a:cubicBezTo>
                  <a:pt x="2790" y="1842"/>
                  <a:pt x="2818" y="1633"/>
                  <a:pt x="2818" y="1395"/>
                </a:cubicBezTo>
                <a:lnTo>
                  <a:pt x="2818" y="1382"/>
                </a:lnTo>
                <a:close/>
                <a:moveTo>
                  <a:pt x="1" y="1437"/>
                </a:moveTo>
                <a:cubicBezTo>
                  <a:pt x="1" y="1647"/>
                  <a:pt x="42" y="1856"/>
                  <a:pt x="140" y="2051"/>
                </a:cubicBezTo>
                <a:lnTo>
                  <a:pt x="447" y="1912"/>
                </a:lnTo>
                <a:cubicBezTo>
                  <a:pt x="377" y="1744"/>
                  <a:pt x="349" y="1591"/>
                  <a:pt x="349" y="1437"/>
                </a:cubicBezTo>
                <a:close/>
                <a:moveTo>
                  <a:pt x="726" y="2232"/>
                </a:moveTo>
                <a:lnTo>
                  <a:pt x="517" y="2511"/>
                </a:lnTo>
                <a:cubicBezTo>
                  <a:pt x="698" y="2651"/>
                  <a:pt x="879" y="2748"/>
                  <a:pt x="1089" y="2790"/>
                </a:cubicBezTo>
                <a:lnTo>
                  <a:pt x="1158" y="2442"/>
                </a:lnTo>
                <a:cubicBezTo>
                  <a:pt x="1005" y="2414"/>
                  <a:pt x="851" y="2344"/>
                  <a:pt x="726" y="2232"/>
                </a:cubicBezTo>
                <a:close/>
                <a:moveTo>
                  <a:pt x="2093" y="2260"/>
                </a:moveTo>
                <a:cubicBezTo>
                  <a:pt x="1953" y="2358"/>
                  <a:pt x="1814" y="2428"/>
                  <a:pt x="1646" y="2470"/>
                </a:cubicBezTo>
                <a:lnTo>
                  <a:pt x="1716" y="2790"/>
                </a:lnTo>
                <a:cubicBezTo>
                  <a:pt x="1925" y="2748"/>
                  <a:pt x="2121" y="2651"/>
                  <a:pt x="2316" y="2539"/>
                </a:cubicBezTo>
                <a:lnTo>
                  <a:pt x="2093" y="226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5381071" y="1066100"/>
            <a:ext cx="407326" cy="407326"/>
          </a:xfrm>
          <a:custGeom>
            <a:rect b="b" l="l" r="r" t="t"/>
            <a:pathLst>
              <a:path extrusionOk="0" h="1954" w="1954">
                <a:moveTo>
                  <a:pt x="977" y="350"/>
                </a:moveTo>
                <a:cubicBezTo>
                  <a:pt x="1325" y="350"/>
                  <a:pt x="1604" y="629"/>
                  <a:pt x="1604" y="977"/>
                </a:cubicBezTo>
                <a:cubicBezTo>
                  <a:pt x="1604" y="1326"/>
                  <a:pt x="1325" y="1605"/>
                  <a:pt x="977" y="1605"/>
                </a:cubicBezTo>
                <a:cubicBezTo>
                  <a:pt x="628" y="1605"/>
                  <a:pt x="349" y="1326"/>
                  <a:pt x="349" y="977"/>
                </a:cubicBezTo>
                <a:cubicBezTo>
                  <a:pt x="349" y="629"/>
                  <a:pt x="628" y="350"/>
                  <a:pt x="977" y="350"/>
                </a:cubicBezTo>
                <a:close/>
                <a:moveTo>
                  <a:pt x="977" y="1"/>
                </a:moveTo>
                <a:cubicBezTo>
                  <a:pt x="433" y="1"/>
                  <a:pt x="0" y="433"/>
                  <a:pt x="0" y="977"/>
                </a:cubicBezTo>
                <a:cubicBezTo>
                  <a:pt x="0" y="1521"/>
                  <a:pt x="433" y="1954"/>
                  <a:pt x="977" y="1954"/>
                </a:cubicBezTo>
                <a:cubicBezTo>
                  <a:pt x="1521" y="1954"/>
                  <a:pt x="1953" y="1521"/>
                  <a:pt x="1953" y="977"/>
                </a:cubicBezTo>
                <a:cubicBezTo>
                  <a:pt x="1953" y="433"/>
                  <a:pt x="1521" y="1"/>
                  <a:pt x="9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343794" y="1794248"/>
            <a:ext cx="748355" cy="7483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8"/>
          <p:cNvGrpSpPr/>
          <p:nvPr/>
        </p:nvGrpSpPr>
        <p:grpSpPr>
          <a:xfrm>
            <a:off x="2661545" y="4250208"/>
            <a:ext cx="270578" cy="267659"/>
            <a:chOff x="3498295" y="2187533"/>
            <a:chExt cx="270578" cy="267659"/>
          </a:xfrm>
        </p:grpSpPr>
        <p:sp>
          <p:nvSpPr>
            <p:cNvPr id="527" name="Google Shape;527;p38"/>
            <p:cNvSpPr/>
            <p:nvPr/>
          </p:nvSpPr>
          <p:spPr>
            <a:xfrm>
              <a:off x="3498295" y="2190451"/>
              <a:ext cx="267659" cy="264741"/>
            </a:xfrm>
            <a:custGeom>
              <a:rect b="b" l="l" r="r" t="t"/>
              <a:pathLst>
                <a:path extrusionOk="0" h="1270" w="1284">
                  <a:moveTo>
                    <a:pt x="1046" y="0"/>
                  </a:moveTo>
                  <a:lnTo>
                    <a:pt x="0" y="1033"/>
                  </a:lnTo>
                  <a:lnTo>
                    <a:pt x="251" y="1270"/>
                  </a:lnTo>
                  <a:lnTo>
                    <a:pt x="1283" y="238"/>
                  </a:lnTo>
                  <a:lnTo>
                    <a:pt x="10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3501213" y="2187533"/>
              <a:ext cx="267659" cy="267659"/>
            </a:xfrm>
            <a:custGeom>
              <a:rect b="b" l="l" r="r" t="t"/>
              <a:pathLst>
                <a:path extrusionOk="0" h="1284" w="1284">
                  <a:moveTo>
                    <a:pt x="237" y="0"/>
                  </a:moveTo>
                  <a:lnTo>
                    <a:pt x="0" y="252"/>
                  </a:lnTo>
                  <a:lnTo>
                    <a:pt x="1032" y="1284"/>
                  </a:lnTo>
                  <a:lnTo>
                    <a:pt x="1283" y="1047"/>
                  </a:lnTo>
                  <a:lnTo>
                    <a:pt x="2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9"/>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gRPC y HTTP2</a:t>
            </a:r>
            <a:endParaRPr/>
          </a:p>
        </p:txBody>
      </p:sp>
      <p:pic>
        <p:nvPicPr>
          <p:cNvPr id="534" name="Google Shape;534;p39"/>
          <p:cNvPicPr preferRelativeResize="0"/>
          <p:nvPr/>
        </p:nvPicPr>
        <p:blipFill>
          <a:blip r:embed="rId3">
            <a:alphaModFix/>
          </a:blip>
          <a:stretch>
            <a:fillRect/>
          </a:stretch>
        </p:blipFill>
        <p:spPr>
          <a:xfrm>
            <a:off x="756025" y="1144625"/>
            <a:ext cx="7719929"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0"/>
          <p:cNvSpPr txBox="1"/>
          <p:nvPr>
            <p:ph type="title"/>
          </p:nvPr>
        </p:nvSpPr>
        <p:spPr>
          <a:xfrm>
            <a:off x="710100" y="445025"/>
            <a:ext cx="7723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gRPC</a:t>
            </a:r>
            <a:endParaRPr sz="2800"/>
          </a:p>
        </p:txBody>
      </p:sp>
      <p:sp>
        <p:nvSpPr>
          <p:cNvPr id="540" name="Google Shape;540;p40"/>
          <p:cNvSpPr txBox="1"/>
          <p:nvPr>
            <p:ph type="title"/>
          </p:nvPr>
        </p:nvSpPr>
        <p:spPr>
          <a:xfrm>
            <a:off x="3761325" y="404825"/>
            <a:ext cx="2062200" cy="6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REST</a:t>
            </a:r>
            <a:endParaRPr sz="2800"/>
          </a:p>
        </p:txBody>
      </p:sp>
      <p:sp>
        <p:nvSpPr>
          <p:cNvPr id="541" name="Google Shape;541;p40"/>
          <p:cNvSpPr txBox="1"/>
          <p:nvPr/>
        </p:nvSpPr>
        <p:spPr>
          <a:xfrm>
            <a:off x="68025" y="1224250"/>
            <a:ext cx="2959800" cy="3400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Inter-scale y Inter-process communication tech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Protocolo eficiente</a:t>
            </a:r>
            <a:r>
              <a:rPr lang="en">
                <a:latin typeface="Roboto"/>
                <a:ea typeface="Roboto"/>
                <a:cs typeface="Roboto"/>
                <a:sym typeface="Roboto"/>
              </a:rPr>
              <a:t> (binario) de comunicación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Fuertemente tipado para soportar varios lenguajes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Gen code en varios lenguajes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Duplex streaming</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 está hecho para exponer a servicios públicos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Aumenta complejidad si se hacen demasiados cambios para los consumidores</a:t>
            </a:r>
            <a:endParaRPr>
              <a:latin typeface="Roboto"/>
              <a:ea typeface="Roboto"/>
              <a:cs typeface="Roboto"/>
              <a:sym typeface="Roboto"/>
            </a:endParaRPr>
          </a:p>
        </p:txBody>
      </p:sp>
      <p:sp>
        <p:nvSpPr>
          <p:cNvPr id="542" name="Google Shape;542;p40"/>
          <p:cNvSpPr txBox="1"/>
          <p:nvPr/>
        </p:nvSpPr>
        <p:spPr>
          <a:xfrm>
            <a:off x="3057625" y="1344150"/>
            <a:ext cx="3108600" cy="3400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Enfocado a recursos que los clientes pueden acceder y cambiar su status.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El recurso está representado por texto como JSON, XML, HTML, YAML….</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Con el enfoque de microservicios y su número, REST no alcanza a cumplir con los requisitos.</a:t>
            </a:r>
            <a:r>
              <a:rPr b="1" lang="en">
                <a:latin typeface="Proxima Nova"/>
                <a:ea typeface="Proxima Nova"/>
                <a:cs typeface="Proxima Nova"/>
                <a:sym typeface="Proxima Nova"/>
              </a:rPr>
              <a:t> </a:t>
            </a:r>
            <a:r>
              <a:rPr b="1" lang="en">
                <a:latin typeface="Proxima Nova"/>
                <a:ea typeface="Proxima Nova"/>
                <a:cs typeface="Proxima Nova"/>
                <a:sym typeface="Proxima Nova"/>
              </a:rPr>
              <a:t>Inefficient</a:t>
            </a:r>
            <a:r>
              <a:rPr b="1" lang="en">
                <a:latin typeface="Proxima Nova"/>
                <a:ea typeface="Proxima Nova"/>
                <a:cs typeface="Proxima Nova"/>
                <a:sym typeface="Proxima Nova"/>
              </a:rPr>
              <a:t> text-based messages, Lacks in types between apps</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Tiene muchas buenas prácticas que son complicadas de implementar en desarrollo.</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Complicado de adaptar a operaciones fuera de CRUD</a:t>
            </a:r>
            <a:endParaRPr>
              <a:latin typeface="Proxima Nova"/>
              <a:ea typeface="Proxima Nova"/>
              <a:cs typeface="Proxima Nova"/>
              <a:sym typeface="Proxima Nova"/>
            </a:endParaRPr>
          </a:p>
        </p:txBody>
      </p:sp>
      <p:sp>
        <p:nvSpPr>
          <p:cNvPr id="543" name="Google Shape;543;p40"/>
          <p:cNvSpPr txBox="1"/>
          <p:nvPr>
            <p:ph type="title"/>
          </p:nvPr>
        </p:nvSpPr>
        <p:spPr>
          <a:xfrm>
            <a:off x="6674225" y="494325"/>
            <a:ext cx="2062200" cy="6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GraphQL</a:t>
            </a:r>
            <a:endParaRPr sz="2800"/>
          </a:p>
        </p:txBody>
      </p:sp>
      <p:sp>
        <p:nvSpPr>
          <p:cNvPr id="544" name="Google Shape;544;p40"/>
          <p:cNvSpPr txBox="1"/>
          <p:nvPr/>
        </p:nvSpPr>
        <p:spPr>
          <a:xfrm>
            <a:off x="6196025" y="1266525"/>
            <a:ext cx="2540400" cy="3400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El cliente selecciona la data que quiere y ésta no está fijada por un contrato definido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Enfocado a exponer </a:t>
            </a:r>
            <a:r>
              <a:rPr lang="en">
                <a:latin typeface="Roboto"/>
                <a:ea typeface="Roboto"/>
                <a:cs typeface="Roboto"/>
                <a:sym typeface="Roboto"/>
              </a:rPr>
              <a:t>públicamente</a:t>
            </a:r>
            <a:r>
              <a:rPr lang="en">
                <a:latin typeface="Roboto"/>
                <a:ea typeface="Roboto"/>
                <a:cs typeface="Roboto"/>
                <a:sym typeface="Roboto"/>
              </a:rPr>
              <a:t> </a:t>
            </a:r>
            <a:r>
              <a:rPr b="1" lang="en">
                <a:latin typeface="Roboto"/>
                <a:ea typeface="Roboto"/>
                <a:cs typeface="Roboto"/>
                <a:sym typeface="Roboto"/>
              </a:rPr>
              <a:t>(external-facing)</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Podría aumentar la complejidad internamente si no se implementa correctamente</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1"/>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 Presentación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53" name="Shape 553"/>
        <p:cNvGrpSpPr/>
        <p:nvPr/>
      </p:nvGrpSpPr>
      <p:grpSpPr>
        <a:xfrm>
          <a:off x="0" y="0"/>
          <a:ext cx="0" cy="0"/>
          <a:chOff x="0" y="0"/>
          <a:chExt cx="0" cy="0"/>
        </a:xfrm>
      </p:grpSpPr>
      <p:pic>
        <p:nvPicPr>
          <p:cNvPr id="554" name="Google Shape;554;p4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555" name="Google Shape;555;p42"/>
          <p:cNvSpPr txBox="1"/>
          <p:nvPr/>
        </p:nvSpPr>
        <p:spPr>
          <a:xfrm>
            <a:off x="2449650" y="1762825"/>
            <a:ext cx="47544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Esta presentación fue hecha con un template de slidesgo.</a:t>
            </a:r>
            <a:endParaRPr>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ctrTitle"/>
          </p:nvPr>
        </p:nvSpPr>
        <p:spPr>
          <a:xfrm>
            <a:off x="4204850" y="87875"/>
            <a:ext cx="4816800" cy="156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Microservices</a:t>
            </a:r>
            <a:endParaRPr/>
          </a:p>
        </p:txBody>
      </p:sp>
      <p:grpSp>
        <p:nvGrpSpPr>
          <p:cNvPr id="257" name="Google Shape;257;p26"/>
          <p:cNvGrpSpPr/>
          <p:nvPr/>
        </p:nvGrpSpPr>
        <p:grpSpPr>
          <a:xfrm>
            <a:off x="5303887" y="2203085"/>
            <a:ext cx="389217" cy="354717"/>
            <a:chOff x="3095745" y="3805393"/>
            <a:chExt cx="352840" cy="354717"/>
          </a:xfrm>
        </p:grpSpPr>
        <p:sp>
          <p:nvSpPr>
            <p:cNvPr id="258" name="Google Shape;258;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6"/>
          <p:cNvGrpSpPr/>
          <p:nvPr/>
        </p:nvGrpSpPr>
        <p:grpSpPr>
          <a:xfrm>
            <a:off x="5753770" y="3370168"/>
            <a:ext cx="352840" cy="354717"/>
            <a:chOff x="3095745" y="3805393"/>
            <a:chExt cx="352840" cy="354717"/>
          </a:xfrm>
        </p:grpSpPr>
        <p:sp>
          <p:nvSpPr>
            <p:cNvPr id="265" name="Google Shape;265;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6"/>
          <p:cNvGrpSpPr/>
          <p:nvPr/>
        </p:nvGrpSpPr>
        <p:grpSpPr>
          <a:xfrm>
            <a:off x="7126195" y="3446218"/>
            <a:ext cx="352840" cy="354717"/>
            <a:chOff x="3095745" y="3805393"/>
            <a:chExt cx="352840" cy="354717"/>
          </a:xfrm>
        </p:grpSpPr>
        <p:sp>
          <p:nvSpPr>
            <p:cNvPr id="272" name="Google Shape;272;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6"/>
          <p:cNvGrpSpPr/>
          <p:nvPr/>
        </p:nvGrpSpPr>
        <p:grpSpPr>
          <a:xfrm>
            <a:off x="7035370" y="2392918"/>
            <a:ext cx="352840" cy="354717"/>
            <a:chOff x="3095745" y="3805393"/>
            <a:chExt cx="352840" cy="354717"/>
          </a:xfrm>
        </p:grpSpPr>
        <p:sp>
          <p:nvSpPr>
            <p:cNvPr id="279" name="Google Shape;279;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26"/>
          <p:cNvSpPr txBox="1"/>
          <p:nvPr/>
        </p:nvSpPr>
        <p:spPr>
          <a:xfrm>
            <a:off x="5204550" y="2557500"/>
            <a:ext cx="755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Order</a:t>
            </a:r>
            <a:endParaRPr>
              <a:latin typeface="Roboto"/>
              <a:ea typeface="Roboto"/>
              <a:cs typeface="Roboto"/>
              <a:sym typeface="Roboto"/>
            </a:endParaRPr>
          </a:p>
        </p:txBody>
      </p:sp>
      <p:sp>
        <p:nvSpPr>
          <p:cNvPr id="286" name="Google Shape;286;p26"/>
          <p:cNvSpPr txBox="1"/>
          <p:nvPr/>
        </p:nvSpPr>
        <p:spPr>
          <a:xfrm>
            <a:off x="7479025" y="2469225"/>
            <a:ext cx="755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Pay</a:t>
            </a:r>
            <a:endParaRPr>
              <a:latin typeface="Roboto"/>
              <a:ea typeface="Roboto"/>
              <a:cs typeface="Roboto"/>
              <a:sym typeface="Roboto"/>
            </a:endParaRPr>
          </a:p>
        </p:txBody>
      </p:sp>
      <p:sp>
        <p:nvSpPr>
          <p:cNvPr id="287" name="Google Shape;287;p26"/>
          <p:cNvSpPr txBox="1"/>
          <p:nvPr/>
        </p:nvSpPr>
        <p:spPr>
          <a:xfrm>
            <a:off x="5585650" y="3724875"/>
            <a:ext cx="755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Deliver</a:t>
            </a:r>
            <a:endParaRPr>
              <a:latin typeface="Roboto"/>
              <a:ea typeface="Roboto"/>
              <a:cs typeface="Roboto"/>
              <a:sym typeface="Roboto"/>
            </a:endParaRPr>
          </a:p>
        </p:txBody>
      </p:sp>
      <p:sp>
        <p:nvSpPr>
          <p:cNvPr id="288" name="Google Shape;288;p26"/>
          <p:cNvSpPr txBox="1"/>
          <p:nvPr/>
        </p:nvSpPr>
        <p:spPr>
          <a:xfrm>
            <a:off x="7035375" y="3724875"/>
            <a:ext cx="977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Stock</a:t>
            </a:r>
            <a:endParaRPr>
              <a:latin typeface="Roboto"/>
              <a:ea typeface="Roboto"/>
              <a:cs typeface="Roboto"/>
              <a:sym typeface="Roboto"/>
            </a:endParaRPr>
          </a:p>
        </p:txBody>
      </p:sp>
      <p:cxnSp>
        <p:nvCxnSpPr>
          <p:cNvPr id="289" name="Google Shape;289;p26"/>
          <p:cNvCxnSpPr>
            <a:stCxn id="285" idx="0"/>
          </p:cNvCxnSpPr>
          <p:nvPr/>
        </p:nvCxnSpPr>
        <p:spPr>
          <a:xfrm>
            <a:off x="5582250" y="2557500"/>
            <a:ext cx="1362300" cy="66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26"/>
          <p:cNvCxnSpPr/>
          <p:nvPr/>
        </p:nvCxnSpPr>
        <p:spPr>
          <a:xfrm flipH="1">
            <a:off x="7280100" y="2815950"/>
            <a:ext cx="7800" cy="5799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26"/>
          <p:cNvCxnSpPr>
            <a:stCxn id="285" idx="2"/>
          </p:cNvCxnSpPr>
          <p:nvPr/>
        </p:nvCxnSpPr>
        <p:spPr>
          <a:xfrm>
            <a:off x="5582250" y="2835900"/>
            <a:ext cx="270900" cy="4914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26"/>
          <p:cNvCxnSpPr/>
          <p:nvPr/>
        </p:nvCxnSpPr>
        <p:spPr>
          <a:xfrm>
            <a:off x="6173725" y="3563800"/>
            <a:ext cx="900600" cy="1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27"/>
          <p:cNvGrpSpPr/>
          <p:nvPr/>
        </p:nvGrpSpPr>
        <p:grpSpPr>
          <a:xfrm>
            <a:off x="1997725" y="1700475"/>
            <a:ext cx="1676100" cy="988800"/>
            <a:chOff x="1997725" y="1700475"/>
            <a:chExt cx="1676100" cy="988800"/>
          </a:xfrm>
        </p:grpSpPr>
        <p:sp>
          <p:nvSpPr>
            <p:cNvPr id="298" name="Google Shape;298;p27"/>
            <p:cNvSpPr/>
            <p:nvPr/>
          </p:nvSpPr>
          <p:spPr>
            <a:xfrm>
              <a:off x="2341220" y="1700475"/>
              <a:ext cx="988800" cy="9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flipH="1">
              <a:off x="1997725" y="17004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flipH="1" rot="10800000">
              <a:off x="3330325" y="21948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27"/>
          <p:cNvGrpSpPr/>
          <p:nvPr/>
        </p:nvGrpSpPr>
        <p:grpSpPr>
          <a:xfrm>
            <a:off x="5470350" y="1700475"/>
            <a:ext cx="1676100" cy="988800"/>
            <a:chOff x="5470350" y="1700475"/>
            <a:chExt cx="1676100" cy="988800"/>
          </a:xfrm>
        </p:grpSpPr>
        <p:sp>
          <p:nvSpPr>
            <p:cNvPr id="302" name="Google Shape;302;p27"/>
            <p:cNvSpPr/>
            <p:nvPr/>
          </p:nvSpPr>
          <p:spPr>
            <a:xfrm>
              <a:off x="5813998" y="1700475"/>
              <a:ext cx="988800" cy="988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flipH="1">
              <a:off x="5470350" y="17004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flipH="1" rot="10800000">
              <a:off x="6802950" y="21948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7"/>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RPC ??</a:t>
            </a:r>
            <a:endParaRPr/>
          </a:p>
        </p:txBody>
      </p:sp>
      <p:sp>
        <p:nvSpPr>
          <p:cNvPr id="306" name="Google Shape;306;p27"/>
          <p:cNvSpPr txBox="1"/>
          <p:nvPr>
            <p:ph idx="1" type="subTitle"/>
          </p:nvPr>
        </p:nvSpPr>
        <p:spPr>
          <a:xfrm>
            <a:off x="1439263" y="3006325"/>
            <a:ext cx="2788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Client Code</a:t>
            </a:r>
            <a:endParaRPr/>
          </a:p>
        </p:txBody>
      </p:sp>
      <p:sp>
        <p:nvSpPr>
          <p:cNvPr id="307" name="Google Shape;307;p27"/>
          <p:cNvSpPr txBox="1"/>
          <p:nvPr>
            <p:ph idx="2" type="subTitle"/>
          </p:nvPr>
        </p:nvSpPr>
        <p:spPr>
          <a:xfrm>
            <a:off x="1439275" y="3372025"/>
            <a:ext cx="2788800" cy="13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b="1" lang="en"/>
              <a:t>Java</a:t>
            </a:r>
            <a:r>
              <a:rPr lang="en"/>
              <a:t>)</a:t>
            </a:r>
            <a:br>
              <a:rPr lang="en"/>
            </a:br>
            <a:br>
              <a:rPr lang="en"/>
            </a:br>
            <a:r>
              <a:rPr lang="en"/>
              <a:t>[code...]</a:t>
            </a:r>
            <a:br>
              <a:rPr lang="en"/>
            </a:br>
            <a:r>
              <a:rPr lang="en"/>
              <a:t>server.</a:t>
            </a:r>
            <a:r>
              <a:rPr b="1" lang="en"/>
              <a:t>Payment</a:t>
            </a:r>
            <a:r>
              <a:rPr lang="en"/>
              <a:t>(product, amount)</a:t>
            </a:r>
            <a:br>
              <a:rPr lang="en"/>
            </a:br>
            <a:r>
              <a:rPr lang="en"/>
              <a:t>[code...]</a:t>
            </a:r>
            <a:endParaRPr/>
          </a:p>
        </p:txBody>
      </p:sp>
      <p:sp>
        <p:nvSpPr>
          <p:cNvPr id="308" name="Google Shape;308;p27"/>
          <p:cNvSpPr txBox="1"/>
          <p:nvPr>
            <p:ph idx="3" type="subTitle"/>
          </p:nvPr>
        </p:nvSpPr>
        <p:spPr>
          <a:xfrm>
            <a:off x="4913988" y="3006325"/>
            <a:ext cx="2788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Server Code</a:t>
            </a:r>
            <a:endParaRPr/>
          </a:p>
        </p:txBody>
      </p:sp>
      <p:sp>
        <p:nvSpPr>
          <p:cNvPr id="309" name="Google Shape;309;p27"/>
          <p:cNvSpPr txBox="1"/>
          <p:nvPr>
            <p:ph idx="4" type="subTitle"/>
          </p:nvPr>
        </p:nvSpPr>
        <p:spPr>
          <a:xfrm>
            <a:off x="4913988" y="3372025"/>
            <a:ext cx="2788800" cy="103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b="1" lang="en"/>
              <a:t>Python</a:t>
            </a:r>
            <a:r>
              <a:rPr lang="en"/>
              <a:t>)</a:t>
            </a:r>
            <a:br>
              <a:rPr lang="en"/>
            </a:br>
            <a:br>
              <a:rPr lang="en"/>
            </a:br>
            <a:r>
              <a:rPr lang="en"/>
              <a:t>Def </a:t>
            </a:r>
            <a:r>
              <a:rPr b="1" lang="en"/>
              <a:t>Payment</a:t>
            </a:r>
            <a:r>
              <a:rPr lang="en"/>
              <a:t>(p, a){</a:t>
            </a:r>
            <a:br>
              <a:rPr lang="en"/>
            </a:br>
            <a:r>
              <a:rPr lang="en"/>
              <a:t>[code..]</a:t>
            </a:r>
            <a:br>
              <a:rPr lang="en"/>
            </a:br>
            <a:r>
              <a:rPr lang="en"/>
              <a:t>}</a:t>
            </a:r>
            <a:endParaRPr/>
          </a:p>
        </p:txBody>
      </p:sp>
      <p:sp>
        <p:nvSpPr>
          <p:cNvPr id="310" name="Google Shape;310;p27"/>
          <p:cNvSpPr txBox="1"/>
          <p:nvPr/>
        </p:nvSpPr>
        <p:spPr>
          <a:xfrm>
            <a:off x="763125" y="1167600"/>
            <a:ext cx="64713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Remote procedure call: Es llamar una función desde el cliente al servidor </a:t>
            </a:r>
            <a:endParaRPr>
              <a:latin typeface="Roboto"/>
              <a:ea typeface="Roboto"/>
              <a:cs typeface="Roboto"/>
              <a:sym typeface="Roboto"/>
            </a:endParaRPr>
          </a:p>
        </p:txBody>
      </p:sp>
      <p:cxnSp>
        <p:nvCxnSpPr>
          <p:cNvPr id="311" name="Google Shape;311;p27"/>
          <p:cNvCxnSpPr>
            <a:stCxn id="307" idx="3"/>
          </p:cNvCxnSpPr>
          <p:nvPr/>
        </p:nvCxnSpPr>
        <p:spPr>
          <a:xfrm>
            <a:off x="4228075" y="4063225"/>
            <a:ext cx="1014600" cy="120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7"/>
          <p:cNvSpPr txBox="1"/>
          <p:nvPr/>
        </p:nvSpPr>
        <p:spPr>
          <a:xfrm>
            <a:off x="4105675" y="3562525"/>
            <a:ext cx="1488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6"/>
                </a:solidFill>
                <a:latin typeface="Roboto"/>
                <a:ea typeface="Roboto"/>
                <a:cs typeface="Roboto"/>
                <a:sym typeface="Roboto"/>
              </a:rPr>
              <a:t>RPC request</a:t>
            </a:r>
            <a:endParaRPr b="1" sz="1600">
              <a:solidFill>
                <a:schemeClr val="accent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8"/>
          <p:cNvPicPr preferRelativeResize="0"/>
          <p:nvPr/>
        </p:nvPicPr>
        <p:blipFill>
          <a:blip r:embed="rId3">
            <a:alphaModFix/>
          </a:blip>
          <a:stretch>
            <a:fillRect/>
          </a:stretch>
        </p:blipFill>
        <p:spPr>
          <a:xfrm>
            <a:off x="777850" y="1074750"/>
            <a:ext cx="7303624" cy="3525901"/>
          </a:xfrm>
          <a:prstGeom prst="rect">
            <a:avLst/>
          </a:prstGeom>
          <a:noFill/>
          <a:ln>
            <a:noFill/>
          </a:ln>
        </p:spPr>
      </p:pic>
      <p:sp>
        <p:nvSpPr>
          <p:cNvPr id="318" name="Google Shape;318;p28"/>
          <p:cNvSpPr txBox="1"/>
          <p:nvPr/>
        </p:nvSpPr>
        <p:spPr>
          <a:xfrm>
            <a:off x="650150" y="370325"/>
            <a:ext cx="47403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 gRPC es algo similar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9"/>
          <p:cNvPicPr preferRelativeResize="0"/>
          <p:nvPr/>
        </p:nvPicPr>
        <p:blipFill>
          <a:blip r:embed="rId3">
            <a:alphaModFix/>
          </a:blip>
          <a:stretch>
            <a:fillRect/>
          </a:stretch>
        </p:blipFill>
        <p:spPr>
          <a:xfrm>
            <a:off x="76100" y="770550"/>
            <a:ext cx="8839200" cy="36815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710100" y="445025"/>
            <a:ext cx="238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gRPC Ventajas</a:t>
            </a:r>
            <a:endParaRPr/>
          </a:p>
        </p:txBody>
      </p:sp>
      <p:sp>
        <p:nvSpPr>
          <p:cNvPr id="329" name="Google Shape;329;p30"/>
          <p:cNvSpPr txBox="1"/>
          <p:nvPr>
            <p:ph idx="1" type="subTitle"/>
          </p:nvPr>
        </p:nvSpPr>
        <p:spPr>
          <a:xfrm>
            <a:off x="3970801" y="888850"/>
            <a:ext cx="18366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 process communication</a:t>
            </a:r>
            <a:endParaRPr/>
          </a:p>
        </p:txBody>
      </p:sp>
      <p:sp>
        <p:nvSpPr>
          <p:cNvPr id="330" name="Google Shape;330;p30"/>
          <p:cNvSpPr txBox="1"/>
          <p:nvPr>
            <p:ph idx="2" type="subTitle"/>
          </p:nvPr>
        </p:nvSpPr>
        <p:spPr>
          <a:xfrm>
            <a:off x="3961500" y="1254575"/>
            <a:ext cx="21414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json ni xml sino binary protocol</a:t>
            </a:r>
            <a:endParaRPr/>
          </a:p>
        </p:txBody>
      </p:sp>
      <p:sp>
        <p:nvSpPr>
          <p:cNvPr id="331" name="Google Shape;331;p30"/>
          <p:cNvSpPr txBox="1"/>
          <p:nvPr>
            <p:ph idx="3" type="subTitle"/>
          </p:nvPr>
        </p:nvSpPr>
        <p:spPr>
          <a:xfrm>
            <a:off x="3961488" y="2782550"/>
            <a:ext cx="1710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Duplex streaming</a:t>
            </a:r>
            <a:endParaRPr/>
          </a:p>
        </p:txBody>
      </p:sp>
      <p:sp>
        <p:nvSpPr>
          <p:cNvPr id="332" name="Google Shape;332;p30"/>
          <p:cNvSpPr txBox="1"/>
          <p:nvPr>
            <p:ph idx="4" type="subTitle"/>
          </p:nvPr>
        </p:nvSpPr>
        <p:spPr>
          <a:xfrm>
            <a:off x="3961503" y="3148259"/>
            <a:ext cx="2141400" cy="11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Soporte nativo para streaming cliente-servidor</a:t>
            </a:r>
            <a:endParaRPr/>
          </a:p>
        </p:txBody>
      </p:sp>
      <p:sp>
        <p:nvSpPr>
          <p:cNvPr id="333" name="Google Shape;333;p30"/>
          <p:cNvSpPr txBox="1"/>
          <p:nvPr>
            <p:ph idx="5" type="subTitle"/>
          </p:nvPr>
        </p:nvSpPr>
        <p:spPr>
          <a:xfrm>
            <a:off x="6498088" y="888850"/>
            <a:ext cx="1710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Service interfaces</a:t>
            </a:r>
            <a:endParaRPr/>
          </a:p>
        </p:txBody>
      </p:sp>
      <p:sp>
        <p:nvSpPr>
          <p:cNvPr id="334" name="Google Shape;334;p30"/>
          <p:cNvSpPr txBox="1"/>
          <p:nvPr>
            <p:ph idx="6" type="subTitle"/>
          </p:nvPr>
        </p:nvSpPr>
        <p:spPr>
          <a:xfrm>
            <a:off x="6498093" y="1254565"/>
            <a:ext cx="21396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Contract-first y después implementación</a:t>
            </a:r>
            <a:endParaRPr/>
          </a:p>
        </p:txBody>
      </p:sp>
      <p:sp>
        <p:nvSpPr>
          <p:cNvPr id="335" name="Google Shape;335;p30"/>
          <p:cNvSpPr txBox="1"/>
          <p:nvPr>
            <p:ph idx="7" type="subTitle"/>
          </p:nvPr>
        </p:nvSpPr>
        <p:spPr>
          <a:xfrm>
            <a:off x="6498088" y="2782550"/>
            <a:ext cx="1710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Commodity features</a:t>
            </a:r>
            <a:endParaRPr/>
          </a:p>
        </p:txBody>
      </p:sp>
      <p:sp>
        <p:nvSpPr>
          <p:cNvPr id="336" name="Google Shape;336;p30"/>
          <p:cNvSpPr txBox="1"/>
          <p:nvPr>
            <p:ph idx="8" type="subTitle"/>
          </p:nvPr>
        </p:nvSpPr>
        <p:spPr>
          <a:xfrm>
            <a:off x="6498088" y="3148250"/>
            <a:ext cx="2139600" cy="11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 encryption, deadlines timeouts, compression, load balancing</a:t>
            </a:r>
            <a:endParaRPr/>
          </a:p>
        </p:txBody>
      </p:sp>
      <p:grpSp>
        <p:nvGrpSpPr>
          <p:cNvPr id="337" name="Google Shape;337;p30"/>
          <p:cNvGrpSpPr/>
          <p:nvPr/>
        </p:nvGrpSpPr>
        <p:grpSpPr>
          <a:xfrm>
            <a:off x="356563" y="1794498"/>
            <a:ext cx="2739052" cy="2733395"/>
            <a:chOff x="356563" y="1794498"/>
            <a:chExt cx="2739052" cy="2733395"/>
          </a:xfrm>
        </p:grpSpPr>
        <p:sp>
          <p:nvSpPr>
            <p:cNvPr id="338" name="Google Shape;338;p30"/>
            <p:cNvSpPr/>
            <p:nvPr/>
          </p:nvSpPr>
          <p:spPr>
            <a:xfrm>
              <a:off x="356563" y="1794498"/>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710099" y="1887129"/>
              <a:ext cx="2237373" cy="2237192"/>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30"/>
            <p:cNvGrpSpPr/>
            <p:nvPr/>
          </p:nvGrpSpPr>
          <p:grpSpPr>
            <a:xfrm>
              <a:off x="1405787" y="2438778"/>
              <a:ext cx="845997" cy="1133894"/>
              <a:chOff x="5219675" y="3392600"/>
              <a:chExt cx="315600" cy="423000"/>
            </a:xfrm>
          </p:grpSpPr>
          <p:sp>
            <p:nvSpPr>
              <p:cNvPr id="341" name="Google Shape;341;p30"/>
              <p:cNvSpPr/>
              <p:nvPr/>
            </p:nvSpPr>
            <p:spPr>
              <a:xfrm>
                <a:off x="5219675" y="3392600"/>
                <a:ext cx="315600" cy="423000"/>
              </a:xfrm>
              <a:custGeom>
                <a:rect b="b" l="l" r="r" t="t"/>
                <a:pathLst>
                  <a:path extrusionOk="0" h="16920" w="12624">
                    <a:moveTo>
                      <a:pt x="11996" y="684"/>
                    </a:moveTo>
                    <a:lnTo>
                      <a:pt x="11996" y="12247"/>
                    </a:lnTo>
                    <a:lnTo>
                      <a:pt x="2511" y="12247"/>
                    </a:lnTo>
                    <a:lnTo>
                      <a:pt x="2511" y="2915"/>
                    </a:lnTo>
                    <a:cubicBezTo>
                      <a:pt x="2511" y="2748"/>
                      <a:pt x="2372" y="2581"/>
                      <a:pt x="2176" y="2581"/>
                    </a:cubicBezTo>
                    <a:cubicBezTo>
                      <a:pt x="2009" y="2581"/>
                      <a:pt x="1841" y="2720"/>
                      <a:pt x="1841" y="2915"/>
                    </a:cubicBezTo>
                    <a:lnTo>
                      <a:pt x="1841" y="12247"/>
                    </a:lnTo>
                    <a:lnTo>
                      <a:pt x="1395" y="12247"/>
                    </a:lnTo>
                    <a:cubicBezTo>
                      <a:pt x="1381" y="12247"/>
                      <a:pt x="1353" y="12247"/>
                      <a:pt x="1339" y="12261"/>
                    </a:cubicBezTo>
                    <a:lnTo>
                      <a:pt x="1325" y="12261"/>
                    </a:lnTo>
                    <a:cubicBezTo>
                      <a:pt x="1311" y="12261"/>
                      <a:pt x="1270" y="12275"/>
                      <a:pt x="1256" y="12275"/>
                    </a:cubicBezTo>
                    <a:lnTo>
                      <a:pt x="1242" y="12275"/>
                    </a:lnTo>
                    <a:cubicBezTo>
                      <a:pt x="1214" y="12275"/>
                      <a:pt x="1200" y="12303"/>
                      <a:pt x="1186" y="12303"/>
                    </a:cubicBezTo>
                    <a:lnTo>
                      <a:pt x="1172" y="12303"/>
                    </a:lnTo>
                    <a:cubicBezTo>
                      <a:pt x="1144" y="12303"/>
                      <a:pt x="1130" y="12317"/>
                      <a:pt x="1116" y="12317"/>
                    </a:cubicBezTo>
                    <a:cubicBezTo>
                      <a:pt x="1116" y="12317"/>
                      <a:pt x="1102" y="12317"/>
                      <a:pt x="1102" y="12331"/>
                    </a:cubicBezTo>
                    <a:cubicBezTo>
                      <a:pt x="1074" y="12331"/>
                      <a:pt x="1060" y="12345"/>
                      <a:pt x="1046" y="12345"/>
                    </a:cubicBezTo>
                    <a:cubicBezTo>
                      <a:pt x="1046" y="12345"/>
                      <a:pt x="1032" y="12345"/>
                      <a:pt x="1032" y="12373"/>
                    </a:cubicBezTo>
                    <a:cubicBezTo>
                      <a:pt x="1005" y="12387"/>
                      <a:pt x="977" y="12387"/>
                      <a:pt x="963" y="12400"/>
                    </a:cubicBezTo>
                    <a:cubicBezTo>
                      <a:pt x="935" y="12414"/>
                      <a:pt x="921" y="12414"/>
                      <a:pt x="893" y="12442"/>
                    </a:cubicBezTo>
                    <a:cubicBezTo>
                      <a:pt x="893" y="12442"/>
                      <a:pt x="865" y="12442"/>
                      <a:pt x="865" y="12456"/>
                    </a:cubicBezTo>
                    <a:cubicBezTo>
                      <a:pt x="851" y="12456"/>
                      <a:pt x="837" y="12470"/>
                      <a:pt x="837" y="12470"/>
                    </a:cubicBezTo>
                    <a:lnTo>
                      <a:pt x="823" y="12484"/>
                    </a:lnTo>
                    <a:cubicBezTo>
                      <a:pt x="795" y="12484"/>
                      <a:pt x="781" y="12512"/>
                      <a:pt x="781" y="12512"/>
                    </a:cubicBezTo>
                    <a:lnTo>
                      <a:pt x="767" y="12526"/>
                    </a:lnTo>
                    <a:cubicBezTo>
                      <a:pt x="740" y="12540"/>
                      <a:pt x="726" y="12540"/>
                      <a:pt x="712" y="12554"/>
                    </a:cubicBezTo>
                    <a:cubicBezTo>
                      <a:pt x="712" y="12554"/>
                      <a:pt x="698" y="12554"/>
                      <a:pt x="698" y="12582"/>
                    </a:cubicBezTo>
                    <a:lnTo>
                      <a:pt x="698" y="1660"/>
                    </a:lnTo>
                    <a:cubicBezTo>
                      <a:pt x="698" y="1116"/>
                      <a:pt x="1130" y="684"/>
                      <a:pt x="1674" y="684"/>
                    </a:cubicBezTo>
                    <a:close/>
                    <a:moveTo>
                      <a:pt x="2190" y="14228"/>
                    </a:moveTo>
                    <a:lnTo>
                      <a:pt x="2190" y="14855"/>
                    </a:lnTo>
                    <a:lnTo>
                      <a:pt x="1632" y="14855"/>
                    </a:lnTo>
                    <a:cubicBezTo>
                      <a:pt x="1214" y="14855"/>
                      <a:pt x="851" y="14604"/>
                      <a:pt x="712" y="14228"/>
                    </a:cubicBezTo>
                    <a:close/>
                    <a:moveTo>
                      <a:pt x="11954" y="12931"/>
                    </a:moveTo>
                    <a:lnTo>
                      <a:pt x="11954" y="14855"/>
                    </a:lnTo>
                    <a:lnTo>
                      <a:pt x="5649" y="14855"/>
                    </a:lnTo>
                    <a:lnTo>
                      <a:pt x="5649" y="14228"/>
                    </a:lnTo>
                    <a:lnTo>
                      <a:pt x="9443" y="14228"/>
                    </a:lnTo>
                    <a:cubicBezTo>
                      <a:pt x="9625" y="14228"/>
                      <a:pt x="9778" y="14088"/>
                      <a:pt x="9778" y="13907"/>
                    </a:cubicBezTo>
                    <a:cubicBezTo>
                      <a:pt x="9778" y="13726"/>
                      <a:pt x="9639" y="13572"/>
                      <a:pt x="9443" y="13572"/>
                    </a:cubicBezTo>
                    <a:lnTo>
                      <a:pt x="712" y="13572"/>
                    </a:lnTo>
                    <a:cubicBezTo>
                      <a:pt x="851" y="13182"/>
                      <a:pt x="1214" y="12931"/>
                      <a:pt x="1632" y="12931"/>
                    </a:cubicBezTo>
                    <a:close/>
                    <a:moveTo>
                      <a:pt x="4994" y="14228"/>
                    </a:moveTo>
                    <a:lnTo>
                      <a:pt x="4994" y="15190"/>
                    </a:lnTo>
                    <a:lnTo>
                      <a:pt x="4980" y="15190"/>
                    </a:lnTo>
                    <a:lnTo>
                      <a:pt x="4980" y="16097"/>
                    </a:lnTo>
                    <a:lnTo>
                      <a:pt x="4073" y="15664"/>
                    </a:lnTo>
                    <a:cubicBezTo>
                      <a:pt x="4031" y="15644"/>
                      <a:pt x="3983" y="15633"/>
                      <a:pt x="3934" y="15633"/>
                    </a:cubicBezTo>
                    <a:cubicBezTo>
                      <a:pt x="3885" y="15633"/>
                      <a:pt x="3836" y="15644"/>
                      <a:pt x="3794" y="15664"/>
                    </a:cubicBezTo>
                    <a:lnTo>
                      <a:pt x="2888" y="16097"/>
                    </a:lnTo>
                    <a:lnTo>
                      <a:pt x="2888" y="15190"/>
                    </a:lnTo>
                    <a:lnTo>
                      <a:pt x="2888" y="14228"/>
                    </a:lnTo>
                    <a:close/>
                    <a:moveTo>
                      <a:pt x="1632" y="0"/>
                    </a:moveTo>
                    <a:cubicBezTo>
                      <a:pt x="726" y="0"/>
                      <a:pt x="0" y="739"/>
                      <a:pt x="0" y="1646"/>
                    </a:cubicBezTo>
                    <a:lnTo>
                      <a:pt x="0" y="13851"/>
                    </a:lnTo>
                    <a:lnTo>
                      <a:pt x="0" y="13865"/>
                    </a:lnTo>
                    <a:lnTo>
                      <a:pt x="0" y="13879"/>
                    </a:lnTo>
                    <a:lnTo>
                      <a:pt x="0" y="13935"/>
                    </a:lnTo>
                    <a:lnTo>
                      <a:pt x="0" y="13949"/>
                    </a:lnTo>
                    <a:lnTo>
                      <a:pt x="0" y="14019"/>
                    </a:lnTo>
                    <a:lnTo>
                      <a:pt x="0" y="14046"/>
                    </a:lnTo>
                    <a:cubicBezTo>
                      <a:pt x="0" y="14060"/>
                      <a:pt x="0" y="14088"/>
                      <a:pt x="14" y="14116"/>
                    </a:cubicBezTo>
                    <a:cubicBezTo>
                      <a:pt x="14" y="14130"/>
                      <a:pt x="28" y="14158"/>
                      <a:pt x="28" y="14186"/>
                    </a:cubicBezTo>
                    <a:cubicBezTo>
                      <a:pt x="84" y="14465"/>
                      <a:pt x="223" y="14744"/>
                      <a:pt x="433" y="14953"/>
                    </a:cubicBezTo>
                    <a:lnTo>
                      <a:pt x="475" y="14981"/>
                    </a:lnTo>
                    <a:cubicBezTo>
                      <a:pt x="767" y="15302"/>
                      <a:pt x="1186" y="15483"/>
                      <a:pt x="1660" y="15483"/>
                    </a:cubicBezTo>
                    <a:lnTo>
                      <a:pt x="2232" y="15483"/>
                    </a:lnTo>
                    <a:lnTo>
                      <a:pt x="2232" y="16585"/>
                    </a:lnTo>
                    <a:cubicBezTo>
                      <a:pt x="2232" y="16711"/>
                      <a:pt x="2274" y="16808"/>
                      <a:pt x="2385" y="16864"/>
                    </a:cubicBezTo>
                    <a:cubicBezTo>
                      <a:pt x="2440" y="16895"/>
                      <a:pt x="2500" y="16913"/>
                      <a:pt x="2558" y="16913"/>
                    </a:cubicBezTo>
                    <a:cubicBezTo>
                      <a:pt x="2604" y="16913"/>
                      <a:pt x="2650" y="16902"/>
                      <a:pt x="2692" y="16878"/>
                    </a:cubicBezTo>
                    <a:lnTo>
                      <a:pt x="3934" y="16292"/>
                    </a:lnTo>
                    <a:lnTo>
                      <a:pt x="5175" y="16878"/>
                    </a:lnTo>
                    <a:cubicBezTo>
                      <a:pt x="5231" y="16906"/>
                      <a:pt x="5259" y="16920"/>
                      <a:pt x="5315" y="16920"/>
                    </a:cubicBezTo>
                    <a:cubicBezTo>
                      <a:pt x="5384" y="16920"/>
                      <a:pt x="5440" y="16906"/>
                      <a:pt x="5482" y="16864"/>
                    </a:cubicBezTo>
                    <a:cubicBezTo>
                      <a:pt x="5594" y="16808"/>
                      <a:pt x="5649" y="16697"/>
                      <a:pt x="5649" y="16585"/>
                    </a:cubicBezTo>
                    <a:lnTo>
                      <a:pt x="5649" y="15483"/>
                    </a:lnTo>
                    <a:lnTo>
                      <a:pt x="12289" y="15483"/>
                    </a:lnTo>
                    <a:cubicBezTo>
                      <a:pt x="12456" y="15483"/>
                      <a:pt x="12624" y="15344"/>
                      <a:pt x="12624" y="15162"/>
                    </a:cubicBezTo>
                    <a:lnTo>
                      <a:pt x="12624" y="12554"/>
                    </a:lnTo>
                    <a:lnTo>
                      <a:pt x="12624" y="321"/>
                    </a:lnTo>
                    <a:cubicBezTo>
                      <a:pt x="12624" y="168"/>
                      <a:pt x="12484" y="0"/>
                      <a:pt x="12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5481900" y="3731550"/>
                <a:ext cx="16775" cy="16400"/>
              </a:xfrm>
              <a:custGeom>
                <a:rect b="b" l="l" r="r" t="t"/>
                <a:pathLst>
                  <a:path extrusionOk="0" h="656" w="671">
                    <a:moveTo>
                      <a:pt x="266" y="0"/>
                    </a:moveTo>
                    <a:cubicBezTo>
                      <a:pt x="252" y="0"/>
                      <a:pt x="238" y="14"/>
                      <a:pt x="196" y="14"/>
                    </a:cubicBezTo>
                    <a:cubicBezTo>
                      <a:pt x="182" y="14"/>
                      <a:pt x="168" y="28"/>
                      <a:pt x="140" y="42"/>
                    </a:cubicBezTo>
                    <a:cubicBezTo>
                      <a:pt x="126" y="70"/>
                      <a:pt x="112" y="70"/>
                      <a:pt x="98" y="84"/>
                    </a:cubicBezTo>
                    <a:cubicBezTo>
                      <a:pt x="70" y="98"/>
                      <a:pt x="56" y="112"/>
                      <a:pt x="56" y="140"/>
                    </a:cubicBezTo>
                    <a:cubicBezTo>
                      <a:pt x="42" y="154"/>
                      <a:pt x="42" y="168"/>
                      <a:pt x="29" y="182"/>
                    </a:cubicBezTo>
                    <a:cubicBezTo>
                      <a:pt x="29" y="209"/>
                      <a:pt x="1" y="223"/>
                      <a:pt x="1" y="251"/>
                    </a:cubicBezTo>
                    <a:lnTo>
                      <a:pt x="1" y="321"/>
                    </a:lnTo>
                    <a:lnTo>
                      <a:pt x="1" y="391"/>
                    </a:lnTo>
                    <a:cubicBezTo>
                      <a:pt x="1" y="419"/>
                      <a:pt x="29" y="433"/>
                      <a:pt x="29" y="461"/>
                    </a:cubicBezTo>
                    <a:cubicBezTo>
                      <a:pt x="29" y="488"/>
                      <a:pt x="42" y="502"/>
                      <a:pt x="56" y="516"/>
                    </a:cubicBezTo>
                    <a:cubicBezTo>
                      <a:pt x="70" y="530"/>
                      <a:pt x="70" y="544"/>
                      <a:pt x="98" y="572"/>
                    </a:cubicBezTo>
                    <a:cubicBezTo>
                      <a:pt x="112" y="586"/>
                      <a:pt x="126" y="600"/>
                      <a:pt x="140" y="600"/>
                    </a:cubicBezTo>
                    <a:cubicBezTo>
                      <a:pt x="168" y="614"/>
                      <a:pt x="182" y="614"/>
                      <a:pt x="196" y="642"/>
                    </a:cubicBezTo>
                    <a:cubicBezTo>
                      <a:pt x="210" y="642"/>
                      <a:pt x="238" y="656"/>
                      <a:pt x="266" y="656"/>
                    </a:cubicBezTo>
                    <a:lnTo>
                      <a:pt x="405" y="656"/>
                    </a:lnTo>
                    <a:cubicBezTo>
                      <a:pt x="419" y="656"/>
                      <a:pt x="447" y="642"/>
                      <a:pt x="475" y="642"/>
                    </a:cubicBezTo>
                    <a:cubicBezTo>
                      <a:pt x="489" y="642"/>
                      <a:pt x="517" y="614"/>
                      <a:pt x="531" y="600"/>
                    </a:cubicBezTo>
                    <a:cubicBezTo>
                      <a:pt x="545" y="586"/>
                      <a:pt x="559" y="586"/>
                      <a:pt x="573" y="572"/>
                    </a:cubicBezTo>
                    <a:cubicBezTo>
                      <a:pt x="600" y="544"/>
                      <a:pt x="614" y="530"/>
                      <a:pt x="614" y="516"/>
                    </a:cubicBezTo>
                    <a:cubicBezTo>
                      <a:pt x="628" y="502"/>
                      <a:pt x="628" y="474"/>
                      <a:pt x="656" y="461"/>
                    </a:cubicBezTo>
                    <a:cubicBezTo>
                      <a:pt x="656" y="447"/>
                      <a:pt x="670" y="433"/>
                      <a:pt x="670" y="391"/>
                    </a:cubicBezTo>
                    <a:lnTo>
                      <a:pt x="670" y="321"/>
                    </a:lnTo>
                    <a:cubicBezTo>
                      <a:pt x="670" y="307"/>
                      <a:pt x="670" y="293"/>
                      <a:pt x="656" y="251"/>
                    </a:cubicBezTo>
                    <a:cubicBezTo>
                      <a:pt x="656" y="237"/>
                      <a:pt x="628" y="223"/>
                      <a:pt x="628" y="182"/>
                    </a:cubicBezTo>
                    <a:cubicBezTo>
                      <a:pt x="628" y="168"/>
                      <a:pt x="614" y="154"/>
                      <a:pt x="600" y="140"/>
                    </a:cubicBezTo>
                    <a:cubicBezTo>
                      <a:pt x="586" y="112"/>
                      <a:pt x="586" y="98"/>
                      <a:pt x="559" y="84"/>
                    </a:cubicBezTo>
                    <a:cubicBezTo>
                      <a:pt x="545" y="70"/>
                      <a:pt x="531" y="42"/>
                      <a:pt x="517" y="42"/>
                    </a:cubicBezTo>
                    <a:cubicBezTo>
                      <a:pt x="489" y="28"/>
                      <a:pt x="475" y="28"/>
                      <a:pt x="461" y="14"/>
                    </a:cubicBezTo>
                    <a:cubicBezTo>
                      <a:pt x="447" y="14"/>
                      <a:pt x="419"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5266400" y="3422925"/>
                <a:ext cx="16400" cy="16425"/>
              </a:xfrm>
              <a:custGeom>
                <a:rect b="b" l="l" r="r" t="t"/>
                <a:pathLst>
                  <a:path extrusionOk="0" h="657" w="656">
                    <a:moveTo>
                      <a:pt x="251" y="1"/>
                    </a:moveTo>
                    <a:cubicBezTo>
                      <a:pt x="238" y="1"/>
                      <a:pt x="224" y="15"/>
                      <a:pt x="182" y="15"/>
                    </a:cubicBezTo>
                    <a:cubicBezTo>
                      <a:pt x="168" y="15"/>
                      <a:pt x="154" y="29"/>
                      <a:pt x="140" y="43"/>
                    </a:cubicBezTo>
                    <a:cubicBezTo>
                      <a:pt x="112" y="70"/>
                      <a:pt x="98" y="70"/>
                      <a:pt x="84" y="84"/>
                    </a:cubicBezTo>
                    <a:cubicBezTo>
                      <a:pt x="70" y="98"/>
                      <a:pt x="42" y="112"/>
                      <a:pt x="42" y="140"/>
                    </a:cubicBezTo>
                    <a:cubicBezTo>
                      <a:pt x="28" y="154"/>
                      <a:pt x="28" y="168"/>
                      <a:pt x="14" y="182"/>
                    </a:cubicBezTo>
                    <a:cubicBezTo>
                      <a:pt x="14" y="210"/>
                      <a:pt x="0" y="224"/>
                      <a:pt x="0" y="252"/>
                    </a:cubicBezTo>
                    <a:lnTo>
                      <a:pt x="0" y="322"/>
                    </a:lnTo>
                    <a:lnTo>
                      <a:pt x="0" y="391"/>
                    </a:lnTo>
                    <a:cubicBezTo>
                      <a:pt x="0" y="433"/>
                      <a:pt x="14" y="433"/>
                      <a:pt x="14" y="461"/>
                    </a:cubicBezTo>
                    <a:cubicBezTo>
                      <a:pt x="14" y="489"/>
                      <a:pt x="28" y="503"/>
                      <a:pt x="42" y="517"/>
                    </a:cubicBezTo>
                    <a:cubicBezTo>
                      <a:pt x="70" y="531"/>
                      <a:pt x="70" y="559"/>
                      <a:pt x="84" y="573"/>
                    </a:cubicBezTo>
                    <a:cubicBezTo>
                      <a:pt x="98" y="587"/>
                      <a:pt x="112" y="600"/>
                      <a:pt x="140" y="600"/>
                    </a:cubicBezTo>
                    <a:cubicBezTo>
                      <a:pt x="154" y="628"/>
                      <a:pt x="168" y="628"/>
                      <a:pt x="182" y="642"/>
                    </a:cubicBezTo>
                    <a:cubicBezTo>
                      <a:pt x="210" y="642"/>
                      <a:pt x="224" y="656"/>
                      <a:pt x="251" y="656"/>
                    </a:cubicBezTo>
                    <a:lnTo>
                      <a:pt x="391" y="656"/>
                    </a:lnTo>
                    <a:cubicBezTo>
                      <a:pt x="433" y="656"/>
                      <a:pt x="433" y="642"/>
                      <a:pt x="461" y="642"/>
                    </a:cubicBezTo>
                    <a:cubicBezTo>
                      <a:pt x="489" y="642"/>
                      <a:pt x="503" y="628"/>
                      <a:pt x="516" y="600"/>
                    </a:cubicBezTo>
                    <a:cubicBezTo>
                      <a:pt x="530" y="587"/>
                      <a:pt x="558" y="587"/>
                      <a:pt x="572" y="573"/>
                    </a:cubicBezTo>
                    <a:cubicBezTo>
                      <a:pt x="586" y="545"/>
                      <a:pt x="600" y="531"/>
                      <a:pt x="600" y="517"/>
                    </a:cubicBezTo>
                    <a:cubicBezTo>
                      <a:pt x="614" y="503"/>
                      <a:pt x="614" y="475"/>
                      <a:pt x="642" y="461"/>
                    </a:cubicBezTo>
                    <a:cubicBezTo>
                      <a:pt x="642" y="447"/>
                      <a:pt x="656" y="433"/>
                      <a:pt x="656" y="391"/>
                    </a:cubicBezTo>
                    <a:lnTo>
                      <a:pt x="656" y="322"/>
                    </a:lnTo>
                    <a:cubicBezTo>
                      <a:pt x="656" y="308"/>
                      <a:pt x="656" y="294"/>
                      <a:pt x="642" y="252"/>
                    </a:cubicBezTo>
                    <a:cubicBezTo>
                      <a:pt x="642" y="238"/>
                      <a:pt x="628" y="224"/>
                      <a:pt x="628" y="182"/>
                    </a:cubicBezTo>
                    <a:cubicBezTo>
                      <a:pt x="628" y="168"/>
                      <a:pt x="600" y="154"/>
                      <a:pt x="586" y="140"/>
                    </a:cubicBezTo>
                    <a:cubicBezTo>
                      <a:pt x="572" y="112"/>
                      <a:pt x="572" y="98"/>
                      <a:pt x="558" y="84"/>
                    </a:cubicBezTo>
                    <a:cubicBezTo>
                      <a:pt x="530" y="70"/>
                      <a:pt x="516" y="43"/>
                      <a:pt x="503" y="43"/>
                    </a:cubicBezTo>
                    <a:cubicBezTo>
                      <a:pt x="489" y="29"/>
                      <a:pt x="461" y="29"/>
                      <a:pt x="447" y="15"/>
                    </a:cubicBezTo>
                    <a:cubicBezTo>
                      <a:pt x="433" y="15"/>
                      <a:pt x="419" y="1"/>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5411475" y="3490225"/>
                <a:ext cx="39775" cy="39775"/>
              </a:xfrm>
              <a:custGeom>
                <a:rect b="b" l="l" r="r" t="t"/>
                <a:pathLst>
                  <a:path extrusionOk="0" h="1591" w="1591">
                    <a:moveTo>
                      <a:pt x="1255" y="1"/>
                    </a:moveTo>
                    <a:cubicBezTo>
                      <a:pt x="558" y="1"/>
                      <a:pt x="0" y="559"/>
                      <a:pt x="0" y="1256"/>
                    </a:cubicBezTo>
                    <a:cubicBezTo>
                      <a:pt x="0" y="1437"/>
                      <a:pt x="139" y="1591"/>
                      <a:pt x="335" y="1591"/>
                    </a:cubicBezTo>
                    <a:cubicBezTo>
                      <a:pt x="502" y="1591"/>
                      <a:pt x="656" y="1451"/>
                      <a:pt x="656" y="1256"/>
                    </a:cubicBezTo>
                    <a:cubicBezTo>
                      <a:pt x="656" y="935"/>
                      <a:pt x="921" y="670"/>
                      <a:pt x="1255" y="670"/>
                    </a:cubicBezTo>
                    <a:cubicBezTo>
                      <a:pt x="1423" y="670"/>
                      <a:pt x="1576" y="531"/>
                      <a:pt x="1576" y="336"/>
                    </a:cubicBezTo>
                    <a:cubicBezTo>
                      <a:pt x="1590" y="140"/>
                      <a:pt x="1451" y="1"/>
                      <a:pt x="12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5415300" y="3554750"/>
                <a:ext cx="39775" cy="39775"/>
              </a:xfrm>
              <a:custGeom>
                <a:rect b="b" l="l" r="r" t="t"/>
                <a:pathLst>
                  <a:path extrusionOk="0" h="1591" w="1591">
                    <a:moveTo>
                      <a:pt x="1256" y="0"/>
                    </a:moveTo>
                    <a:cubicBezTo>
                      <a:pt x="558" y="0"/>
                      <a:pt x="0" y="558"/>
                      <a:pt x="0" y="1256"/>
                    </a:cubicBezTo>
                    <a:cubicBezTo>
                      <a:pt x="0" y="1437"/>
                      <a:pt x="140" y="1590"/>
                      <a:pt x="335" y="1590"/>
                    </a:cubicBezTo>
                    <a:cubicBezTo>
                      <a:pt x="503" y="1590"/>
                      <a:pt x="656" y="1451"/>
                      <a:pt x="656" y="1256"/>
                    </a:cubicBezTo>
                    <a:cubicBezTo>
                      <a:pt x="656" y="935"/>
                      <a:pt x="921" y="670"/>
                      <a:pt x="1256" y="670"/>
                    </a:cubicBezTo>
                    <a:cubicBezTo>
                      <a:pt x="1423" y="670"/>
                      <a:pt x="1591" y="530"/>
                      <a:pt x="1591" y="335"/>
                    </a:cubicBezTo>
                    <a:cubicBezTo>
                      <a:pt x="1591" y="168"/>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5293600" y="3445925"/>
                <a:ext cx="214125" cy="212750"/>
              </a:xfrm>
              <a:custGeom>
                <a:rect b="b" l="l" r="r" t="t"/>
                <a:pathLst>
                  <a:path extrusionOk="0" h="8510" w="8565">
                    <a:moveTo>
                      <a:pt x="5008" y="643"/>
                    </a:moveTo>
                    <a:cubicBezTo>
                      <a:pt x="5426" y="657"/>
                      <a:pt x="5747" y="866"/>
                      <a:pt x="5887" y="1257"/>
                    </a:cubicBezTo>
                    <a:cubicBezTo>
                      <a:pt x="5926" y="1386"/>
                      <a:pt x="6048" y="1467"/>
                      <a:pt x="6199" y="1467"/>
                    </a:cubicBezTo>
                    <a:cubicBezTo>
                      <a:pt x="6211" y="1467"/>
                      <a:pt x="6223" y="1467"/>
                      <a:pt x="6235" y="1466"/>
                    </a:cubicBezTo>
                    <a:cubicBezTo>
                      <a:pt x="6284" y="1460"/>
                      <a:pt x="6332" y="1457"/>
                      <a:pt x="6378" y="1457"/>
                    </a:cubicBezTo>
                    <a:cubicBezTo>
                      <a:pt x="6747" y="1457"/>
                      <a:pt x="7052" y="1651"/>
                      <a:pt x="7226" y="2010"/>
                    </a:cubicBezTo>
                    <a:cubicBezTo>
                      <a:pt x="7296" y="2177"/>
                      <a:pt x="7309" y="2387"/>
                      <a:pt x="7254" y="2568"/>
                    </a:cubicBezTo>
                    <a:cubicBezTo>
                      <a:pt x="7159" y="2534"/>
                      <a:pt x="7061" y="2516"/>
                      <a:pt x="6963" y="2516"/>
                    </a:cubicBezTo>
                    <a:cubicBezTo>
                      <a:pt x="6741" y="2516"/>
                      <a:pt x="6521" y="2603"/>
                      <a:pt x="6347" y="2777"/>
                    </a:cubicBezTo>
                    <a:cubicBezTo>
                      <a:pt x="6235" y="2889"/>
                      <a:pt x="6235" y="3098"/>
                      <a:pt x="6347" y="3237"/>
                    </a:cubicBezTo>
                    <a:cubicBezTo>
                      <a:pt x="6410" y="3300"/>
                      <a:pt x="6493" y="3332"/>
                      <a:pt x="6579" y="3332"/>
                    </a:cubicBezTo>
                    <a:cubicBezTo>
                      <a:pt x="6664" y="3332"/>
                      <a:pt x="6752" y="3300"/>
                      <a:pt x="6821" y="3237"/>
                    </a:cubicBezTo>
                    <a:cubicBezTo>
                      <a:pt x="6877" y="3196"/>
                      <a:pt x="6947" y="3168"/>
                      <a:pt x="6975" y="3168"/>
                    </a:cubicBezTo>
                    <a:cubicBezTo>
                      <a:pt x="7044" y="3168"/>
                      <a:pt x="7100" y="3209"/>
                      <a:pt x="7156" y="3237"/>
                    </a:cubicBezTo>
                    <a:lnTo>
                      <a:pt x="7170" y="3237"/>
                    </a:lnTo>
                    <a:lnTo>
                      <a:pt x="7184" y="3265"/>
                    </a:lnTo>
                    <a:lnTo>
                      <a:pt x="7212" y="3279"/>
                    </a:lnTo>
                    <a:lnTo>
                      <a:pt x="7226" y="3279"/>
                    </a:lnTo>
                    <a:lnTo>
                      <a:pt x="7240" y="3293"/>
                    </a:lnTo>
                    <a:cubicBezTo>
                      <a:pt x="7254" y="3293"/>
                      <a:pt x="7254" y="3307"/>
                      <a:pt x="7282" y="3307"/>
                    </a:cubicBezTo>
                    <a:cubicBezTo>
                      <a:pt x="7644" y="3474"/>
                      <a:pt x="7881" y="3823"/>
                      <a:pt x="7881" y="4200"/>
                    </a:cubicBezTo>
                    <a:cubicBezTo>
                      <a:pt x="7909" y="4493"/>
                      <a:pt x="7812" y="4730"/>
                      <a:pt x="7644" y="4897"/>
                    </a:cubicBezTo>
                    <a:cubicBezTo>
                      <a:pt x="7491" y="4674"/>
                      <a:pt x="7226" y="4535"/>
                      <a:pt x="6933" y="4535"/>
                    </a:cubicBezTo>
                    <a:cubicBezTo>
                      <a:pt x="6752" y="4535"/>
                      <a:pt x="6598" y="4674"/>
                      <a:pt x="6598" y="4869"/>
                    </a:cubicBezTo>
                    <a:cubicBezTo>
                      <a:pt x="6598" y="5037"/>
                      <a:pt x="6738" y="5190"/>
                      <a:pt x="6933" y="5190"/>
                    </a:cubicBezTo>
                    <a:cubicBezTo>
                      <a:pt x="7044" y="5190"/>
                      <a:pt x="7156" y="5302"/>
                      <a:pt x="7156" y="5413"/>
                    </a:cubicBezTo>
                    <a:lnTo>
                      <a:pt x="7156" y="5441"/>
                    </a:lnTo>
                    <a:lnTo>
                      <a:pt x="7156" y="5455"/>
                    </a:lnTo>
                    <a:lnTo>
                      <a:pt x="7156" y="5469"/>
                    </a:lnTo>
                    <a:lnTo>
                      <a:pt x="7156" y="5497"/>
                    </a:lnTo>
                    <a:lnTo>
                      <a:pt x="7156" y="5511"/>
                    </a:lnTo>
                    <a:lnTo>
                      <a:pt x="7156" y="5525"/>
                    </a:lnTo>
                    <a:lnTo>
                      <a:pt x="7156" y="5539"/>
                    </a:lnTo>
                    <a:cubicBezTo>
                      <a:pt x="7156" y="5539"/>
                      <a:pt x="7156" y="5567"/>
                      <a:pt x="7170" y="5567"/>
                    </a:cubicBezTo>
                    <a:lnTo>
                      <a:pt x="7184" y="5581"/>
                    </a:lnTo>
                    <a:cubicBezTo>
                      <a:pt x="7421" y="5916"/>
                      <a:pt x="7421" y="6334"/>
                      <a:pt x="7184" y="6655"/>
                    </a:cubicBezTo>
                    <a:cubicBezTo>
                      <a:pt x="7017" y="6906"/>
                      <a:pt x="6738" y="7059"/>
                      <a:pt x="6417" y="7073"/>
                    </a:cubicBezTo>
                    <a:cubicBezTo>
                      <a:pt x="6305" y="6752"/>
                      <a:pt x="5970" y="6501"/>
                      <a:pt x="5580" y="6501"/>
                    </a:cubicBezTo>
                    <a:cubicBezTo>
                      <a:pt x="5412" y="6501"/>
                      <a:pt x="5259" y="6641"/>
                      <a:pt x="5259" y="6836"/>
                    </a:cubicBezTo>
                    <a:cubicBezTo>
                      <a:pt x="5259" y="7003"/>
                      <a:pt x="5398" y="7171"/>
                      <a:pt x="5580" y="7171"/>
                    </a:cubicBezTo>
                    <a:cubicBezTo>
                      <a:pt x="5705" y="7171"/>
                      <a:pt x="5789" y="7241"/>
                      <a:pt x="5831" y="7338"/>
                    </a:cubicBezTo>
                    <a:cubicBezTo>
                      <a:pt x="5719" y="7534"/>
                      <a:pt x="5566" y="7687"/>
                      <a:pt x="5343" y="7757"/>
                    </a:cubicBezTo>
                    <a:cubicBezTo>
                      <a:pt x="5215" y="7795"/>
                      <a:pt x="5099" y="7813"/>
                      <a:pt x="4990" y="7813"/>
                    </a:cubicBezTo>
                    <a:cubicBezTo>
                      <a:pt x="4862" y="7813"/>
                      <a:pt x="4745" y="7788"/>
                      <a:pt x="4631" y="7743"/>
                    </a:cubicBezTo>
                    <a:lnTo>
                      <a:pt x="4631" y="727"/>
                    </a:lnTo>
                    <a:cubicBezTo>
                      <a:pt x="4743" y="685"/>
                      <a:pt x="4868" y="643"/>
                      <a:pt x="5008" y="643"/>
                    </a:cubicBezTo>
                    <a:close/>
                    <a:moveTo>
                      <a:pt x="3651" y="670"/>
                    </a:moveTo>
                    <a:cubicBezTo>
                      <a:pt x="3783" y="670"/>
                      <a:pt x="3904" y="695"/>
                      <a:pt x="4018" y="741"/>
                    </a:cubicBezTo>
                    <a:lnTo>
                      <a:pt x="4018" y="7757"/>
                    </a:lnTo>
                    <a:lnTo>
                      <a:pt x="4004" y="7757"/>
                    </a:lnTo>
                    <a:cubicBezTo>
                      <a:pt x="3878" y="7813"/>
                      <a:pt x="3753" y="7840"/>
                      <a:pt x="3613" y="7840"/>
                    </a:cubicBezTo>
                    <a:cubicBezTo>
                      <a:pt x="3195" y="7826"/>
                      <a:pt x="2888" y="7617"/>
                      <a:pt x="2748" y="7241"/>
                    </a:cubicBezTo>
                    <a:cubicBezTo>
                      <a:pt x="2692" y="7115"/>
                      <a:pt x="2567" y="7031"/>
                      <a:pt x="2427" y="7031"/>
                    </a:cubicBezTo>
                    <a:lnTo>
                      <a:pt x="2400" y="7031"/>
                    </a:lnTo>
                    <a:cubicBezTo>
                      <a:pt x="2358" y="7035"/>
                      <a:pt x="2317" y="7037"/>
                      <a:pt x="2276" y="7037"/>
                    </a:cubicBezTo>
                    <a:cubicBezTo>
                      <a:pt x="1887" y="7037"/>
                      <a:pt x="1572" y="6854"/>
                      <a:pt x="1395" y="6487"/>
                    </a:cubicBezTo>
                    <a:cubicBezTo>
                      <a:pt x="1325" y="6306"/>
                      <a:pt x="1312" y="6097"/>
                      <a:pt x="1367" y="5929"/>
                    </a:cubicBezTo>
                    <a:lnTo>
                      <a:pt x="1367" y="5929"/>
                    </a:lnTo>
                    <a:cubicBezTo>
                      <a:pt x="1451" y="5957"/>
                      <a:pt x="1563" y="5957"/>
                      <a:pt x="1646" y="5957"/>
                    </a:cubicBezTo>
                    <a:cubicBezTo>
                      <a:pt x="1869" y="5957"/>
                      <a:pt x="2093" y="5874"/>
                      <a:pt x="2274" y="5692"/>
                    </a:cubicBezTo>
                    <a:cubicBezTo>
                      <a:pt x="2400" y="5581"/>
                      <a:pt x="2400" y="5372"/>
                      <a:pt x="2274" y="5232"/>
                    </a:cubicBezTo>
                    <a:cubicBezTo>
                      <a:pt x="2211" y="5169"/>
                      <a:pt x="2128" y="5138"/>
                      <a:pt x="2042" y="5138"/>
                    </a:cubicBezTo>
                    <a:cubicBezTo>
                      <a:pt x="1957" y="5138"/>
                      <a:pt x="1869" y="5169"/>
                      <a:pt x="1800" y="5232"/>
                    </a:cubicBezTo>
                    <a:cubicBezTo>
                      <a:pt x="1761" y="5271"/>
                      <a:pt x="1707" y="5292"/>
                      <a:pt x="1651" y="5292"/>
                    </a:cubicBezTo>
                    <a:cubicBezTo>
                      <a:pt x="1586" y="5292"/>
                      <a:pt x="1517" y="5264"/>
                      <a:pt x="1465" y="5204"/>
                    </a:cubicBezTo>
                    <a:lnTo>
                      <a:pt x="1451" y="5204"/>
                    </a:lnTo>
                    <a:lnTo>
                      <a:pt x="1437" y="5190"/>
                    </a:lnTo>
                    <a:lnTo>
                      <a:pt x="1409" y="5176"/>
                    </a:lnTo>
                    <a:lnTo>
                      <a:pt x="1395" y="5176"/>
                    </a:lnTo>
                    <a:lnTo>
                      <a:pt x="1381" y="5162"/>
                    </a:lnTo>
                    <a:cubicBezTo>
                      <a:pt x="1367" y="5162"/>
                      <a:pt x="1367" y="5134"/>
                      <a:pt x="1339" y="5134"/>
                    </a:cubicBezTo>
                    <a:cubicBezTo>
                      <a:pt x="977" y="4981"/>
                      <a:pt x="740" y="4632"/>
                      <a:pt x="740" y="4256"/>
                    </a:cubicBezTo>
                    <a:cubicBezTo>
                      <a:pt x="740" y="4005"/>
                      <a:pt x="823" y="3781"/>
                      <a:pt x="991" y="3600"/>
                    </a:cubicBezTo>
                    <a:cubicBezTo>
                      <a:pt x="1158" y="3837"/>
                      <a:pt x="1409" y="3977"/>
                      <a:pt x="1716" y="3977"/>
                    </a:cubicBezTo>
                    <a:cubicBezTo>
                      <a:pt x="1883" y="3977"/>
                      <a:pt x="2037" y="3837"/>
                      <a:pt x="2037" y="3642"/>
                    </a:cubicBezTo>
                    <a:cubicBezTo>
                      <a:pt x="2037" y="3461"/>
                      <a:pt x="1897" y="3307"/>
                      <a:pt x="1716" y="3307"/>
                    </a:cubicBezTo>
                    <a:cubicBezTo>
                      <a:pt x="1591" y="3307"/>
                      <a:pt x="1479" y="3209"/>
                      <a:pt x="1479" y="3084"/>
                    </a:cubicBezTo>
                    <a:lnTo>
                      <a:pt x="1479" y="3070"/>
                    </a:lnTo>
                    <a:lnTo>
                      <a:pt x="1479" y="3042"/>
                    </a:lnTo>
                    <a:lnTo>
                      <a:pt x="1479" y="3028"/>
                    </a:lnTo>
                    <a:lnTo>
                      <a:pt x="1479" y="3014"/>
                    </a:lnTo>
                    <a:lnTo>
                      <a:pt x="1479" y="3000"/>
                    </a:lnTo>
                    <a:lnTo>
                      <a:pt x="1479" y="2972"/>
                    </a:lnTo>
                    <a:lnTo>
                      <a:pt x="1479" y="2958"/>
                    </a:lnTo>
                    <a:cubicBezTo>
                      <a:pt x="1479" y="2958"/>
                      <a:pt x="1479" y="2944"/>
                      <a:pt x="1465" y="2944"/>
                    </a:cubicBezTo>
                    <a:lnTo>
                      <a:pt x="1465" y="2930"/>
                    </a:lnTo>
                    <a:cubicBezTo>
                      <a:pt x="1465" y="2930"/>
                      <a:pt x="1465" y="2903"/>
                      <a:pt x="1451" y="2903"/>
                    </a:cubicBezTo>
                    <a:cubicBezTo>
                      <a:pt x="1228" y="2582"/>
                      <a:pt x="1228" y="2163"/>
                      <a:pt x="1451" y="1829"/>
                    </a:cubicBezTo>
                    <a:cubicBezTo>
                      <a:pt x="1618" y="1577"/>
                      <a:pt x="1897" y="1424"/>
                      <a:pt x="2218" y="1410"/>
                    </a:cubicBezTo>
                    <a:cubicBezTo>
                      <a:pt x="2344" y="1745"/>
                      <a:pt x="2665" y="1982"/>
                      <a:pt x="3055" y="1982"/>
                    </a:cubicBezTo>
                    <a:cubicBezTo>
                      <a:pt x="3223" y="1982"/>
                      <a:pt x="3390" y="1843"/>
                      <a:pt x="3390" y="1647"/>
                    </a:cubicBezTo>
                    <a:cubicBezTo>
                      <a:pt x="3390" y="1480"/>
                      <a:pt x="3250" y="1326"/>
                      <a:pt x="3055" y="1326"/>
                    </a:cubicBezTo>
                    <a:cubicBezTo>
                      <a:pt x="2930" y="1326"/>
                      <a:pt x="2846" y="1257"/>
                      <a:pt x="2804" y="1145"/>
                    </a:cubicBezTo>
                    <a:cubicBezTo>
                      <a:pt x="2916" y="950"/>
                      <a:pt x="3069" y="796"/>
                      <a:pt x="3292" y="727"/>
                    </a:cubicBezTo>
                    <a:cubicBezTo>
                      <a:pt x="3420" y="688"/>
                      <a:pt x="3539" y="670"/>
                      <a:pt x="3651" y="670"/>
                    </a:cubicBezTo>
                    <a:close/>
                    <a:moveTo>
                      <a:pt x="3612" y="0"/>
                    </a:moveTo>
                    <a:cubicBezTo>
                      <a:pt x="3429" y="0"/>
                      <a:pt x="3239" y="33"/>
                      <a:pt x="3041" y="99"/>
                    </a:cubicBezTo>
                    <a:lnTo>
                      <a:pt x="3013" y="99"/>
                    </a:lnTo>
                    <a:cubicBezTo>
                      <a:pt x="2692" y="224"/>
                      <a:pt x="2413" y="448"/>
                      <a:pt x="2218" y="755"/>
                    </a:cubicBezTo>
                    <a:lnTo>
                      <a:pt x="2204" y="755"/>
                    </a:lnTo>
                    <a:cubicBezTo>
                      <a:pt x="1660" y="755"/>
                      <a:pt x="1130" y="1006"/>
                      <a:pt x="823" y="1452"/>
                    </a:cubicBezTo>
                    <a:cubicBezTo>
                      <a:pt x="503" y="1898"/>
                      <a:pt x="433" y="2470"/>
                      <a:pt x="642" y="2972"/>
                    </a:cubicBezTo>
                    <a:cubicBezTo>
                      <a:pt x="251" y="3279"/>
                      <a:pt x="0" y="3740"/>
                      <a:pt x="0" y="4256"/>
                    </a:cubicBezTo>
                    <a:cubicBezTo>
                      <a:pt x="0" y="4786"/>
                      <a:pt x="265" y="5274"/>
                      <a:pt x="712" y="5581"/>
                    </a:cubicBezTo>
                    <a:cubicBezTo>
                      <a:pt x="572" y="5943"/>
                      <a:pt x="572" y="6362"/>
                      <a:pt x="740" y="6725"/>
                    </a:cubicBezTo>
                    <a:lnTo>
                      <a:pt x="740" y="6738"/>
                    </a:lnTo>
                    <a:cubicBezTo>
                      <a:pt x="1019" y="7324"/>
                      <a:pt x="1535" y="7673"/>
                      <a:pt x="2162" y="7687"/>
                    </a:cubicBezTo>
                    <a:cubicBezTo>
                      <a:pt x="2441" y="8189"/>
                      <a:pt x="2930" y="8482"/>
                      <a:pt x="3543" y="8510"/>
                    </a:cubicBezTo>
                    <a:lnTo>
                      <a:pt x="3557" y="8510"/>
                    </a:lnTo>
                    <a:cubicBezTo>
                      <a:pt x="3808" y="8510"/>
                      <a:pt x="4045" y="8454"/>
                      <a:pt x="4269" y="8329"/>
                    </a:cubicBezTo>
                    <a:cubicBezTo>
                      <a:pt x="4478" y="8440"/>
                      <a:pt x="4729" y="8510"/>
                      <a:pt x="4966" y="8510"/>
                    </a:cubicBezTo>
                    <a:cubicBezTo>
                      <a:pt x="5147" y="8510"/>
                      <a:pt x="5343" y="8468"/>
                      <a:pt x="5524" y="8426"/>
                    </a:cubicBezTo>
                    <a:lnTo>
                      <a:pt x="5552" y="8426"/>
                    </a:lnTo>
                    <a:cubicBezTo>
                      <a:pt x="5873" y="8301"/>
                      <a:pt x="6152" y="8078"/>
                      <a:pt x="6347" y="7771"/>
                    </a:cubicBezTo>
                    <a:cubicBezTo>
                      <a:pt x="6905" y="7771"/>
                      <a:pt x="7421" y="7506"/>
                      <a:pt x="7728" y="7073"/>
                    </a:cubicBezTo>
                    <a:cubicBezTo>
                      <a:pt x="8035" y="6627"/>
                      <a:pt x="8118" y="6041"/>
                      <a:pt x="7895" y="5539"/>
                    </a:cubicBezTo>
                    <a:cubicBezTo>
                      <a:pt x="8342" y="5232"/>
                      <a:pt x="8565" y="4772"/>
                      <a:pt x="8565" y="4256"/>
                    </a:cubicBezTo>
                    <a:cubicBezTo>
                      <a:pt x="8565" y="3712"/>
                      <a:pt x="8300" y="3223"/>
                      <a:pt x="7853" y="2930"/>
                    </a:cubicBezTo>
                    <a:cubicBezTo>
                      <a:pt x="7993" y="2554"/>
                      <a:pt x="7993" y="2149"/>
                      <a:pt x="7839" y="1773"/>
                    </a:cubicBezTo>
                    <a:lnTo>
                      <a:pt x="7839" y="1759"/>
                    </a:lnTo>
                    <a:cubicBezTo>
                      <a:pt x="7547" y="1187"/>
                      <a:pt x="7030" y="838"/>
                      <a:pt x="6403" y="810"/>
                    </a:cubicBezTo>
                    <a:cubicBezTo>
                      <a:pt x="6124" y="308"/>
                      <a:pt x="5636" y="15"/>
                      <a:pt x="5022" y="1"/>
                    </a:cubicBezTo>
                    <a:lnTo>
                      <a:pt x="5008" y="1"/>
                    </a:lnTo>
                    <a:cubicBezTo>
                      <a:pt x="4757" y="1"/>
                      <a:pt x="4520" y="43"/>
                      <a:pt x="4297" y="169"/>
                    </a:cubicBezTo>
                    <a:cubicBezTo>
                      <a:pt x="4082" y="57"/>
                      <a:pt x="3854" y="0"/>
                      <a:pt x="3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5352175" y="3574975"/>
                <a:ext cx="39775" cy="39425"/>
              </a:xfrm>
              <a:custGeom>
                <a:rect b="b" l="l" r="r" t="t"/>
                <a:pathLst>
                  <a:path extrusionOk="0" h="1577" w="1591">
                    <a:moveTo>
                      <a:pt x="1256" y="0"/>
                    </a:moveTo>
                    <a:cubicBezTo>
                      <a:pt x="1075" y="0"/>
                      <a:pt x="921" y="140"/>
                      <a:pt x="921" y="335"/>
                    </a:cubicBezTo>
                    <a:cubicBezTo>
                      <a:pt x="921" y="656"/>
                      <a:pt x="656" y="921"/>
                      <a:pt x="336" y="921"/>
                    </a:cubicBezTo>
                    <a:cubicBezTo>
                      <a:pt x="154" y="921"/>
                      <a:pt x="1" y="1060"/>
                      <a:pt x="1" y="1256"/>
                    </a:cubicBezTo>
                    <a:cubicBezTo>
                      <a:pt x="1" y="1423"/>
                      <a:pt x="140" y="1576"/>
                      <a:pt x="336" y="1576"/>
                    </a:cubicBezTo>
                    <a:cubicBezTo>
                      <a:pt x="1033" y="1576"/>
                      <a:pt x="1591" y="1019"/>
                      <a:pt x="1591" y="321"/>
                    </a:cubicBezTo>
                    <a:cubicBezTo>
                      <a:pt x="1591" y="140"/>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5348350" y="3510100"/>
                <a:ext cx="39425" cy="39450"/>
              </a:xfrm>
              <a:custGeom>
                <a:rect b="b" l="l" r="r" t="t"/>
                <a:pathLst>
                  <a:path extrusionOk="0" h="1578" w="1577">
                    <a:moveTo>
                      <a:pt x="1256" y="1"/>
                    </a:moveTo>
                    <a:cubicBezTo>
                      <a:pt x="1074" y="1"/>
                      <a:pt x="921" y="140"/>
                      <a:pt x="921" y="322"/>
                    </a:cubicBezTo>
                    <a:cubicBezTo>
                      <a:pt x="921" y="656"/>
                      <a:pt x="656" y="921"/>
                      <a:pt x="321" y="921"/>
                    </a:cubicBezTo>
                    <a:cubicBezTo>
                      <a:pt x="154" y="921"/>
                      <a:pt x="0" y="1061"/>
                      <a:pt x="0" y="1256"/>
                    </a:cubicBezTo>
                    <a:cubicBezTo>
                      <a:pt x="0" y="1424"/>
                      <a:pt x="140" y="1577"/>
                      <a:pt x="321" y="1577"/>
                    </a:cubicBezTo>
                    <a:cubicBezTo>
                      <a:pt x="1019" y="1577"/>
                      <a:pt x="1577" y="1019"/>
                      <a:pt x="1577" y="322"/>
                    </a:cubicBezTo>
                    <a:cubicBezTo>
                      <a:pt x="1577" y="154"/>
                      <a:pt x="1437" y="1"/>
                      <a:pt x="1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0"/>
            <p:cNvSpPr/>
            <p:nvPr/>
          </p:nvSpPr>
          <p:spPr>
            <a:xfrm>
              <a:off x="2291495" y="3719475"/>
              <a:ext cx="804120" cy="808418"/>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30"/>
          <p:cNvSpPr txBox="1"/>
          <p:nvPr>
            <p:ph idx="3" type="subTitle"/>
          </p:nvPr>
        </p:nvSpPr>
        <p:spPr>
          <a:xfrm>
            <a:off x="3816299" y="4598575"/>
            <a:ext cx="49293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Strongly typed, polyglot, cloud, mature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710100" y="445025"/>
            <a:ext cx="238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gRPC desventajas</a:t>
            </a:r>
            <a:endParaRPr/>
          </a:p>
        </p:txBody>
      </p:sp>
      <p:sp>
        <p:nvSpPr>
          <p:cNvPr id="356" name="Google Shape;356;p31"/>
          <p:cNvSpPr txBox="1"/>
          <p:nvPr>
            <p:ph idx="1" type="subTitle"/>
          </p:nvPr>
        </p:nvSpPr>
        <p:spPr>
          <a:xfrm>
            <a:off x="3970801" y="888850"/>
            <a:ext cx="18366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External facing</a:t>
            </a:r>
            <a:endParaRPr/>
          </a:p>
        </p:txBody>
      </p:sp>
      <p:sp>
        <p:nvSpPr>
          <p:cNvPr id="357" name="Google Shape;357;p31"/>
          <p:cNvSpPr txBox="1"/>
          <p:nvPr>
            <p:ph idx="2" type="subTitle"/>
          </p:nvPr>
        </p:nvSpPr>
        <p:spPr>
          <a:xfrm>
            <a:off x="3961500" y="1254575"/>
            <a:ext cx="21414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complicado gestionar la exposición de servicios públicamente</a:t>
            </a:r>
            <a:endParaRPr/>
          </a:p>
        </p:txBody>
      </p:sp>
      <p:sp>
        <p:nvSpPr>
          <p:cNvPr id="358" name="Google Shape;358;p31"/>
          <p:cNvSpPr txBox="1"/>
          <p:nvPr>
            <p:ph idx="3" type="subTitle"/>
          </p:nvPr>
        </p:nvSpPr>
        <p:spPr>
          <a:xfrm>
            <a:off x="5197763" y="2927550"/>
            <a:ext cx="1710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Small ecosystem</a:t>
            </a:r>
            <a:endParaRPr/>
          </a:p>
        </p:txBody>
      </p:sp>
      <p:sp>
        <p:nvSpPr>
          <p:cNvPr id="359" name="Google Shape;359;p31"/>
          <p:cNvSpPr txBox="1"/>
          <p:nvPr>
            <p:ph idx="4" type="subTitle"/>
          </p:nvPr>
        </p:nvSpPr>
        <p:spPr>
          <a:xfrm>
            <a:off x="5197778" y="3293259"/>
            <a:ext cx="2141400" cy="11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Debido a sus limitaciones, no todos los servicios pueden ser abordados con gRPC</a:t>
            </a:r>
            <a:endParaRPr/>
          </a:p>
        </p:txBody>
      </p:sp>
      <p:sp>
        <p:nvSpPr>
          <p:cNvPr id="360" name="Google Shape;360;p31"/>
          <p:cNvSpPr txBox="1"/>
          <p:nvPr>
            <p:ph idx="5" type="subTitle"/>
          </p:nvPr>
        </p:nvSpPr>
        <p:spPr>
          <a:xfrm>
            <a:off x="6498100" y="888850"/>
            <a:ext cx="21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Drastic changes definition</a:t>
            </a:r>
            <a:endParaRPr/>
          </a:p>
        </p:txBody>
      </p:sp>
      <p:sp>
        <p:nvSpPr>
          <p:cNvPr id="361" name="Google Shape;361;p31"/>
          <p:cNvSpPr txBox="1"/>
          <p:nvPr>
            <p:ph idx="6" type="subTitle"/>
          </p:nvPr>
        </p:nvSpPr>
        <p:spPr>
          <a:xfrm>
            <a:off x="6498100" y="1254577"/>
            <a:ext cx="21396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 ser complicado el CI debido a los cambios de los servicios</a:t>
            </a:r>
            <a:endParaRPr/>
          </a:p>
        </p:txBody>
      </p:sp>
      <p:grpSp>
        <p:nvGrpSpPr>
          <p:cNvPr id="362" name="Google Shape;362;p31"/>
          <p:cNvGrpSpPr/>
          <p:nvPr/>
        </p:nvGrpSpPr>
        <p:grpSpPr>
          <a:xfrm>
            <a:off x="356563" y="1794498"/>
            <a:ext cx="2739052" cy="2733395"/>
            <a:chOff x="356563" y="1794498"/>
            <a:chExt cx="2739052" cy="2733395"/>
          </a:xfrm>
        </p:grpSpPr>
        <p:sp>
          <p:nvSpPr>
            <p:cNvPr id="363" name="Google Shape;363;p31"/>
            <p:cNvSpPr/>
            <p:nvPr/>
          </p:nvSpPr>
          <p:spPr>
            <a:xfrm>
              <a:off x="356563" y="1794498"/>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710099" y="1887129"/>
              <a:ext cx="2237373" cy="2237192"/>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31"/>
            <p:cNvGrpSpPr/>
            <p:nvPr/>
          </p:nvGrpSpPr>
          <p:grpSpPr>
            <a:xfrm>
              <a:off x="1405787" y="2438778"/>
              <a:ext cx="845997" cy="1133894"/>
              <a:chOff x="5219675" y="3392600"/>
              <a:chExt cx="315600" cy="423000"/>
            </a:xfrm>
          </p:grpSpPr>
          <p:sp>
            <p:nvSpPr>
              <p:cNvPr id="366" name="Google Shape;366;p31"/>
              <p:cNvSpPr/>
              <p:nvPr/>
            </p:nvSpPr>
            <p:spPr>
              <a:xfrm>
                <a:off x="5219675" y="3392600"/>
                <a:ext cx="315600" cy="423000"/>
              </a:xfrm>
              <a:custGeom>
                <a:rect b="b" l="l" r="r" t="t"/>
                <a:pathLst>
                  <a:path extrusionOk="0" h="16920" w="12624">
                    <a:moveTo>
                      <a:pt x="11996" y="684"/>
                    </a:moveTo>
                    <a:lnTo>
                      <a:pt x="11996" y="12247"/>
                    </a:lnTo>
                    <a:lnTo>
                      <a:pt x="2511" y="12247"/>
                    </a:lnTo>
                    <a:lnTo>
                      <a:pt x="2511" y="2915"/>
                    </a:lnTo>
                    <a:cubicBezTo>
                      <a:pt x="2511" y="2748"/>
                      <a:pt x="2372" y="2581"/>
                      <a:pt x="2176" y="2581"/>
                    </a:cubicBezTo>
                    <a:cubicBezTo>
                      <a:pt x="2009" y="2581"/>
                      <a:pt x="1841" y="2720"/>
                      <a:pt x="1841" y="2915"/>
                    </a:cubicBezTo>
                    <a:lnTo>
                      <a:pt x="1841" y="12247"/>
                    </a:lnTo>
                    <a:lnTo>
                      <a:pt x="1395" y="12247"/>
                    </a:lnTo>
                    <a:cubicBezTo>
                      <a:pt x="1381" y="12247"/>
                      <a:pt x="1353" y="12247"/>
                      <a:pt x="1339" y="12261"/>
                    </a:cubicBezTo>
                    <a:lnTo>
                      <a:pt x="1325" y="12261"/>
                    </a:lnTo>
                    <a:cubicBezTo>
                      <a:pt x="1311" y="12261"/>
                      <a:pt x="1270" y="12275"/>
                      <a:pt x="1256" y="12275"/>
                    </a:cubicBezTo>
                    <a:lnTo>
                      <a:pt x="1242" y="12275"/>
                    </a:lnTo>
                    <a:cubicBezTo>
                      <a:pt x="1214" y="12275"/>
                      <a:pt x="1200" y="12303"/>
                      <a:pt x="1186" y="12303"/>
                    </a:cubicBezTo>
                    <a:lnTo>
                      <a:pt x="1172" y="12303"/>
                    </a:lnTo>
                    <a:cubicBezTo>
                      <a:pt x="1144" y="12303"/>
                      <a:pt x="1130" y="12317"/>
                      <a:pt x="1116" y="12317"/>
                    </a:cubicBezTo>
                    <a:cubicBezTo>
                      <a:pt x="1116" y="12317"/>
                      <a:pt x="1102" y="12317"/>
                      <a:pt x="1102" y="12331"/>
                    </a:cubicBezTo>
                    <a:cubicBezTo>
                      <a:pt x="1074" y="12331"/>
                      <a:pt x="1060" y="12345"/>
                      <a:pt x="1046" y="12345"/>
                    </a:cubicBezTo>
                    <a:cubicBezTo>
                      <a:pt x="1046" y="12345"/>
                      <a:pt x="1032" y="12345"/>
                      <a:pt x="1032" y="12373"/>
                    </a:cubicBezTo>
                    <a:cubicBezTo>
                      <a:pt x="1005" y="12387"/>
                      <a:pt x="977" y="12387"/>
                      <a:pt x="963" y="12400"/>
                    </a:cubicBezTo>
                    <a:cubicBezTo>
                      <a:pt x="935" y="12414"/>
                      <a:pt x="921" y="12414"/>
                      <a:pt x="893" y="12442"/>
                    </a:cubicBezTo>
                    <a:cubicBezTo>
                      <a:pt x="893" y="12442"/>
                      <a:pt x="865" y="12442"/>
                      <a:pt x="865" y="12456"/>
                    </a:cubicBezTo>
                    <a:cubicBezTo>
                      <a:pt x="851" y="12456"/>
                      <a:pt x="837" y="12470"/>
                      <a:pt x="837" y="12470"/>
                    </a:cubicBezTo>
                    <a:lnTo>
                      <a:pt x="823" y="12484"/>
                    </a:lnTo>
                    <a:cubicBezTo>
                      <a:pt x="795" y="12484"/>
                      <a:pt x="781" y="12512"/>
                      <a:pt x="781" y="12512"/>
                    </a:cubicBezTo>
                    <a:lnTo>
                      <a:pt x="767" y="12526"/>
                    </a:lnTo>
                    <a:cubicBezTo>
                      <a:pt x="740" y="12540"/>
                      <a:pt x="726" y="12540"/>
                      <a:pt x="712" y="12554"/>
                    </a:cubicBezTo>
                    <a:cubicBezTo>
                      <a:pt x="712" y="12554"/>
                      <a:pt x="698" y="12554"/>
                      <a:pt x="698" y="12582"/>
                    </a:cubicBezTo>
                    <a:lnTo>
                      <a:pt x="698" y="1660"/>
                    </a:lnTo>
                    <a:cubicBezTo>
                      <a:pt x="698" y="1116"/>
                      <a:pt x="1130" y="684"/>
                      <a:pt x="1674" y="684"/>
                    </a:cubicBezTo>
                    <a:close/>
                    <a:moveTo>
                      <a:pt x="2190" y="14228"/>
                    </a:moveTo>
                    <a:lnTo>
                      <a:pt x="2190" y="14855"/>
                    </a:lnTo>
                    <a:lnTo>
                      <a:pt x="1632" y="14855"/>
                    </a:lnTo>
                    <a:cubicBezTo>
                      <a:pt x="1214" y="14855"/>
                      <a:pt x="851" y="14604"/>
                      <a:pt x="712" y="14228"/>
                    </a:cubicBezTo>
                    <a:close/>
                    <a:moveTo>
                      <a:pt x="11954" y="12931"/>
                    </a:moveTo>
                    <a:lnTo>
                      <a:pt x="11954" y="14855"/>
                    </a:lnTo>
                    <a:lnTo>
                      <a:pt x="5649" y="14855"/>
                    </a:lnTo>
                    <a:lnTo>
                      <a:pt x="5649" y="14228"/>
                    </a:lnTo>
                    <a:lnTo>
                      <a:pt x="9443" y="14228"/>
                    </a:lnTo>
                    <a:cubicBezTo>
                      <a:pt x="9625" y="14228"/>
                      <a:pt x="9778" y="14088"/>
                      <a:pt x="9778" y="13907"/>
                    </a:cubicBezTo>
                    <a:cubicBezTo>
                      <a:pt x="9778" y="13726"/>
                      <a:pt x="9639" y="13572"/>
                      <a:pt x="9443" y="13572"/>
                    </a:cubicBezTo>
                    <a:lnTo>
                      <a:pt x="712" y="13572"/>
                    </a:lnTo>
                    <a:cubicBezTo>
                      <a:pt x="851" y="13182"/>
                      <a:pt x="1214" y="12931"/>
                      <a:pt x="1632" y="12931"/>
                    </a:cubicBezTo>
                    <a:close/>
                    <a:moveTo>
                      <a:pt x="4994" y="14228"/>
                    </a:moveTo>
                    <a:lnTo>
                      <a:pt x="4994" y="15190"/>
                    </a:lnTo>
                    <a:lnTo>
                      <a:pt x="4980" y="15190"/>
                    </a:lnTo>
                    <a:lnTo>
                      <a:pt x="4980" y="16097"/>
                    </a:lnTo>
                    <a:lnTo>
                      <a:pt x="4073" y="15664"/>
                    </a:lnTo>
                    <a:cubicBezTo>
                      <a:pt x="4031" y="15644"/>
                      <a:pt x="3983" y="15633"/>
                      <a:pt x="3934" y="15633"/>
                    </a:cubicBezTo>
                    <a:cubicBezTo>
                      <a:pt x="3885" y="15633"/>
                      <a:pt x="3836" y="15644"/>
                      <a:pt x="3794" y="15664"/>
                    </a:cubicBezTo>
                    <a:lnTo>
                      <a:pt x="2888" y="16097"/>
                    </a:lnTo>
                    <a:lnTo>
                      <a:pt x="2888" y="15190"/>
                    </a:lnTo>
                    <a:lnTo>
                      <a:pt x="2888" y="14228"/>
                    </a:lnTo>
                    <a:close/>
                    <a:moveTo>
                      <a:pt x="1632" y="0"/>
                    </a:moveTo>
                    <a:cubicBezTo>
                      <a:pt x="726" y="0"/>
                      <a:pt x="0" y="739"/>
                      <a:pt x="0" y="1646"/>
                    </a:cubicBezTo>
                    <a:lnTo>
                      <a:pt x="0" y="13851"/>
                    </a:lnTo>
                    <a:lnTo>
                      <a:pt x="0" y="13865"/>
                    </a:lnTo>
                    <a:lnTo>
                      <a:pt x="0" y="13879"/>
                    </a:lnTo>
                    <a:lnTo>
                      <a:pt x="0" y="13935"/>
                    </a:lnTo>
                    <a:lnTo>
                      <a:pt x="0" y="13949"/>
                    </a:lnTo>
                    <a:lnTo>
                      <a:pt x="0" y="14019"/>
                    </a:lnTo>
                    <a:lnTo>
                      <a:pt x="0" y="14046"/>
                    </a:lnTo>
                    <a:cubicBezTo>
                      <a:pt x="0" y="14060"/>
                      <a:pt x="0" y="14088"/>
                      <a:pt x="14" y="14116"/>
                    </a:cubicBezTo>
                    <a:cubicBezTo>
                      <a:pt x="14" y="14130"/>
                      <a:pt x="28" y="14158"/>
                      <a:pt x="28" y="14186"/>
                    </a:cubicBezTo>
                    <a:cubicBezTo>
                      <a:pt x="84" y="14465"/>
                      <a:pt x="223" y="14744"/>
                      <a:pt x="433" y="14953"/>
                    </a:cubicBezTo>
                    <a:lnTo>
                      <a:pt x="475" y="14981"/>
                    </a:lnTo>
                    <a:cubicBezTo>
                      <a:pt x="767" y="15302"/>
                      <a:pt x="1186" y="15483"/>
                      <a:pt x="1660" y="15483"/>
                    </a:cubicBezTo>
                    <a:lnTo>
                      <a:pt x="2232" y="15483"/>
                    </a:lnTo>
                    <a:lnTo>
                      <a:pt x="2232" y="16585"/>
                    </a:lnTo>
                    <a:cubicBezTo>
                      <a:pt x="2232" y="16711"/>
                      <a:pt x="2274" y="16808"/>
                      <a:pt x="2385" y="16864"/>
                    </a:cubicBezTo>
                    <a:cubicBezTo>
                      <a:pt x="2440" y="16895"/>
                      <a:pt x="2500" y="16913"/>
                      <a:pt x="2558" y="16913"/>
                    </a:cubicBezTo>
                    <a:cubicBezTo>
                      <a:pt x="2604" y="16913"/>
                      <a:pt x="2650" y="16902"/>
                      <a:pt x="2692" y="16878"/>
                    </a:cubicBezTo>
                    <a:lnTo>
                      <a:pt x="3934" y="16292"/>
                    </a:lnTo>
                    <a:lnTo>
                      <a:pt x="5175" y="16878"/>
                    </a:lnTo>
                    <a:cubicBezTo>
                      <a:pt x="5231" y="16906"/>
                      <a:pt x="5259" y="16920"/>
                      <a:pt x="5315" y="16920"/>
                    </a:cubicBezTo>
                    <a:cubicBezTo>
                      <a:pt x="5384" y="16920"/>
                      <a:pt x="5440" y="16906"/>
                      <a:pt x="5482" y="16864"/>
                    </a:cubicBezTo>
                    <a:cubicBezTo>
                      <a:pt x="5594" y="16808"/>
                      <a:pt x="5649" y="16697"/>
                      <a:pt x="5649" y="16585"/>
                    </a:cubicBezTo>
                    <a:lnTo>
                      <a:pt x="5649" y="15483"/>
                    </a:lnTo>
                    <a:lnTo>
                      <a:pt x="12289" y="15483"/>
                    </a:lnTo>
                    <a:cubicBezTo>
                      <a:pt x="12456" y="15483"/>
                      <a:pt x="12624" y="15344"/>
                      <a:pt x="12624" y="15162"/>
                    </a:cubicBezTo>
                    <a:lnTo>
                      <a:pt x="12624" y="12554"/>
                    </a:lnTo>
                    <a:lnTo>
                      <a:pt x="12624" y="321"/>
                    </a:lnTo>
                    <a:cubicBezTo>
                      <a:pt x="12624" y="168"/>
                      <a:pt x="12484" y="0"/>
                      <a:pt x="12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5481900" y="3731550"/>
                <a:ext cx="16775" cy="16400"/>
              </a:xfrm>
              <a:custGeom>
                <a:rect b="b" l="l" r="r" t="t"/>
                <a:pathLst>
                  <a:path extrusionOk="0" h="656" w="671">
                    <a:moveTo>
                      <a:pt x="266" y="0"/>
                    </a:moveTo>
                    <a:cubicBezTo>
                      <a:pt x="252" y="0"/>
                      <a:pt x="238" y="14"/>
                      <a:pt x="196" y="14"/>
                    </a:cubicBezTo>
                    <a:cubicBezTo>
                      <a:pt x="182" y="14"/>
                      <a:pt x="168" y="28"/>
                      <a:pt x="140" y="42"/>
                    </a:cubicBezTo>
                    <a:cubicBezTo>
                      <a:pt x="126" y="70"/>
                      <a:pt x="112" y="70"/>
                      <a:pt x="98" y="84"/>
                    </a:cubicBezTo>
                    <a:cubicBezTo>
                      <a:pt x="70" y="98"/>
                      <a:pt x="56" y="112"/>
                      <a:pt x="56" y="140"/>
                    </a:cubicBezTo>
                    <a:cubicBezTo>
                      <a:pt x="42" y="154"/>
                      <a:pt x="42" y="168"/>
                      <a:pt x="29" y="182"/>
                    </a:cubicBezTo>
                    <a:cubicBezTo>
                      <a:pt x="29" y="209"/>
                      <a:pt x="1" y="223"/>
                      <a:pt x="1" y="251"/>
                    </a:cubicBezTo>
                    <a:lnTo>
                      <a:pt x="1" y="321"/>
                    </a:lnTo>
                    <a:lnTo>
                      <a:pt x="1" y="391"/>
                    </a:lnTo>
                    <a:cubicBezTo>
                      <a:pt x="1" y="419"/>
                      <a:pt x="29" y="433"/>
                      <a:pt x="29" y="461"/>
                    </a:cubicBezTo>
                    <a:cubicBezTo>
                      <a:pt x="29" y="488"/>
                      <a:pt x="42" y="502"/>
                      <a:pt x="56" y="516"/>
                    </a:cubicBezTo>
                    <a:cubicBezTo>
                      <a:pt x="70" y="530"/>
                      <a:pt x="70" y="544"/>
                      <a:pt x="98" y="572"/>
                    </a:cubicBezTo>
                    <a:cubicBezTo>
                      <a:pt x="112" y="586"/>
                      <a:pt x="126" y="600"/>
                      <a:pt x="140" y="600"/>
                    </a:cubicBezTo>
                    <a:cubicBezTo>
                      <a:pt x="168" y="614"/>
                      <a:pt x="182" y="614"/>
                      <a:pt x="196" y="642"/>
                    </a:cubicBezTo>
                    <a:cubicBezTo>
                      <a:pt x="210" y="642"/>
                      <a:pt x="238" y="656"/>
                      <a:pt x="266" y="656"/>
                    </a:cubicBezTo>
                    <a:lnTo>
                      <a:pt x="405" y="656"/>
                    </a:lnTo>
                    <a:cubicBezTo>
                      <a:pt x="419" y="656"/>
                      <a:pt x="447" y="642"/>
                      <a:pt x="475" y="642"/>
                    </a:cubicBezTo>
                    <a:cubicBezTo>
                      <a:pt x="489" y="642"/>
                      <a:pt x="517" y="614"/>
                      <a:pt x="531" y="600"/>
                    </a:cubicBezTo>
                    <a:cubicBezTo>
                      <a:pt x="545" y="586"/>
                      <a:pt x="559" y="586"/>
                      <a:pt x="573" y="572"/>
                    </a:cubicBezTo>
                    <a:cubicBezTo>
                      <a:pt x="600" y="544"/>
                      <a:pt x="614" y="530"/>
                      <a:pt x="614" y="516"/>
                    </a:cubicBezTo>
                    <a:cubicBezTo>
                      <a:pt x="628" y="502"/>
                      <a:pt x="628" y="474"/>
                      <a:pt x="656" y="461"/>
                    </a:cubicBezTo>
                    <a:cubicBezTo>
                      <a:pt x="656" y="447"/>
                      <a:pt x="670" y="433"/>
                      <a:pt x="670" y="391"/>
                    </a:cubicBezTo>
                    <a:lnTo>
                      <a:pt x="670" y="321"/>
                    </a:lnTo>
                    <a:cubicBezTo>
                      <a:pt x="670" y="307"/>
                      <a:pt x="670" y="293"/>
                      <a:pt x="656" y="251"/>
                    </a:cubicBezTo>
                    <a:cubicBezTo>
                      <a:pt x="656" y="237"/>
                      <a:pt x="628" y="223"/>
                      <a:pt x="628" y="182"/>
                    </a:cubicBezTo>
                    <a:cubicBezTo>
                      <a:pt x="628" y="168"/>
                      <a:pt x="614" y="154"/>
                      <a:pt x="600" y="140"/>
                    </a:cubicBezTo>
                    <a:cubicBezTo>
                      <a:pt x="586" y="112"/>
                      <a:pt x="586" y="98"/>
                      <a:pt x="559" y="84"/>
                    </a:cubicBezTo>
                    <a:cubicBezTo>
                      <a:pt x="545" y="70"/>
                      <a:pt x="531" y="42"/>
                      <a:pt x="517" y="42"/>
                    </a:cubicBezTo>
                    <a:cubicBezTo>
                      <a:pt x="489" y="28"/>
                      <a:pt x="475" y="28"/>
                      <a:pt x="461" y="14"/>
                    </a:cubicBezTo>
                    <a:cubicBezTo>
                      <a:pt x="447" y="14"/>
                      <a:pt x="419"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5266400" y="3422925"/>
                <a:ext cx="16400" cy="16425"/>
              </a:xfrm>
              <a:custGeom>
                <a:rect b="b" l="l" r="r" t="t"/>
                <a:pathLst>
                  <a:path extrusionOk="0" h="657" w="656">
                    <a:moveTo>
                      <a:pt x="251" y="1"/>
                    </a:moveTo>
                    <a:cubicBezTo>
                      <a:pt x="238" y="1"/>
                      <a:pt x="224" y="15"/>
                      <a:pt x="182" y="15"/>
                    </a:cubicBezTo>
                    <a:cubicBezTo>
                      <a:pt x="168" y="15"/>
                      <a:pt x="154" y="29"/>
                      <a:pt x="140" y="43"/>
                    </a:cubicBezTo>
                    <a:cubicBezTo>
                      <a:pt x="112" y="70"/>
                      <a:pt x="98" y="70"/>
                      <a:pt x="84" y="84"/>
                    </a:cubicBezTo>
                    <a:cubicBezTo>
                      <a:pt x="70" y="98"/>
                      <a:pt x="42" y="112"/>
                      <a:pt x="42" y="140"/>
                    </a:cubicBezTo>
                    <a:cubicBezTo>
                      <a:pt x="28" y="154"/>
                      <a:pt x="28" y="168"/>
                      <a:pt x="14" y="182"/>
                    </a:cubicBezTo>
                    <a:cubicBezTo>
                      <a:pt x="14" y="210"/>
                      <a:pt x="0" y="224"/>
                      <a:pt x="0" y="252"/>
                    </a:cubicBezTo>
                    <a:lnTo>
                      <a:pt x="0" y="322"/>
                    </a:lnTo>
                    <a:lnTo>
                      <a:pt x="0" y="391"/>
                    </a:lnTo>
                    <a:cubicBezTo>
                      <a:pt x="0" y="433"/>
                      <a:pt x="14" y="433"/>
                      <a:pt x="14" y="461"/>
                    </a:cubicBezTo>
                    <a:cubicBezTo>
                      <a:pt x="14" y="489"/>
                      <a:pt x="28" y="503"/>
                      <a:pt x="42" y="517"/>
                    </a:cubicBezTo>
                    <a:cubicBezTo>
                      <a:pt x="70" y="531"/>
                      <a:pt x="70" y="559"/>
                      <a:pt x="84" y="573"/>
                    </a:cubicBezTo>
                    <a:cubicBezTo>
                      <a:pt x="98" y="587"/>
                      <a:pt x="112" y="600"/>
                      <a:pt x="140" y="600"/>
                    </a:cubicBezTo>
                    <a:cubicBezTo>
                      <a:pt x="154" y="628"/>
                      <a:pt x="168" y="628"/>
                      <a:pt x="182" y="642"/>
                    </a:cubicBezTo>
                    <a:cubicBezTo>
                      <a:pt x="210" y="642"/>
                      <a:pt x="224" y="656"/>
                      <a:pt x="251" y="656"/>
                    </a:cubicBezTo>
                    <a:lnTo>
                      <a:pt x="391" y="656"/>
                    </a:lnTo>
                    <a:cubicBezTo>
                      <a:pt x="433" y="656"/>
                      <a:pt x="433" y="642"/>
                      <a:pt x="461" y="642"/>
                    </a:cubicBezTo>
                    <a:cubicBezTo>
                      <a:pt x="489" y="642"/>
                      <a:pt x="503" y="628"/>
                      <a:pt x="516" y="600"/>
                    </a:cubicBezTo>
                    <a:cubicBezTo>
                      <a:pt x="530" y="587"/>
                      <a:pt x="558" y="587"/>
                      <a:pt x="572" y="573"/>
                    </a:cubicBezTo>
                    <a:cubicBezTo>
                      <a:pt x="586" y="545"/>
                      <a:pt x="600" y="531"/>
                      <a:pt x="600" y="517"/>
                    </a:cubicBezTo>
                    <a:cubicBezTo>
                      <a:pt x="614" y="503"/>
                      <a:pt x="614" y="475"/>
                      <a:pt x="642" y="461"/>
                    </a:cubicBezTo>
                    <a:cubicBezTo>
                      <a:pt x="642" y="447"/>
                      <a:pt x="656" y="433"/>
                      <a:pt x="656" y="391"/>
                    </a:cubicBezTo>
                    <a:lnTo>
                      <a:pt x="656" y="322"/>
                    </a:lnTo>
                    <a:cubicBezTo>
                      <a:pt x="656" y="308"/>
                      <a:pt x="656" y="294"/>
                      <a:pt x="642" y="252"/>
                    </a:cubicBezTo>
                    <a:cubicBezTo>
                      <a:pt x="642" y="238"/>
                      <a:pt x="628" y="224"/>
                      <a:pt x="628" y="182"/>
                    </a:cubicBezTo>
                    <a:cubicBezTo>
                      <a:pt x="628" y="168"/>
                      <a:pt x="600" y="154"/>
                      <a:pt x="586" y="140"/>
                    </a:cubicBezTo>
                    <a:cubicBezTo>
                      <a:pt x="572" y="112"/>
                      <a:pt x="572" y="98"/>
                      <a:pt x="558" y="84"/>
                    </a:cubicBezTo>
                    <a:cubicBezTo>
                      <a:pt x="530" y="70"/>
                      <a:pt x="516" y="43"/>
                      <a:pt x="503" y="43"/>
                    </a:cubicBezTo>
                    <a:cubicBezTo>
                      <a:pt x="489" y="29"/>
                      <a:pt x="461" y="29"/>
                      <a:pt x="447" y="15"/>
                    </a:cubicBezTo>
                    <a:cubicBezTo>
                      <a:pt x="433" y="15"/>
                      <a:pt x="419" y="1"/>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5411475" y="3490225"/>
                <a:ext cx="39775" cy="39775"/>
              </a:xfrm>
              <a:custGeom>
                <a:rect b="b" l="l" r="r" t="t"/>
                <a:pathLst>
                  <a:path extrusionOk="0" h="1591" w="1591">
                    <a:moveTo>
                      <a:pt x="1255" y="1"/>
                    </a:moveTo>
                    <a:cubicBezTo>
                      <a:pt x="558" y="1"/>
                      <a:pt x="0" y="559"/>
                      <a:pt x="0" y="1256"/>
                    </a:cubicBezTo>
                    <a:cubicBezTo>
                      <a:pt x="0" y="1437"/>
                      <a:pt x="139" y="1591"/>
                      <a:pt x="335" y="1591"/>
                    </a:cubicBezTo>
                    <a:cubicBezTo>
                      <a:pt x="502" y="1591"/>
                      <a:pt x="656" y="1451"/>
                      <a:pt x="656" y="1256"/>
                    </a:cubicBezTo>
                    <a:cubicBezTo>
                      <a:pt x="656" y="935"/>
                      <a:pt x="921" y="670"/>
                      <a:pt x="1255" y="670"/>
                    </a:cubicBezTo>
                    <a:cubicBezTo>
                      <a:pt x="1423" y="670"/>
                      <a:pt x="1576" y="531"/>
                      <a:pt x="1576" y="336"/>
                    </a:cubicBezTo>
                    <a:cubicBezTo>
                      <a:pt x="1590" y="140"/>
                      <a:pt x="1451" y="1"/>
                      <a:pt x="12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5415300" y="3554750"/>
                <a:ext cx="39775" cy="39775"/>
              </a:xfrm>
              <a:custGeom>
                <a:rect b="b" l="l" r="r" t="t"/>
                <a:pathLst>
                  <a:path extrusionOk="0" h="1591" w="1591">
                    <a:moveTo>
                      <a:pt x="1256" y="0"/>
                    </a:moveTo>
                    <a:cubicBezTo>
                      <a:pt x="558" y="0"/>
                      <a:pt x="0" y="558"/>
                      <a:pt x="0" y="1256"/>
                    </a:cubicBezTo>
                    <a:cubicBezTo>
                      <a:pt x="0" y="1437"/>
                      <a:pt x="140" y="1590"/>
                      <a:pt x="335" y="1590"/>
                    </a:cubicBezTo>
                    <a:cubicBezTo>
                      <a:pt x="503" y="1590"/>
                      <a:pt x="656" y="1451"/>
                      <a:pt x="656" y="1256"/>
                    </a:cubicBezTo>
                    <a:cubicBezTo>
                      <a:pt x="656" y="935"/>
                      <a:pt x="921" y="670"/>
                      <a:pt x="1256" y="670"/>
                    </a:cubicBezTo>
                    <a:cubicBezTo>
                      <a:pt x="1423" y="670"/>
                      <a:pt x="1591" y="530"/>
                      <a:pt x="1591" y="335"/>
                    </a:cubicBezTo>
                    <a:cubicBezTo>
                      <a:pt x="1591" y="168"/>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5293600" y="3445925"/>
                <a:ext cx="214125" cy="212750"/>
              </a:xfrm>
              <a:custGeom>
                <a:rect b="b" l="l" r="r" t="t"/>
                <a:pathLst>
                  <a:path extrusionOk="0" h="8510" w="8565">
                    <a:moveTo>
                      <a:pt x="5008" y="643"/>
                    </a:moveTo>
                    <a:cubicBezTo>
                      <a:pt x="5426" y="657"/>
                      <a:pt x="5747" y="866"/>
                      <a:pt x="5887" y="1257"/>
                    </a:cubicBezTo>
                    <a:cubicBezTo>
                      <a:pt x="5926" y="1386"/>
                      <a:pt x="6048" y="1467"/>
                      <a:pt x="6199" y="1467"/>
                    </a:cubicBezTo>
                    <a:cubicBezTo>
                      <a:pt x="6211" y="1467"/>
                      <a:pt x="6223" y="1467"/>
                      <a:pt x="6235" y="1466"/>
                    </a:cubicBezTo>
                    <a:cubicBezTo>
                      <a:pt x="6284" y="1460"/>
                      <a:pt x="6332" y="1457"/>
                      <a:pt x="6378" y="1457"/>
                    </a:cubicBezTo>
                    <a:cubicBezTo>
                      <a:pt x="6747" y="1457"/>
                      <a:pt x="7052" y="1651"/>
                      <a:pt x="7226" y="2010"/>
                    </a:cubicBezTo>
                    <a:cubicBezTo>
                      <a:pt x="7296" y="2177"/>
                      <a:pt x="7309" y="2387"/>
                      <a:pt x="7254" y="2568"/>
                    </a:cubicBezTo>
                    <a:cubicBezTo>
                      <a:pt x="7159" y="2534"/>
                      <a:pt x="7061" y="2516"/>
                      <a:pt x="6963" y="2516"/>
                    </a:cubicBezTo>
                    <a:cubicBezTo>
                      <a:pt x="6741" y="2516"/>
                      <a:pt x="6521" y="2603"/>
                      <a:pt x="6347" y="2777"/>
                    </a:cubicBezTo>
                    <a:cubicBezTo>
                      <a:pt x="6235" y="2889"/>
                      <a:pt x="6235" y="3098"/>
                      <a:pt x="6347" y="3237"/>
                    </a:cubicBezTo>
                    <a:cubicBezTo>
                      <a:pt x="6410" y="3300"/>
                      <a:pt x="6493" y="3332"/>
                      <a:pt x="6579" y="3332"/>
                    </a:cubicBezTo>
                    <a:cubicBezTo>
                      <a:pt x="6664" y="3332"/>
                      <a:pt x="6752" y="3300"/>
                      <a:pt x="6821" y="3237"/>
                    </a:cubicBezTo>
                    <a:cubicBezTo>
                      <a:pt x="6877" y="3196"/>
                      <a:pt x="6947" y="3168"/>
                      <a:pt x="6975" y="3168"/>
                    </a:cubicBezTo>
                    <a:cubicBezTo>
                      <a:pt x="7044" y="3168"/>
                      <a:pt x="7100" y="3209"/>
                      <a:pt x="7156" y="3237"/>
                    </a:cubicBezTo>
                    <a:lnTo>
                      <a:pt x="7170" y="3237"/>
                    </a:lnTo>
                    <a:lnTo>
                      <a:pt x="7184" y="3265"/>
                    </a:lnTo>
                    <a:lnTo>
                      <a:pt x="7212" y="3279"/>
                    </a:lnTo>
                    <a:lnTo>
                      <a:pt x="7226" y="3279"/>
                    </a:lnTo>
                    <a:lnTo>
                      <a:pt x="7240" y="3293"/>
                    </a:lnTo>
                    <a:cubicBezTo>
                      <a:pt x="7254" y="3293"/>
                      <a:pt x="7254" y="3307"/>
                      <a:pt x="7282" y="3307"/>
                    </a:cubicBezTo>
                    <a:cubicBezTo>
                      <a:pt x="7644" y="3474"/>
                      <a:pt x="7881" y="3823"/>
                      <a:pt x="7881" y="4200"/>
                    </a:cubicBezTo>
                    <a:cubicBezTo>
                      <a:pt x="7909" y="4493"/>
                      <a:pt x="7812" y="4730"/>
                      <a:pt x="7644" y="4897"/>
                    </a:cubicBezTo>
                    <a:cubicBezTo>
                      <a:pt x="7491" y="4674"/>
                      <a:pt x="7226" y="4535"/>
                      <a:pt x="6933" y="4535"/>
                    </a:cubicBezTo>
                    <a:cubicBezTo>
                      <a:pt x="6752" y="4535"/>
                      <a:pt x="6598" y="4674"/>
                      <a:pt x="6598" y="4869"/>
                    </a:cubicBezTo>
                    <a:cubicBezTo>
                      <a:pt x="6598" y="5037"/>
                      <a:pt x="6738" y="5190"/>
                      <a:pt x="6933" y="5190"/>
                    </a:cubicBezTo>
                    <a:cubicBezTo>
                      <a:pt x="7044" y="5190"/>
                      <a:pt x="7156" y="5302"/>
                      <a:pt x="7156" y="5413"/>
                    </a:cubicBezTo>
                    <a:lnTo>
                      <a:pt x="7156" y="5441"/>
                    </a:lnTo>
                    <a:lnTo>
                      <a:pt x="7156" y="5455"/>
                    </a:lnTo>
                    <a:lnTo>
                      <a:pt x="7156" y="5469"/>
                    </a:lnTo>
                    <a:lnTo>
                      <a:pt x="7156" y="5497"/>
                    </a:lnTo>
                    <a:lnTo>
                      <a:pt x="7156" y="5511"/>
                    </a:lnTo>
                    <a:lnTo>
                      <a:pt x="7156" y="5525"/>
                    </a:lnTo>
                    <a:lnTo>
                      <a:pt x="7156" y="5539"/>
                    </a:lnTo>
                    <a:cubicBezTo>
                      <a:pt x="7156" y="5539"/>
                      <a:pt x="7156" y="5567"/>
                      <a:pt x="7170" y="5567"/>
                    </a:cubicBezTo>
                    <a:lnTo>
                      <a:pt x="7184" y="5581"/>
                    </a:lnTo>
                    <a:cubicBezTo>
                      <a:pt x="7421" y="5916"/>
                      <a:pt x="7421" y="6334"/>
                      <a:pt x="7184" y="6655"/>
                    </a:cubicBezTo>
                    <a:cubicBezTo>
                      <a:pt x="7017" y="6906"/>
                      <a:pt x="6738" y="7059"/>
                      <a:pt x="6417" y="7073"/>
                    </a:cubicBezTo>
                    <a:cubicBezTo>
                      <a:pt x="6305" y="6752"/>
                      <a:pt x="5970" y="6501"/>
                      <a:pt x="5580" y="6501"/>
                    </a:cubicBezTo>
                    <a:cubicBezTo>
                      <a:pt x="5412" y="6501"/>
                      <a:pt x="5259" y="6641"/>
                      <a:pt x="5259" y="6836"/>
                    </a:cubicBezTo>
                    <a:cubicBezTo>
                      <a:pt x="5259" y="7003"/>
                      <a:pt x="5398" y="7171"/>
                      <a:pt x="5580" y="7171"/>
                    </a:cubicBezTo>
                    <a:cubicBezTo>
                      <a:pt x="5705" y="7171"/>
                      <a:pt x="5789" y="7241"/>
                      <a:pt x="5831" y="7338"/>
                    </a:cubicBezTo>
                    <a:cubicBezTo>
                      <a:pt x="5719" y="7534"/>
                      <a:pt x="5566" y="7687"/>
                      <a:pt x="5343" y="7757"/>
                    </a:cubicBezTo>
                    <a:cubicBezTo>
                      <a:pt x="5215" y="7795"/>
                      <a:pt x="5099" y="7813"/>
                      <a:pt x="4990" y="7813"/>
                    </a:cubicBezTo>
                    <a:cubicBezTo>
                      <a:pt x="4862" y="7813"/>
                      <a:pt x="4745" y="7788"/>
                      <a:pt x="4631" y="7743"/>
                    </a:cubicBezTo>
                    <a:lnTo>
                      <a:pt x="4631" y="727"/>
                    </a:lnTo>
                    <a:cubicBezTo>
                      <a:pt x="4743" y="685"/>
                      <a:pt x="4868" y="643"/>
                      <a:pt x="5008" y="643"/>
                    </a:cubicBezTo>
                    <a:close/>
                    <a:moveTo>
                      <a:pt x="3651" y="670"/>
                    </a:moveTo>
                    <a:cubicBezTo>
                      <a:pt x="3783" y="670"/>
                      <a:pt x="3904" y="695"/>
                      <a:pt x="4018" y="741"/>
                    </a:cubicBezTo>
                    <a:lnTo>
                      <a:pt x="4018" y="7757"/>
                    </a:lnTo>
                    <a:lnTo>
                      <a:pt x="4004" y="7757"/>
                    </a:lnTo>
                    <a:cubicBezTo>
                      <a:pt x="3878" y="7813"/>
                      <a:pt x="3753" y="7840"/>
                      <a:pt x="3613" y="7840"/>
                    </a:cubicBezTo>
                    <a:cubicBezTo>
                      <a:pt x="3195" y="7826"/>
                      <a:pt x="2888" y="7617"/>
                      <a:pt x="2748" y="7241"/>
                    </a:cubicBezTo>
                    <a:cubicBezTo>
                      <a:pt x="2692" y="7115"/>
                      <a:pt x="2567" y="7031"/>
                      <a:pt x="2427" y="7031"/>
                    </a:cubicBezTo>
                    <a:lnTo>
                      <a:pt x="2400" y="7031"/>
                    </a:lnTo>
                    <a:cubicBezTo>
                      <a:pt x="2358" y="7035"/>
                      <a:pt x="2317" y="7037"/>
                      <a:pt x="2276" y="7037"/>
                    </a:cubicBezTo>
                    <a:cubicBezTo>
                      <a:pt x="1887" y="7037"/>
                      <a:pt x="1572" y="6854"/>
                      <a:pt x="1395" y="6487"/>
                    </a:cubicBezTo>
                    <a:cubicBezTo>
                      <a:pt x="1325" y="6306"/>
                      <a:pt x="1312" y="6097"/>
                      <a:pt x="1367" y="5929"/>
                    </a:cubicBezTo>
                    <a:lnTo>
                      <a:pt x="1367" y="5929"/>
                    </a:lnTo>
                    <a:cubicBezTo>
                      <a:pt x="1451" y="5957"/>
                      <a:pt x="1563" y="5957"/>
                      <a:pt x="1646" y="5957"/>
                    </a:cubicBezTo>
                    <a:cubicBezTo>
                      <a:pt x="1869" y="5957"/>
                      <a:pt x="2093" y="5874"/>
                      <a:pt x="2274" y="5692"/>
                    </a:cubicBezTo>
                    <a:cubicBezTo>
                      <a:pt x="2400" y="5581"/>
                      <a:pt x="2400" y="5372"/>
                      <a:pt x="2274" y="5232"/>
                    </a:cubicBezTo>
                    <a:cubicBezTo>
                      <a:pt x="2211" y="5169"/>
                      <a:pt x="2128" y="5138"/>
                      <a:pt x="2042" y="5138"/>
                    </a:cubicBezTo>
                    <a:cubicBezTo>
                      <a:pt x="1957" y="5138"/>
                      <a:pt x="1869" y="5169"/>
                      <a:pt x="1800" y="5232"/>
                    </a:cubicBezTo>
                    <a:cubicBezTo>
                      <a:pt x="1761" y="5271"/>
                      <a:pt x="1707" y="5292"/>
                      <a:pt x="1651" y="5292"/>
                    </a:cubicBezTo>
                    <a:cubicBezTo>
                      <a:pt x="1586" y="5292"/>
                      <a:pt x="1517" y="5264"/>
                      <a:pt x="1465" y="5204"/>
                    </a:cubicBezTo>
                    <a:lnTo>
                      <a:pt x="1451" y="5204"/>
                    </a:lnTo>
                    <a:lnTo>
                      <a:pt x="1437" y="5190"/>
                    </a:lnTo>
                    <a:lnTo>
                      <a:pt x="1409" y="5176"/>
                    </a:lnTo>
                    <a:lnTo>
                      <a:pt x="1395" y="5176"/>
                    </a:lnTo>
                    <a:lnTo>
                      <a:pt x="1381" y="5162"/>
                    </a:lnTo>
                    <a:cubicBezTo>
                      <a:pt x="1367" y="5162"/>
                      <a:pt x="1367" y="5134"/>
                      <a:pt x="1339" y="5134"/>
                    </a:cubicBezTo>
                    <a:cubicBezTo>
                      <a:pt x="977" y="4981"/>
                      <a:pt x="740" y="4632"/>
                      <a:pt x="740" y="4256"/>
                    </a:cubicBezTo>
                    <a:cubicBezTo>
                      <a:pt x="740" y="4005"/>
                      <a:pt x="823" y="3781"/>
                      <a:pt x="991" y="3600"/>
                    </a:cubicBezTo>
                    <a:cubicBezTo>
                      <a:pt x="1158" y="3837"/>
                      <a:pt x="1409" y="3977"/>
                      <a:pt x="1716" y="3977"/>
                    </a:cubicBezTo>
                    <a:cubicBezTo>
                      <a:pt x="1883" y="3977"/>
                      <a:pt x="2037" y="3837"/>
                      <a:pt x="2037" y="3642"/>
                    </a:cubicBezTo>
                    <a:cubicBezTo>
                      <a:pt x="2037" y="3461"/>
                      <a:pt x="1897" y="3307"/>
                      <a:pt x="1716" y="3307"/>
                    </a:cubicBezTo>
                    <a:cubicBezTo>
                      <a:pt x="1591" y="3307"/>
                      <a:pt x="1479" y="3209"/>
                      <a:pt x="1479" y="3084"/>
                    </a:cubicBezTo>
                    <a:lnTo>
                      <a:pt x="1479" y="3070"/>
                    </a:lnTo>
                    <a:lnTo>
                      <a:pt x="1479" y="3042"/>
                    </a:lnTo>
                    <a:lnTo>
                      <a:pt x="1479" y="3028"/>
                    </a:lnTo>
                    <a:lnTo>
                      <a:pt x="1479" y="3014"/>
                    </a:lnTo>
                    <a:lnTo>
                      <a:pt x="1479" y="3000"/>
                    </a:lnTo>
                    <a:lnTo>
                      <a:pt x="1479" y="2972"/>
                    </a:lnTo>
                    <a:lnTo>
                      <a:pt x="1479" y="2958"/>
                    </a:lnTo>
                    <a:cubicBezTo>
                      <a:pt x="1479" y="2958"/>
                      <a:pt x="1479" y="2944"/>
                      <a:pt x="1465" y="2944"/>
                    </a:cubicBezTo>
                    <a:lnTo>
                      <a:pt x="1465" y="2930"/>
                    </a:lnTo>
                    <a:cubicBezTo>
                      <a:pt x="1465" y="2930"/>
                      <a:pt x="1465" y="2903"/>
                      <a:pt x="1451" y="2903"/>
                    </a:cubicBezTo>
                    <a:cubicBezTo>
                      <a:pt x="1228" y="2582"/>
                      <a:pt x="1228" y="2163"/>
                      <a:pt x="1451" y="1829"/>
                    </a:cubicBezTo>
                    <a:cubicBezTo>
                      <a:pt x="1618" y="1577"/>
                      <a:pt x="1897" y="1424"/>
                      <a:pt x="2218" y="1410"/>
                    </a:cubicBezTo>
                    <a:cubicBezTo>
                      <a:pt x="2344" y="1745"/>
                      <a:pt x="2665" y="1982"/>
                      <a:pt x="3055" y="1982"/>
                    </a:cubicBezTo>
                    <a:cubicBezTo>
                      <a:pt x="3223" y="1982"/>
                      <a:pt x="3390" y="1843"/>
                      <a:pt x="3390" y="1647"/>
                    </a:cubicBezTo>
                    <a:cubicBezTo>
                      <a:pt x="3390" y="1480"/>
                      <a:pt x="3250" y="1326"/>
                      <a:pt x="3055" y="1326"/>
                    </a:cubicBezTo>
                    <a:cubicBezTo>
                      <a:pt x="2930" y="1326"/>
                      <a:pt x="2846" y="1257"/>
                      <a:pt x="2804" y="1145"/>
                    </a:cubicBezTo>
                    <a:cubicBezTo>
                      <a:pt x="2916" y="950"/>
                      <a:pt x="3069" y="796"/>
                      <a:pt x="3292" y="727"/>
                    </a:cubicBezTo>
                    <a:cubicBezTo>
                      <a:pt x="3420" y="688"/>
                      <a:pt x="3539" y="670"/>
                      <a:pt x="3651" y="670"/>
                    </a:cubicBezTo>
                    <a:close/>
                    <a:moveTo>
                      <a:pt x="3612" y="0"/>
                    </a:moveTo>
                    <a:cubicBezTo>
                      <a:pt x="3429" y="0"/>
                      <a:pt x="3239" y="33"/>
                      <a:pt x="3041" y="99"/>
                    </a:cubicBezTo>
                    <a:lnTo>
                      <a:pt x="3013" y="99"/>
                    </a:lnTo>
                    <a:cubicBezTo>
                      <a:pt x="2692" y="224"/>
                      <a:pt x="2413" y="448"/>
                      <a:pt x="2218" y="755"/>
                    </a:cubicBezTo>
                    <a:lnTo>
                      <a:pt x="2204" y="755"/>
                    </a:lnTo>
                    <a:cubicBezTo>
                      <a:pt x="1660" y="755"/>
                      <a:pt x="1130" y="1006"/>
                      <a:pt x="823" y="1452"/>
                    </a:cubicBezTo>
                    <a:cubicBezTo>
                      <a:pt x="503" y="1898"/>
                      <a:pt x="433" y="2470"/>
                      <a:pt x="642" y="2972"/>
                    </a:cubicBezTo>
                    <a:cubicBezTo>
                      <a:pt x="251" y="3279"/>
                      <a:pt x="0" y="3740"/>
                      <a:pt x="0" y="4256"/>
                    </a:cubicBezTo>
                    <a:cubicBezTo>
                      <a:pt x="0" y="4786"/>
                      <a:pt x="265" y="5274"/>
                      <a:pt x="712" y="5581"/>
                    </a:cubicBezTo>
                    <a:cubicBezTo>
                      <a:pt x="572" y="5943"/>
                      <a:pt x="572" y="6362"/>
                      <a:pt x="740" y="6725"/>
                    </a:cubicBezTo>
                    <a:lnTo>
                      <a:pt x="740" y="6738"/>
                    </a:lnTo>
                    <a:cubicBezTo>
                      <a:pt x="1019" y="7324"/>
                      <a:pt x="1535" y="7673"/>
                      <a:pt x="2162" y="7687"/>
                    </a:cubicBezTo>
                    <a:cubicBezTo>
                      <a:pt x="2441" y="8189"/>
                      <a:pt x="2930" y="8482"/>
                      <a:pt x="3543" y="8510"/>
                    </a:cubicBezTo>
                    <a:lnTo>
                      <a:pt x="3557" y="8510"/>
                    </a:lnTo>
                    <a:cubicBezTo>
                      <a:pt x="3808" y="8510"/>
                      <a:pt x="4045" y="8454"/>
                      <a:pt x="4269" y="8329"/>
                    </a:cubicBezTo>
                    <a:cubicBezTo>
                      <a:pt x="4478" y="8440"/>
                      <a:pt x="4729" y="8510"/>
                      <a:pt x="4966" y="8510"/>
                    </a:cubicBezTo>
                    <a:cubicBezTo>
                      <a:pt x="5147" y="8510"/>
                      <a:pt x="5343" y="8468"/>
                      <a:pt x="5524" y="8426"/>
                    </a:cubicBezTo>
                    <a:lnTo>
                      <a:pt x="5552" y="8426"/>
                    </a:lnTo>
                    <a:cubicBezTo>
                      <a:pt x="5873" y="8301"/>
                      <a:pt x="6152" y="8078"/>
                      <a:pt x="6347" y="7771"/>
                    </a:cubicBezTo>
                    <a:cubicBezTo>
                      <a:pt x="6905" y="7771"/>
                      <a:pt x="7421" y="7506"/>
                      <a:pt x="7728" y="7073"/>
                    </a:cubicBezTo>
                    <a:cubicBezTo>
                      <a:pt x="8035" y="6627"/>
                      <a:pt x="8118" y="6041"/>
                      <a:pt x="7895" y="5539"/>
                    </a:cubicBezTo>
                    <a:cubicBezTo>
                      <a:pt x="8342" y="5232"/>
                      <a:pt x="8565" y="4772"/>
                      <a:pt x="8565" y="4256"/>
                    </a:cubicBezTo>
                    <a:cubicBezTo>
                      <a:pt x="8565" y="3712"/>
                      <a:pt x="8300" y="3223"/>
                      <a:pt x="7853" y="2930"/>
                    </a:cubicBezTo>
                    <a:cubicBezTo>
                      <a:pt x="7993" y="2554"/>
                      <a:pt x="7993" y="2149"/>
                      <a:pt x="7839" y="1773"/>
                    </a:cubicBezTo>
                    <a:lnTo>
                      <a:pt x="7839" y="1759"/>
                    </a:lnTo>
                    <a:cubicBezTo>
                      <a:pt x="7547" y="1187"/>
                      <a:pt x="7030" y="838"/>
                      <a:pt x="6403" y="810"/>
                    </a:cubicBezTo>
                    <a:cubicBezTo>
                      <a:pt x="6124" y="308"/>
                      <a:pt x="5636" y="15"/>
                      <a:pt x="5022" y="1"/>
                    </a:cubicBezTo>
                    <a:lnTo>
                      <a:pt x="5008" y="1"/>
                    </a:lnTo>
                    <a:cubicBezTo>
                      <a:pt x="4757" y="1"/>
                      <a:pt x="4520" y="43"/>
                      <a:pt x="4297" y="169"/>
                    </a:cubicBezTo>
                    <a:cubicBezTo>
                      <a:pt x="4082" y="57"/>
                      <a:pt x="3854" y="0"/>
                      <a:pt x="3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5352175" y="3574975"/>
                <a:ext cx="39775" cy="39425"/>
              </a:xfrm>
              <a:custGeom>
                <a:rect b="b" l="l" r="r" t="t"/>
                <a:pathLst>
                  <a:path extrusionOk="0" h="1577" w="1591">
                    <a:moveTo>
                      <a:pt x="1256" y="0"/>
                    </a:moveTo>
                    <a:cubicBezTo>
                      <a:pt x="1075" y="0"/>
                      <a:pt x="921" y="140"/>
                      <a:pt x="921" y="335"/>
                    </a:cubicBezTo>
                    <a:cubicBezTo>
                      <a:pt x="921" y="656"/>
                      <a:pt x="656" y="921"/>
                      <a:pt x="336" y="921"/>
                    </a:cubicBezTo>
                    <a:cubicBezTo>
                      <a:pt x="154" y="921"/>
                      <a:pt x="1" y="1060"/>
                      <a:pt x="1" y="1256"/>
                    </a:cubicBezTo>
                    <a:cubicBezTo>
                      <a:pt x="1" y="1423"/>
                      <a:pt x="140" y="1576"/>
                      <a:pt x="336" y="1576"/>
                    </a:cubicBezTo>
                    <a:cubicBezTo>
                      <a:pt x="1033" y="1576"/>
                      <a:pt x="1591" y="1019"/>
                      <a:pt x="1591" y="321"/>
                    </a:cubicBezTo>
                    <a:cubicBezTo>
                      <a:pt x="1591" y="140"/>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5348350" y="3510100"/>
                <a:ext cx="39425" cy="39450"/>
              </a:xfrm>
              <a:custGeom>
                <a:rect b="b" l="l" r="r" t="t"/>
                <a:pathLst>
                  <a:path extrusionOk="0" h="1578" w="1577">
                    <a:moveTo>
                      <a:pt x="1256" y="1"/>
                    </a:moveTo>
                    <a:cubicBezTo>
                      <a:pt x="1074" y="1"/>
                      <a:pt x="921" y="140"/>
                      <a:pt x="921" y="322"/>
                    </a:cubicBezTo>
                    <a:cubicBezTo>
                      <a:pt x="921" y="656"/>
                      <a:pt x="656" y="921"/>
                      <a:pt x="321" y="921"/>
                    </a:cubicBezTo>
                    <a:cubicBezTo>
                      <a:pt x="154" y="921"/>
                      <a:pt x="0" y="1061"/>
                      <a:pt x="0" y="1256"/>
                    </a:cubicBezTo>
                    <a:cubicBezTo>
                      <a:pt x="0" y="1424"/>
                      <a:pt x="140" y="1577"/>
                      <a:pt x="321" y="1577"/>
                    </a:cubicBezTo>
                    <a:cubicBezTo>
                      <a:pt x="1019" y="1577"/>
                      <a:pt x="1577" y="1019"/>
                      <a:pt x="1577" y="322"/>
                    </a:cubicBezTo>
                    <a:cubicBezTo>
                      <a:pt x="1577" y="154"/>
                      <a:pt x="1437" y="1"/>
                      <a:pt x="1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31"/>
            <p:cNvSpPr/>
            <p:nvPr/>
          </p:nvSpPr>
          <p:spPr>
            <a:xfrm>
              <a:off x="2291495" y="3719475"/>
              <a:ext cx="804120" cy="808418"/>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2456300" y="3467300"/>
            <a:ext cx="42369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a:t>
            </a:r>
            <a:endParaRPr/>
          </a:p>
        </p:txBody>
      </p:sp>
      <p:sp>
        <p:nvSpPr>
          <p:cNvPr id="380" name="Google Shape;380;p32"/>
          <p:cNvSpPr txBox="1"/>
          <p:nvPr>
            <p:ph idx="1" type="subTitle"/>
          </p:nvPr>
        </p:nvSpPr>
        <p:spPr>
          <a:xfrm>
            <a:off x="2451025" y="1894125"/>
            <a:ext cx="4236900" cy="14376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sz="1200">
                <a:solidFill>
                  <a:srgbClr val="202124"/>
                </a:solidFill>
                <a:highlight>
                  <a:srgbClr val="FFFFFF"/>
                </a:highlight>
              </a:rPr>
              <a:t>Protocol buffers are Google's language-neutral, platform-neutral, extensible mechanism for serializing structured data – think XML, but smaller, faster, and simpler. You define how you want your data to be structured once, then you can use special generated source code to easily write and read your structured data to and from a variety of data streams and using a variety of languages.</a:t>
            </a:r>
            <a:endParaRPr sz="2000"/>
          </a:p>
        </p:txBody>
      </p:sp>
      <p:grpSp>
        <p:nvGrpSpPr>
          <p:cNvPr id="381" name="Google Shape;381;p32"/>
          <p:cNvGrpSpPr/>
          <p:nvPr/>
        </p:nvGrpSpPr>
        <p:grpSpPr>
          <a:xfrm>
            <a:off x="4074961" y="1203185"/>
            <a:ext cx="729411" cy="647893"/>
            <a:chOff x="3852150" y="539875"/>
            <a:chExt cx="1065300" cy="946244"/>
          </a:xfrm>
        </p:grpSpPr>
        <p:sp>
          <p:nvSpPr>
            <p:cNvPr id="382" name="Google Shape;382;p32"/>
            <p:cNvSpPr/>
            <p:nvPr/>
          </p:nvSpPr>
          <p:spPr>
            <a:xfrm>
              <a:off x="3852150" y="539875"/>
              <a:ext cx="1065300" cy="722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4191351" y="761963"/>
              <a:ext cx="386896" cy="278236"/>
            </a:xfrm>
            <a:custGeom>
              <a:rect b="b" l="l" r="r" t="t"/>
              <a:pathLst>
                <a:path extrusionOk="0" h="11040" w="15353">
                  <a:moveTo>
                    <a:pt x="4069" y="1"/>
                  </a:moveTo>
                  <a:lnTo>
                    <a:pt x="976" y="4693"/>
                  </a:lnTo>
                  <a:cubicBezTo>
                    <a:pt x="380" y="5561"/>
                    <a:pt x="0" y="6483"/>
                    <a:pt x="0" y="7568"/>
                  </a:cubicBezTo>
                  <a:cubicBezTo>
                    <a:pt x="0" y="9738"/>
                    <a:pt x="1600" y="11013"/>
                    <a:pt x="3336" y="11013"/>
                  </a:cubicBezTo>
                  <a:cubicBezTo>
                    <a:pt x="5262" y="11013"/>
                    <a:pt x="6673" y="9575"/>
                    <a:pt x="6673" y="7568"/>
                  </a:cubicBezTo>
                  <a:cubicBezTo>
                    <a:pt x="6673" y="6456"/>
                    <a:pt x="6211" y="5398"/>
                    <a:pt x="5235" y="4747"/>
                  </a:cubicBezTo>
                  <a:lnTo>
                    <a:pt x="7296" y="28"/>
                  </a:lnTo>
                  <a:lnTo>
                    <a:pt x="7296" y="1"/>
                  </a:lnTo>
                  <a:close/>
                  <a:moveTo>
                    <a:pt x="12179" y="1"/>
                  </a:moveTo>
                  <a:lnTo>
                    <a:pt x="9087" y="4693"/>
                  </a:lnTo>
                  <a:cubicBezTo>
                    <a:pt x="8490" y="5561"/>
                    <a:pt x="8110" y="6483"/>
                    <a:pt x="8110" y="7568"/>
                  </a:cubicBezTo>
                  <a:cubicBezTo>
                    <a:pt x="8110" y="9738"/>
                    <a:pt x="9710" y="11040"/>
                    <a:pt x="11419" y="11040"/>
                  </a:cubicBezTo>
                  <a:cubicBezTo>
                    <a:pt x="13372" y="11040"/>
                    <a:pt x="14783" y="9575"/>
                    <a:pt x="14783" y="7568"/>
                  </a:cubicBezTo>
                  <a:cubicBezTo>
                    <a:pt x="14783" y="6456"/>
                    <a:pt x="14321" y="5398"/>
                    <a:pt x="13291" y="4720"/>
                  </a:cubicBezTo>
                  <a:lnTo>
                    <a:pt x="15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4618301" y="1207900"/>
              <a:ext cx="299149" cy="278219"/>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2"/>
          <p:cNvSpPr txBox="1"/>
          <p:nvPr/>
        </p:nvSpPr>
        <p:spPr>
          <a:xfrm>
            <a:off x="3029625" y="526550"/>
            <a:ext cx="33045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¿Qué es protocol buffers? </a:t>
            </a:r>
            <a:endParaRPr sz="21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3"/>
          <p:cNvSpPr txBox="1"/>
          <p:nvPr>
            <p:ph idx="15" type="title"/>
          </p:nvPr>
        </p:nvSpPr>
        <p:spPr>
          <a:xfrm>
            <a:off x="1494150" y="3001700"/>
            <a:ext cx="493800" cy="493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lt1"/>
                </a:solidFill>
              </a:rPr>
              <a:t>04</a:t>
            </a:r>
            <a:endParaRPr>
              <a:solidFill>
                <a:schemeClr val="lt1"/>
              </a:solidFill>
            </a:endParaRPr>
          </a:p>
        </p:txBody>
      </p:sp>
      <p:sp>
        <p:nvSpPr>
          <p:cNvPr id="391" name="Google Shape;391;p33"/>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 Buffers</a:t>
            </a:r>
            <a:endParaRPr/>
          </a:p>
        </p:txBody>
      </p:sp>
      <p:grpSp>
        <p:nvGrpSpPr>
          <p:cNvPr id="392" name="Google Shape;392;p33"/>
          <p:cNvGrpSpPr/>
          <p:nvPr/>
        </p:nvGrpSpPr>
        <p:grpSpPr>
          <a:xfrm>
            <a:off x="1320224" y="1276649"/>
            <a:ext cx="841651" cy="493800"/>
            <a:chOff x="1320224" y="1276649"/>
            <a:chExt cx="841651" cy="493800"/>
          </a:xfrm>
        </p:grpSpPr>
        <p:sp>
          <p:nvSpPr>
            <p:cNvPr id="393" name="Google Shape;393;p33"/>
            <p:cNvSpPr/>
            <p:nvPr/>
          </p:nvSpPr>
          <p:spPr>
            <a:xfrm flipH="1">
              <a:off x="1320224" y="127664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flipH="1" rot="10800000">
              <a:off x="1990276" y="152354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3"/>
          <p:cNvSpPr txBox="1"/>
          <p:nvPr>
            <p:ph idx="18" type="title"/>
          </p:nvPr>
        </p:nvSpPr>
        <p:spPr>
          <a:xfrm>
            <a:off x="4322850" y="3001700"/>
            <a:ext cx="493800" cy="493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lt1"/>
                </a:solidFill>
              </a:rPr>
              <a:t>05</a:t>
            </a:r>
            <a:endParaRPr>
              <a:solidFill>
                <a:schemeClr val="lt1"/>
              </a:solidFill>
            </a:endParaRPr>
          </a:p>
        </p:txBody>
      </p:sp>
      <p:grpSp>
        <p:nvGrpSpPr>
          <p:cNvPr id="396" name="Google Shape;396;p33"/>
          <p:cNvGrpSpPr/>
          <p:nvPr/>
        </p:nvGrpSpPr>
        <p:grpSpPr>
          <a:xfrm>
            <a:off x="4148924" y="1276649"/>
            <a:ext cx="841651" cy="493800"/>
            <a:chOff x="4148924" y="1276649"/>
            <a:chExt cx="841651" cy="493800"/>
          </a:xfrm>
        </p:grpSpPr>
        <p:sp>
          <p:nvSpPr>
            <p:cNvPr id="397" name="Google Shape;397;p33"/>
            <p:cNvSpPr/>
            <p:nvPr/>
          </p:nvSpPr>
          <p:spPr>
            <a:xfrm flipH="1">
              <a:off x="4148924" y="127664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flipH="1" rot="10800000">
              <a:off x="4818976" y="152354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33"/>
          <p:cNvGrpSpPr/>
          <p:nvPr/>
        </p:nvGrpSpPr>
        <p:grpSpPr>
          <a:xfrm>
            <a:off x="6977624" y="1276649"/>
            <a:ext cx="841651" cy="493800"/>
            <a:chOff x="6977624" y="1276649"/>
            <a:chExt cx="841651" cy="493800"/>
          </a:xfrm>
        </p:grpSpPr>
        <p:sp>
          <p:nvSpPr>
            <p:cNvPr id="400" name="Google Shape;400;p33"/>
            <p:cNvSpPr/>
            <p:nvPr/>
          </p:nvSpPr>
          <p:spPr>
            <a:xfrm flipH="1">
              <a:off x="6977624" y="127664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flipH="1" rot="10800000">
              <a:off x="7647676" y="152354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33"/>
          <p:cNvGrpSpPr/>
          <p:nvPr/>
        </p:nvGrpSpPr>
        <p:grpSpPr>
          <a:xfrm>
            <a:off x="1320224" y="3001699"/>
            <a:ext cx="841651" cy="493800"/>
            <a:chOff x="1320224" y="3001699"/>
            <a:chExt cx="841651" cy="493800"/>
          </a:xfrm>
        </p:grpSpPr>
        <p:sp>
          <p:nvSpPr>
            <p:cNvPr id="403" name="Google Shape;403;p33"/>
            <p:cNvSpPr/>
            <p:nvPr/>
          </p:nvSpPr>
          <p:spPr>
            <a:xfrm flipH="1">
              <a:off x="1320224" y="300169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flipH="1" rot="10800000">
              <a:off x="1990276" y="324859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33"/>
          <p:cNvSpPr txBox="1"/>
          <p:nvPr>
            <p:ph idx="3" type="title"/>
          </p:nvPr>
        </p:nvSpPr>
        <p:spPr>
          <a:xfrm>
            <a:off x="1494150" y="1276575"/>
            <a:ext cx="493800" cy="493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406" name="Google Shape;406;p33"/>
          <p:cNvSpPr txBox="1"/>
          <p:nvPr>
            <p:ph idx="6" type="title"/>
          </p:nvPr>
        </p:nvSpPr>
        <p:spPr>
          <a:xfrm>
            <a:off x="4322850" y="1276650"/>
            <a:ext cx="493800" cy="4935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grpSp>
        <p:nvGrpSpPr>
          <p:cNvPr id="407" name="Google Shape;407;p33"/>
          <p:cNvGrpSpPr/>
          <p:nvPr/>
        </p:nvGrpSpPr>
        <p:grpSpPr>
          <a:xfrm>
            <a:off x="4148924" y="3001699"/>
            <a:ext cx="841651" cy="493800"/>
            <a:chOff x="4148924" y="3001699"/>
            <a:chExt cx="841651" cy="493800"/>
          </a:xfrm>
        </p:grpSpPr>
        <p:sp>
          <p:nvSpPr>
            <p:cNvPr id="408" name="Google Shape;408;p33"/>
            <p:cNvSpPr/>
            <p:nvPr/>
          </p:nvSpPr>
          <p:spPr>
            <a:xfrm flipH="1">
              <a:off x="4148924" y="300169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flipH="1" rot="10800000">
              <a:off x="4818976" y="3248599"/>
              <a:ext cx="171600" cy="246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33"/>
          <p:cNvSpPr txBox="1"/>
          <p:nvPr>
            <p:ph idx="9" type="title"/>
          </p:nvPr>
        </p:nvSpPr>
        <p:spPr>
          <a:xfrm>
            <a:off x="7151550" y="1276650"/>
            <a:ext cx="493800" cy="4935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411" name="Google Shape;411;p33"/>
          <p:cNvSpPr txBox="1"/>
          <p:nvPr>
            <p:ph idx="1" type="subTitle"/>
          </p:nvPr>
        </p:nvSpPr>
        <p:spPr>
          <a:xfrm>
            <a:off x="710100" y="2185001"/>
            <a:ext cx="20664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Clr>
                <a:schemeClr val="dk1"/>
              </a:buClr>
              <a:buSzPts val="1100"/>
              <a:buFont typeface="Arial"/>
              <a:buNone/>
            </a:pPr>
            <a:r>
              <a:rPr lang="en"/>
              <a:t>Se definen sin importar el lenguaje de programación</a:t>
            </a:r>
            <a:endParaRPr/>
          </a:p>
        </p:txBody>
      </p:sp>
      <p:sp>
        <p:nvSpPr>
          <p:cNvPr id="412" name="Google Shape;412;p33"/>
          <p:cNvSpPr txBox="1"/>
          <p:nvPr>
            <p:ph idx="2" type="subTitle"/>
          </p:nvPr>
        </p:nvSpPr>
        <p:spPr>
          <a:xfrm>
            <a:off x="710100" y="1895500"/>
            <a:ext cx="2066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Agnostic language</a:t>
            </a:r>
            <a:endParaRPr/>
          </a:p>
        </p:txBody>
      </p:sp>
      <p:sp>
        <p:nvSpPr>
          <p:cNvPr id="413" name="Google Shape;413;p33"/>
          <p:cNvSpPr txBox="1"/>
          <p:nvPr>
            <p:ph idx="4" type="subTitle"/>
          </p:nvPr>
        </p:nvSpPr>
        <p:spPr>
          <a:xfrm>
            <a:off x="3538800" y="2185001"/>
            <a:ext cx="20664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Se puede generar código en varios lenguajes</a:t>
            </a:r>
            <a:endParaRPr/>
          </a:p>
        </p:txBody>
      </p:sp>
      <p:sp>
        <p:nvSpPr>
          <p:cNvPr id="414" name="Google Shape;414;p33"/>
          <p:cNvSpPr txBox="1"/>
          <p:nvPr>
            <p:ph idx="5" type="subTitle"/>
          </p:nvPr>
        </p:nvSpPr>
        <p:spPr>
          <a:xfrm>
            <a:off x="3538800" y="1895500"/>
            <a:ext cx="2066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 Code</a:t>
            </a:r>
            <a:endParaRPr/>
          </a:p>
        </p:txBody>
      </p:sp>
      <p:sp>
        <p:nvSpPr>
          <p:cNvPr id="415" name="Google Shape;415;p33"/>
          <p:cNvSpPr txBox="1"/>
          <p:nvPr>
            <p:ph idx="7" type="subTitle"/>
          </p:nvPr>
        </p:nvSpPr>
        <p:spPr>
          <a:xfrm>
            <a:off x="6367500" y="2185001"/>
            <a:ext cx="20664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Clr>
                <a:schemeClr val="dk1"/>
              </a:buClr>
              <a:buSzPts val="1100"/>
              <a:buFont typeface="Arial"/>
              <a:buNone/>
            </a:pPr>
            <a:r>
              <a:rPr lang="en"/>
              <a:t>Información en binaria incrementa performance</a:t>
            </a:r>
            <a:endParaRPr/>
          </a:p>
        </p:txBody>
      </p:sp>
      <p:sp>
        <p:nvSpPr>
          <p:cNvPr id="416" name="Google Shape;416;p33"/>
          <p:cNvSpPr txBox="1"/>
          <p:nvPr>
            <p:ph idx="8" type="subTitle"/>
          </p:nvPr>
        </p:nvSpPr>
        <p:spPr>
          <a:xfrm>
            <a:off x="6367500" y="1895500"/>
            <a:ext cx="2066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Serialization</a:t>
            </a:r>
            <a:endParaRPr/>
          </a:p>
        </p:txBody>
      </p:sp>
      <p:sp>
        <p:nvSpPr>
          <p:cNvPr id="417" name="Google Shape;417;p33"/>
          <p:cNvSpPr txBox="1"/>
          <p:nvPr>
            <p:ph idx="13" type="subTitle"/>
          </p:nvPr>
        </p:nvSpPr>
        <p:spPr>
          <a:xfrm>
            <a:off x="710100" y="3910051"/>
            <a:ext cx="20664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Permite evolucionar las APIs de forma fácil</a:t>
            </a:r>
            <a:endParaRPr/>
          </a:p>
        </p:txBody>
      </p:sp>
      <p:sp>
        <p:nvSpPr>
          <p:cNvPr id="418" name="Google Shape;418;p33"/>
          <p:cNvSpPr txBox="1"/>
          <p:nvPr>
            <p:ph idx="14" type="subTitle"/>
          </p:nvPr>
        </p:nvSpPr>
        <p:spPr>
          <a:xfrm>
            <a:off x="710100" y="3620550"/>
            <a:ext cx="2066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Evolution</a:t>
            </a:r>
            <a:endParaRPr/>
          </a:p>
        </p:txBody>
      </p:sp>
      <p:sp>
        <p:nvSpPr>
          <p:cNvPr id="419" name="Google Shape;419;p33"/>
          <p:cNvSpPr txBox="1"/>
          <p:nvPr>
            <p:ph idx="16" type="subTitle"/>
          </p:nvPr>
        </p:nvSpPr>
        <p:spPr>
          <a:xfrm>
            <a:off x="3538800" y="4056001"/>
            <a:ext cx="20664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Muchas empresas ya lo están usando</a:t>
            </a:r>
            <a:endParaRPr/>
          </a:p>
        </p:txBody>
      </p:sp>
      <p:sp>
        <p:nvSpPr>
          <p:cNvPr id="420" name="Google Shape;420;p33"/>
          <p:cNvSpPr txBox="1"/>
          <p:nvPr>
            <p:ph idx="17" type="subTitle"/>
          </p:nvPr>
        </p:nvSpPr>
        <p:spPr>
          <a:xfrm>
            <a:off x="3538800" y="3690300"/>
            <a:ext cx="2066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ntal Health Thesis by Slidesgo">
  <a:themeElements>
    <a:clrScheme name="Simple Light">
      <a:dk1>
        <a:srgbClr val="000000"/>
      </a:dk1>
      <a:lt1>
        <a:srgbClr val="FFFFFF"/>
      </a:lt1>
      <a:dk2>
        <a:srgbClr val="595959"/>
      </a:dk2>
      <a:lt2>
        <a:srgbClr val="EEEEEE"/>
      </a:lt2>
      <a:accent1>
        <a:srgbClr val="DFF1EF"/>
      </a:accent1>
      <a:accent2>
        <a:srgbClr val="B1E6DE"/>
      </a:accent2>
      <a:accent3>
        <a:srgbClr val="6CC3B6"/>
      </a:accent3>
      <a:accent4>
        <a:srgbClr val="54A9A6"/>
      </a:accent4>
      <a:accent5>
        <a:srgbClr val="194656"/>
      </a:accent5>
      <a:accent6>
        <a:srgbClr val="EB895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