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3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1/14/13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1/14/13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adsfadsf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63058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0</TotalTime>
  <Words>1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Advantage</vt:lpstr>
      <vt:lpstr>adsfadsf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adsfadsf</dc:title>
  <dc:creator>David Baines</dc:creator>
  <cp:lastModifiedBy>David Baines</cp:lastModifiedBy>
  <cp:revision>1</cp:revision>
  <dcterms:created xsi:type="dcterms:W3CDTF">2013-01-14T18:51:16Z</dcterms:created>
  <dcterms:modified xsi:type="dcterms:W3CDTF">2013-01-14T18:51:29Z</dcterms:modified>
</cp:coreProperties>
</file>