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338" r:id="rId4"/>
    <p:sldId id="264" r:id="rId5"/>
    <p:sldId id="346" r:id="rId6"/>
    <p:sldId id="347" r:id="rId7"/>
    <p:sldId id="341" r:id="rId8"/>
    <p:sldId id="342" r:id="rId9"/>
    <p:sldId id="313" r:id="rId10"/>
    <p:sldId id="331" r:id="rId11"/>
    <p:sldId id="330" r:id="rId12"/>
    <p:sldId id="325" r:id="rId13"/>
    <p:sldId id="332" r:id="rId14"/>
    <p:sldId id="329" r:id="rId15"/>
    <p:sldId id="327" r:id="rId16"/>
    <p:sldId id="333" r:id="rId17"/>
    <p:sldId id="340" r:id="rId18"/>
    <p:sldId id="328" r:id="rId19"/>
    <p:sldId id="326" r:id="rId20"/>
    <p:sldId id="334" r:id="rId21"/>
    <p:sldId id="345" r:id="rId22"/>
    <p:sldId id="314" r:id="rId23"/>
    <p:sldId id="335" r:id="rId24"/>
    <p:sldId id="348" r:id="rId25"/>
    <p:sldId id="336" r:id="rId26"/>
    <p:sldId id="349" r:id="rId27"/>
    <p:sldId id="337" r:id="rId28"/>
    <p:sldId id="284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5D27D-F6C1-457C-97EB-5B89E5036C9E}" type="datetimeFigureOut">
              <a:rPr lang="en-IE" smtClean="0"/>
              <a:t>06/05/2018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CF1-0E0C-46D1-982B-9AC1FC9E57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91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editions/enterprise/docker-ee-azu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bafromthecold.com/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cli/azure/install-azure-cli?view=azure-cli-la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SQL Containers in the Cloud!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An intro to running Docker in Azure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VM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Windows </a:t>
            </a:r>
            <a:r>
              <a:rPr lang="en-GB" sz="3200" dirty="0" err="1"/>
              <a:t>Datacenter</a:t>
            </a:r>
            <a:r>
              <a:rPr lang="en-GB" sz="3200" dirty="0"/>
              <a:t> with Containers</a:t>
            </a:r>
          </a:p>
          <a:p>
            <a:pPr marL="0" indent="0">
              <a:buNone/>
            </a:pPr>
            <a:r>
              <a:rPr lang="en-GB" dirty="0"/>
              <a:t>	Docker pre-installed</a:t>
            </a:r>
          </a:p>
          <a:p>
            <a:pPr marL="0" indent="0">
              <a:buNone/>
            </a:pPr>
            <a:r>
              <a:rPr lang="en-GB" dirty="0"/>
              <a:t>	Images available (server core &amp; </a:t>
            </a:r>
            <a:r>
              <a:rPr lang="en-GB" dirty="0" err="1"/>
              <a:t>nano</a:t>
            </a:r>
            <a:r>
              <a:rPr lang="en-GB" dirty="0"/>
              <a:t> server)</a:t>
            </a:r>
          </a:p>
        </p:txBody>
      </p:sp>
    </p:spTree>
    <p:extLst>
      <p:ext uri="{BB962C8B-B14F-4D97-AF65-F5344CB8AC3E}">
        <p14:creationId xmlns:p14="http://schemas.microsoft.com/office/powerpoint/2010/main" val="108104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42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Docker EE for </a:t>
            </a:r>
            <a:r>
              <a:rPr lang="en-GB" dirty="0" err="1">
                <a:solidFill>
                  <a:schemeClr val="accent1"/>
                </a:solidFill>
              </a:rPr>
              <a:t>Azuzre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02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Docker EE for Azure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https://store.docker.com/editions/enterprise/docker-ee-azure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1317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87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Registry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57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Managed Docker registry service</a:t>
            </a:r>
          </a:p>
          <a:p>
            <a:pPr marL="0" indent="0">
              <a:buNone/>
            </a:pPr>
            <a:r>
              <a:rPr lang="en-GB" sz="3200" dirty="0"/>
              <a:t>Stores private docker images</a:t>
            </a:r>
          </a:p>
          <a:p>
            <a:pPr marL="0" indent="0">
              <a:buNone/>
            </a:pPr>
            <a:r>
              <a:rPr lang="en-GB" sz="3200" dirty="0"/>
              <a:t>Images can be pulled to </a:t>
            </a:r>
          </a:p>
          <a:p>
            <a:pPr marL="0" indent="0">
              <a:buNone/>
            </a:pPr>
            <a:r>
              <a:rPr lang="en-GB" dirty="0"/>
              <a:t>	Other Azure Services</a:t>
            </a:r>
          </a:p>
          <a:p>
            <a:pPr marL="0" indent="0">
              <a:buNone/>
            </a:pPr>
            <a:r>
              <a:rPr lang="en-GB" dirty="0"/>
              <a:t>	Orchestrators</a:t>
            </a:r>
          </a:p>
        </p:txBody>
      </p:sp>
    </p:spTree>
    <p:extLst>
      <p:ext uri="{BB962C8B-B14F-4D97-AF65-F5344CB8AC3E}">
        <p14:creationId xmlns:p14="http://schemas.microsoft.com/office/powerpoint/2010/main" val="2781743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Registry</a:t>
            </a:r>
          </a:p>
          <a:p>
            <a:pPr marL="0" indent="0">
              <a:buNone/>
            </a:pPr>
            <a:r>
              <a:rPr lang="en-GB" dirty="0"/>
              <a:t>	Storage of images</a:t>
            </a:r>
          </a:p>
          <a:p>
            <a:pPr marL="0" indent="0">
              <a:buNone/>
            </a:pPr>
            <a:r>
              <a:rPr lang="en-GB" sz="3200" dirty="0"/>
              <a:t>Repository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Groups of container images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Image</a:t>
            </a:r>
          </a:p>
          <a:p>
            <a:pPr marL="0" indent="0">
              <a:buNone/>
            </a:pPr>
            <a:r>
              <a:rPr lang="en-GB" dirty="0"/>
              <a:t>	Read only snapshot of a container</a:t>
            </a:r>
          </a:p>
          <a:p>
            <a:pPr marL="0" indent="0">
              <a:buNone/>
            </a:pP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1542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8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Instances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49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/>
              <a:t>dbafromthecold@gmail.com </a:t>
            </a:r>
          </a:p>
          <a:p>
            <a:r>
              <a:rPr lang="en-GB" sz="2000" dirty="0">
                <a:hlinkClick r:id="rId2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&amp; Data Platform MVP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Instances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Running containers without servers</a:t>
            </a:r>
          </a:p>
          <a:p>
            <a:pPr marL="0" indent="0">
              <a:buNone/>
            </a:pPr>
            <a:r>
              <a:rPr lang="en-GB" sz="3200" dirty="0"/>
              <a:t>No need to manage VMs</a:t>
            </a:r>
          </a:p>
          <a:p>
            <a:pPr marL="0" indent="0">
              <a:buNone/>
            </a:pPr>
            <a:r>
              <a:rPr lang="en-GB" sz="3200" dirty="0"/>
              <a:t>Spin up in seconds</a:t>
            </a:r>
          </a:p>
          <a:p>
            <a:pPr marL="0" indent="0">
              <a:buNone/>
            </a:pPr>
            <a:r>
              <a:rPr lang="en-GB" sz="3200" dirty="0"/>
              <a:t>Deployed via the CLI, </a:t>
            </a:r>
            <a:r>
              <a:rPr lang="en-GB" sz="3200" dirty="0" err="1"/>
              <a:t>powershell</a:t>
            </a:r>
            <a:r>
              <a:rPr lang="en-GB" sz="3200" dirty="0"/>
              <a:t>, or Azure Portal</a:t>
            </a:r>
          </a:p>
          <a:p>
            <a:pPr marL="0" indent="0">
              <a:buNone/>
            </a:pPr>
            <a:r>
              <a:rPr lang="en-GB" sz="3200" dirty="0"/>
              <a:t>Billed by the second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90341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-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Linux &amp; Windows containers</a:t>
            </a:r>
          </a:p>
          <a:p>
            <a:pPr marL="0" indent="0">
              <a:buNone/>
            </a:pPr>
            <a:r>
              <a:rPr lang="en-GB" sz="3200" dirty="0"/>
              <a:t>Containers exposed directly to the internet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IP Address and FQDN</a:t>
            </a:r>
          </a:p>
          <a:p>
            <a:pPr marL="0" indent="0">
              <a:buNone/>
            </a:pPr>
            <a:r>
              <a:rPr lang="en-GB" sz="3200" dirty="0"/>
              <a:t>Hypervisor level isolation</a:t>
            </a:r>
          </a:p>
          <a:p>
            <a:pPr marL="0" indent="0">
              <a:buNone/>
            </a:pPr>
            <a:r>
              <a:rPr lang="en-GB" sz="3200" dirty="0"/>
              <a:t>Persistent storage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Azure files shares</a:t>
            </a:r>
          </a:p>
          <a:p>
            <a:pPr marL="0" indent="0">
              <a:buNone/>
            </a:pPr>
            <a:r>
              <a:rPr lang="en-GB" sz="3200" dirty="0"/>
              <a:t>Container Groups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4400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7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Services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83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Two flavours</a:t>
            </a:r>
          </a:p>
          <a:p>
            <a:pPr marL="0" indent="0">
              <a:buNone/>
            </a:pPr>
            <a:r>
              <a:rPr lang="en-GB" sz="3200" dirty="0"/>
              <a:t>	Azure Container Services (ACS)</a:t>
            </a:r>
          </a:p>
          <a:p>
            <a:pPr marL="0" indent="0">
              <a:buNone/>
            </a:pPr>
            <a:r>
              <a:rPr lang="en-GB" sz="3200" dirty="0"/>
              <a:t>	Azure Container Service (AKS)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ACS provides container hosting using DC/OS, Swarm, or K8s</a:t>
            </a:r>
          </a:p>
          <a:p>
            <a:pPr marL="0" indent="0">
              <a:buNone/>
            </a:pPr>
            <a:r>
              <a:rPr lang="en-GB" sz="3200" dirty="0"/>
              <a:t>AKS is specifically built to implement Kubernetes</a:t>
            </a:r>
          </a:p>
        </p:txBody>
      </p:sp>
    </p:spTree>
    <p:extLst>
      <p:ext uri="{BB962C8B-B14F-4D97-AF65-F5344CB8AC3E}">
        <p14:creationId xmlns:p14="http://schemas.microsoft.com/office/powerpoint/2010/main" val="3974016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Open Source system for managing containers</a:t>
            </a:r>
          </a:p>
          <a:p>
            <a:pPr marL="0" indent="0">
              <a:buNone/>
            </a:pPr>
            <a:r>
              <a:rPr lang="en-GB" sz="3200" dirty="0"/>
              <a:t>Deployed as a cluster containing a master and multiple nodes</a:t>
            </a:r>
          </a:p>
          <a:p>
            <a:pPr marL="0" indent="0">
              <a:buNone/>
            </a:pPr>
            <a:r>
              <a:rPr lang="en-GB" sz="3200" dirty="0"/>
              <a:t>Pods hold containers running on the nodes</a:t>
            </a:r>
          </a:p>
          <a:p>
            <a:pPr marL="0" indent="0">
              <a:buNone/>
            </a:pPr>
            <a:r>
              <a:rPr lang="en-GB" sz="3200" dirty="0"/>
              <a:t>Services define/allow access to sets of pods</a:t>
            </a:r>
          </a:p>
          <a:p>
            <a:pPr marL="0" indent="0">
              <a:buNone/>
            </a:pPr>
            <a:r>
              <a:rPr lang="en-GB" sz="3200" dirty="0"/>
              <a:t>Deployments created and managed via </a:t>
            </a:r>
            <a:r>
              <a:rPr lang="en-GB" sz="3200" dirty="0" err="1"/>
              <a:t>Kubectl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34450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Services (AKS)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Simplifies deployment of Kubernetes clusters in Azure</a:t>
            </a:r>
          </a:p>
          <a:p>
            <a:pPr marL="0" indent="0">
              <a:buNone/>
            </a:pPr>
            <a:r>
              <a:rPr lang="en-GB" sz="3200" dirty="0"/>
              <a:t>Cluster can be spun up with one line of code</a:t>
            </a:r>
          </a:p>
          <a:p>
            <a:pPr marL="0" indent="0">
              <a:buNone/>
            </a:pPr>
            <a:r>
              <a:rPr lang="en-GB" sz="3200" dirty="0"/>
              <a:t>Applications deployed to cluster via </a:t>
            </a:r>
            <a:r>
              <a:rPr lang="en-GB" sz="3200" dirty="0" err="1"/>
              <a:t>yaml</a:t>
            </a:r>
            <a:r>
              <a:rPr lang="en-GB" sz="3200" dirty="0"/>
              <a:t> files</a:t>
            </a:r>
          </a:p>
          <a:p>
            <a:pPr marL="0" indent="0">
              <a:buNone/>
            </a:pPr>
            <a:r>
              <a:rPr lang="en-GB" sz="3200" dirty="0"/>
              <a:t>Managed by Azure-CLI/</a:t>
            </a:r>
            <a:r>
              <a:rPr lang="en-GB" sz="3200" dirty="0" err="1"/>
              <a:t>powershell</a:t>
            </a:r>
            <a:r>
              <a:rPr lang="en-GB" sz="3200" dirty="0"/>
              <a:t> and </a:t>
            </a:r>
            <a:r>
              <a:rPr lang="en-GB" sz="3200" dirty="0" err="1"/>
              <a:t>kubectl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9965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938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1039302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539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5" y="3059060"/>
            <a:ext cx="3844414" cy="739878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I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AF58FB-D7CF-4417-8D15-C8847A91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6" y="835526"/>
            <a:ext cx="5253643" cy="5186947"/>
          </a:xfrm>
        </p:spPr>
      </p:pic>
    </p:spTree>
    <p:extLst>
      <p:ext uri="{BB962C8B-B14F-4D97-AF65-F5344CB8AC3E}">
        <p14:creationId xmlns:p14="http://schemas.microsoft.com/office/powerpoint/2010/main" val="376356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Session Aim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721077"/>
            <a:ext cx="10515600" cy="14158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To give an overview of the different options available to run SQL Server Docker containers in Azure</a:t>
            </a:r>
          </a:p>
        </p:txBody>
      </p:sp>
    </p:spTree>
    <p:extLst>
      <p:ext uri="{BB962C8B-B14F-4D97-AF65-F5344CB8AC3E}">
        <p14:creationId xmlns:p14="http://schemas.microsoft.com/office/powerpoint/2010/main" val="270380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Running Docker on standalone VMs</a:t>
            </a:r>
          </a:p>
          <a:p>
            <a:pPr marL="0" indent="0">
              <a:buNone/>
            </a:pPr>
            <a:r>
              <a:rPr lang="en-GB" sz="3200" dirty="0"/>
              <a:t>Docker for Azure (Swarm)</a:t>
            </a:r>
          </a:p>
          <a:p>
            <a:pPr marL="0" indent="0">
              <a:buNone/>
            </a:pPr>
            <a:r>
              <a:rPr lang="en-GB" sz="3200" dirty="0"/>
              <a:t>Azure Container Registry</a:t>
            </a:r>
          </a:p>
          <a:p>
            <a:pPr marL="0" indent="0">
              <a:buNone/>
            </a:pPr>
            <a:r>
              <a:rPr lang="en-GB" sz="3200" dirty="0"/>
              <a:t>Azure Container Instances</a:t>
            </a:r>
          </a:p>
          <a:p>
            <a:pPr marL="0" indent="0">
              <a:buNone/>
            </a:pPr>
            <a:r>
              <a:rPr lang="en-GB" sz="3200" dirty="0"/>
              <a:t>Azure Container Services (ACS &amp; AKS)</a:t>
            </a:r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Running Docker on standalone VMs</a:t>
            </a:r>
          </a:p>
          <a:p>
            <a:pPr marL="0" indent="0">
              <a:buNone/>
            </a:pPr>
            <a:r>
              <a:rPr lang="en-GB" sz="3200" dirty="0"/>
              <a:t>Docker for Azure</a:t>
            </a:r>
          </a:p>
          <a:p>
            <a:pPr marL="0" indent="0">
              <a:buNone/>
            </a:pPr>
            <a:r>
              <a:rPr lang="en-GB" sz="3200" dirty="0"/>
              <a:t>Azure Container Registry</a:t>
            </a:r>
          </a:p>
          <a:p>
            <a:pPr marL="0" indent="0">
              <a:buNone/>
            </a:pPr>
            <a:r>
              <a:rPr lang="en-GB" sz="3200" dirty="0"/>
              <a:t>Azure Container Instances</a:t>
            </a:r>
          </a:p>
          <a:p>
            <a:pPr marL="0" indent="0">
              <a:buNone/>
            </a:pPr>
            <a:r>
              <a:rPr lang="en-GB" sz="3200" dirty="0"/>
              <a:t>Azure Container Services (ACS &amp; AKS)</a:t>
            </a:r>
          </a:p>
        </p:txBody>
      </p:sp>
    </p:spTree>
    <p:extLst>
      <p:ext uri="{BB962C8B-B14F-4D97-AF65-F5344CB8AC3E}">
        <p14:creationId xmlns:p14="http://schemas.microsoft.com/office/powerpoint/2010/main" val="285794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Azure CLI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Command line tool for managing Azure resources</a:t>
            </a:r>
          </a:p>
          <a:p>
            <a:pPr marL="0" indent="0">
              <a:buNone/>
            </a:pPr>
            <a:r>
              <a:rPr lang="en-GB" sz="3200" dirty="0"/>
              <a:t>Available on Windows, Mac, or Linux (incl. WSL)</a:t>
            </a: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https://docs.microsoft.com/en-us/cli/azure/install-azure-cli?view=azure-cli-latest</a:t>
            </a:r>
            <a:endParaRPr lang="en-GB" sz="2400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4567A477-39FF-4F40-9C76-D7F68FB29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58" y="4001294"/>
            <a:ext cx="8342684" cy="17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122399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Visual Studio Code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E41142-B10C-4153-A0BC-1D74BFB57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6" y="835832"/>
            <a:ext cx="10073148" cy="5956568"/>
          </a:xfrm>
        </p:spPr>
      </p:pic>
    </p:spTree>
    <p:extLst>
      <p:ext uri="{BB962C8B-B14F-4D97-AF65-F5344CB8AC3E}">
        <p14:creationId xmlns:p14="http://schemas.microsoft.com/office/powerpoint/2010/main" val="38545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Powershell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2172929"/>
            <a:ext cx="4584533" cy="3611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AzureRM</a:t>
            </a:r>
            <a:r>
              <a:rPr lang="en-GB" sz="2400" dirty="0"/>
              <a:t> module</a:t>
            </a:r>
          </a:p>
          <a:p>
            <a:pPr marL="0" indent="0">
              <a:buNone/>
            </a:pPr>
            <a:r>
              <a:rPr lang="en-GB" sz="2400" dirty="0"/>
              <a:t>Install locally or in </a:t>
            </a:r>
            <a:r>
              <a:rPr lang="en-GB" sz="2400" dirty="0" err="1"/>
              <a:t>CloudShell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Huge amount of commands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5A805-C88A-4382-A04F-D720AB3C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01" y="1525375"/>
            <a:ext cx="7190903" cy="42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Running Docker on VMs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8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</TotalTime>
  <Words>360</Words>
  <Application>Microsoft Office PowerPoint</Application>
  <PresentationFormat>Widescreen</PresentationFormat>
  <Paragraphs>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SQL Containers in the Cloud! An intro to running Docker in Azure</vt:lpstr>
      <vt:lpstr>About Me</vt:lpstr>
      <vt:lpstr>Session Aim</vt:lpstr>
      <vt:lpstr>Agenda</vt:lpstr>
      <vt:lpstr>Agenda</vt:lpstr>
      <vt:lpstr>Tools – Azure CLI</vt:lpstr>
      <vt:lpstr>Tools – Visual Studio Code</vt:lpstr>
      <vt:lpstr>Tools – Powershell</vt:lpstr>
      <vt:lpstr>Running Docker on VMs</vt:lpstr>
      <vt:lpstr>VM Templates</vt:lpstr>
      <vt:lpstr>Demo</vt:lpstr>
      <vt:lpstr>Docker EE for Azuzre</vt:lpstr>
      <vt:lpstr>Docker EE for Azure</vt:lpstr>
      <vt:lpstr>Demo</vt:lpstr>
      <vt:lpstr>Azure Container Registry</vt:lpstr>
      <vt:lpstr>Azure Container Registry</vt:lpstr>
      <vt:lpstr>Azure Container Registry</vt:lpstr>
      <vt:lpstr>Demo</vt:lpstr>
      <vt:lpstr>Azure Container Instances</vt:lpstr>
      <vt:lpstr>Azure Container Instances</vt:lpstr>
      <vt:lpstr>ACI - Options</vt:lpstr>
      <vt:lpstr>Demo</vt:lpstr>
      <vt:lpstr>Azure Container Services</vt:lpstr>
      <vt:lpstr>Azure Container Services</vt:lpstr>
      <vt:lpstr>Kubernetes</vt:lpstr>
      <vt:lpstr>Azure Container Services (AKS)</vt:lpstr>
      <vt:lpstr>Demo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135</cp:revision>
  <dcterms:created xsi:type="dcterms:W3CDTF">2015-11-24T18:05:02Z</dcterms:created>
  <dcterms:modified xsi:type="dcterms:W3CDTF">2018-05-06T12:44:02Z</dcterms:modified>
</cp:coreProperties>
</file>