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338" r:id="rId4"/>
    <p:sldId id="264" r:id="rId5"/>
    <p:sldId id="339" r:id="rId6"/>
    <p:sldId id="313" r:id="rId7"/>
    <p:sldId id="331" r:id="rId8"/>
    <p:sldId id="330" r:id="rId9"/>
    <p:sldId id="325" r:id="rId10"/>
    <p:sldId id="332" r:id="rId11"/>
    <p:sldId id="329" r:id="rId12"/>
    <p:sldId id="327" r:id="rId13"/>
    <p:sldId id="333" r:id="rId14"/>
    <p:sldId id="328" r:id="rId15"/>
    <p:sldId id="326" r:id="rId16"/>
    <p:sldId id="334" r:id="rId17"/>
    <p:sldId id="314" r:id="rId18"/>
    <p:sldId id="335" r:id="rId19"/>
    <p:sldId id="336" r:id="rId20"/>
    <p:sldId id="337" r:id="rId21"/>
    <p:sldId id="28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30/04/2018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8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Docker for Azure (Swarm)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151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2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for Azure (Swarm)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115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SQL Containers in the Cloud! An intro to running Docker in Azure</vt:lpstr>
      <vt:lpstr>About Me</vt:lpstr>
      <vt:lpstr>Session Aim</vt:lpstr>
      <vt:lpstr>Agenda</vt:lpstr>
      <vt:lpstr>Header</vt:lpstr>
      <vt:lpstr>Running Docker on VMs</vt:lpstr>
      <vt:lpstr>Header</vt:lpstr>
      <vt:lpstr>Demo</vt:lpstr>
      <vt:lpstr>Docker for Azure (Swarm)</vt:lpstr>
      <vt:lpstr>Header</vt:lpstr>
      <vt:lpstr>Demo</vt:lpstr>
      <vt:lpstr>Azure Container Registry</vt:lpstr>
      <vt:lpstr>Header</vt:lpstr>
      <vt:lpstr>Demo</vt:lpstr>
      <vt:lpstr>Azure Container Instances</vt:lpstr>
      <vt:lpstr>Header</vt:lpstr>
      <vt:lpstr>Demo</vt:lpstr>
      <vt:lpstr>Azure Container Services</vt:lpstr>
      <vt:lpstr>Header</vt:lpstr>
      <vt:lpstr>Demo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112</cp:revision>
  <dcterms:created xsi:type="dcterms:W3CDTF">2015-11-24T18:05:02Z</dcterms:created>
  <dcterms:modified xsi:type="dcterms:W3CDTF">2018-04-30T18:19:33Z</dcterms:modified>
</cp:coreProperties>
</file>