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338" r:id="rId4"/>
    <p:sldId id="264" r:id="rId5"/>
    <p:sldId id="350" r:id="rId6"/>
    <p:sldId id="347" r:id="rId7"/>
    <p:sldId id="341" r:id="rId8"/>
    <p:sldId id="342" r:id="rId9"/>
    <p:sldId id="313" r:id="rId10"/>
    <p:sldId id="331" r:id="rId11"/>
    <p:sldId id="327" r:id="rId12"/>
    <p:sldId id="333" r:id="rId13"/>
    <p:sldId id="340" r:id="rId14"/>
    <p:sldId id="365" r:id="rId15"/>
    <p:sldId id="351" r:id="rId16"/>
    <p:sldId id="354" r:id="rId17"/>
    <p:sldId id="361" r:id="rId18"/>
    <p:sldId id="360" r:id="rId19"/>
    <p:sldId id="358" r:id="rId20"/>
    <p:sldId id="359" r:id="rId21"/>
    <p:sldId id="357" r:id="rId22"/>
    <p:sldId id="356" r:id="rId23"/>
    <p:sldId id="355" r:id="rId24"/>
    <p:sldId id="364" r:id="rId25"/>
    <p:sldId id="363" r:id="rId26"/>
    <p:sldId id="362" r:id="rId27"/>
    <p:sldId id="328" r:id="rId28"/>
    <p:sldId id="326" r:id="rId29"/>
    <p:sldId id="334" r:id="rId30"/>
    <p:sldId id="345" r:id="rId31"/>
    <p:sldId id="352" r:id="rId32"/>
    <p:sldId id="314" r:id="rId33"/>
    <p:sldId id="335" r:id="rId34"/>
    <p:sldId id="348" r:id="rId35"/>
    <p:sldId id="336" r:id="rId36"/>
    <p:sldId id="349" r:id="rId37"/>
    <p:sldId id="337" r:id="rId38"/>
    <p:sldId id="325" r:id="rId39"/>
    <p:sldId id="332" r:id="rId40"/>
    <p:sldId id="284" r:id="rId41"/>
    <p:sldId id="2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13/05/2018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zure.microsoft.com/en-us/services/container-regist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5411" y="919538"/>
            <a:ext cx="10515600" cy="167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pre-pulled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6273A-4FB9-463F-8CFE-000D3C8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60" y="2799676"/>
            <a:ext cx="6136351" cy="30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468908"/>
            <a:ext cx="11022204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https://azure.microsoft.com/en-us/services/container-registry/</a:t>
            </a:r>
            <a:r>
              <a:rPr lang="en-GB" sz="3200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B6DE7-A793-4E4F-B68A-1151F5F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75108"/>
            <a:ext cx="1190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SKUs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B3EA6-6058-43B1-AE49-1A877F1E8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74394"/>
              </p:ext>
            </p:extLst>
          </p:nvPr>
        </p:nvGraphicFramePr>
        <p:xfrm>
          <a:off x="1432796" y="2151408"/>
          <a:ext cx="8633919" cy="25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4">
                  <a:extLst>
                    <a:ext uri="{9D8B030D-6E8A-4147-A177-3AD203B41FA5}">
                      <a16:colId xmlns:a16="http://schemas.microsoft.com/office/drawing/2014/main" val="2800666200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3884273723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465865696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197354325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3664823337"/>
                    </a:ext>
                  </a:extLst>
                </a:gridCol>
              </a:tblGrid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Storage (GB)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 Hooks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Geo-Replication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737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059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5906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marL="0" indent="0">
              <a:buNone/>
            </a:pPr>
            <a:r>
              <a:rPr lang="en-GB" dirty="0"/>
              <a:t>	Service that stores container images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 – Same name, identified by tags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11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- Login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6" y="3000692"/>
            <a:ext cx="2379406" cy="85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2C0-E686-4635-8865-5900D12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1435504"/>
            <a:ext cx="8854440" cy="3986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89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Resource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1731" y="1030494"/>
            <a:ext cx="10515600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group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--location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westus2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C7E1-BF4E-4E38-B512-72EC02AA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49" y="2057098"/>
            <a:ext cx="9871901" cy="3416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1182" y="955088"/>
            <a:ext cx="10641496" cy="713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96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Basic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8BE-E588-4CDC-9BAC-E5BDB82A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910176"/>
            <a:ext cx="10449340" cy="47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6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Log into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1670" y="1050212"/>
            <a:ext cx="10515600" cy="54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7457-A763-4449-A101-F874A55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5" y="2345531"/>
            <a:ext cx="10512169" cy="2166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7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Get Registry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76" y="1031258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926C-F6F5-4DA0-9E28-652FFE9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26524"/>
            <a:ext cx="115728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4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7930" y="1001668"/>
            <a:ext cx="11015870" cy="5463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/>
              <a:t>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DatabaseA.mdf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DatabaseA_log.ldf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MSSQL_BACKUP_DIR="/var/opt/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MSSQL_DATA_DIR="/var/opt/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MSSQL_LOG_DIR="/var/opt/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HEALTHCHECK</a:t>
            </a:r>
            <a:r>
              <a:rPr lang="en-GB" sz="3200" dirty="0"/>
              <a:t> --interval=10s  \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CMD </a:t>
            </a:r>
            <a:r>
              <a:rPr lang="en-GB" sz="3200" dirty="0"/>
              <a:t>/opt/</a:t>
            </a:r>
            <a:r>
              <a:rPr lang="en-GB" sz="3200" dirty="0" err="1"/>
              <a:t>mssql</a:t>
            </a:r>
            <a:r>
              <a:rPr lang="en-GB" sz="3200" dirty="0"/>
              <a:t>/bin/</a:t>
            </a:r>
            <a:r>
              <a:rPr lang="en-GB" sz="3200" dirty="0" err="1"/>
              <a:t>sqlservr</a:t>
            </a:r>
            <a:r>
              <a:rPr lang="en-GB" sz="3200" dirty="0"/>
              <a:t> &amp; \</a:t>
            </a:r>
          </a:p>
          <a:p>
            <a:pPr marL="0" indent="0">
              <a:buNone/>
            </a:pPr>
            <a:r>
              <a:rPr lang="en-GB" sz="3200" dirty="0"/>
              <a:t>	/opt/</a:t>
            </a:r>
            <a:r>
              <a:rPr lang="en-GB" sz="3200" dirty="0" err="1"/>
              <a:t>mssql</a:t>
            </a:r>
            <a:r>
              <a:rPr lang="en-GB" sz="3200" dirty="0"/>
              <a:t>-tools/bin/</a:t>
            </a:r>
            <a:r>
              <a:rPr lang="en-GB" sz="3200" dirty="0" err="1"/>
              <a:t>sqlcmd</a:t>
            </a:r>
            <a:r>
              <a:rPr lang="en-GB" sz="3200" dirty="0"/>
              <a:t> -S . -U </a:t>
            </a:r>
            <a:r>
              <a:rPr lang="en-GB" sz="3200" dirty="0" err="1"/>
              <a:t>sa</a:t>
            </a:r>
            <a:r>
              <a:rPr lang="en-GB" sz="3200" dirty="0"/>
              <a:t> -P $SA_PASSWORD \</a:t>
            </a:r>
          </a:p>
          <a:p>
            <a:pPr marL="0" indent="0">
              <a:buNone/>
            </a:pPr>
            <a:r>
              <a:rPr lang="en-GB" sz="3200" dirty="0"/>
              <a:t>		-Q "</a:t>
            </a:r>
            <a:r>
              <a:rPr lang="en-GB" sz="2600" dirty="0">
                <a:latin typeface="Consolas" panose="020B0609020204030204" pitchFamily="49" charset="0"/>
              </a:rPr>
              <a:t>CREATE DATABASE </a:t>
            </a:r>
            <a:r>
              <a:rPr lang="en-GB" sz="2600" dirty="0"/>
              <a:t>[</a:t>
            </a:r>
            <a:r>
              <a:rPr lang="en-GB" sz="2600" dirty="0" err="1"/>
              <a:t>DatabaseA</a:t>
            </a:r>
            <a:r>
              <a:rPr lang="en-GB" sz="2600" dirty="0"/>
              <a:t>] ON 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DatabaseA.mdf</a:t>
            </a:r>
            <a:r>
              <a:rPr lang="en-GB" sz="2600" dirty="0"/>
              <a:t>’),</a:t>
            </a:r>
          </a:p>
          <a:p>
            <a:pPr marL="0" indent="0">
              <a:buNone/>
            </a:pPr>
            <a:r>
              <a:rPr lang="en-GB" sz="2600" dirty="0"/>
              <a:t>				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DatabaseA_log.ldf</a:t>
            </a:r>
            <a:r>
              <a:rPr lang="en-GB" sz="2600" dirty="0"/>
              <a:t>') FOR ATTACH</a:t>
            </a:r>
            <a:r>
              <a:rPr lang="en-GB" sz="3200" dirty="0"/>
              <a:t>"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DC731-6BF3-47CF-A5DB-065C3C3F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7" y="1389295"/>
            <a:ext cx="5380952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25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Build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F7F-7765-4AC5-9F0F-F57155FC0E4C}"/>
              </a:ext>
            </a:extLst>
          </p:cNvPr>
          <p:cNvSpPr txBox="1"/>
          <p:nvPr/>
        </p:nvSpPr>
        <p:spPr>
          <a:xfrm>
            <a:off x="270833" y="638618"/>
            <a:ext cx="74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build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-t </a:t>
            </a:r>
            <a:r>
              <a:rPr lang="de-D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testimage </a:t>
            </a:r>
            <a:r>
              <a:rPr lang="de-DE" sz="2400" dirty="0">
                <a:latin typeface="Consolas" panose="020B0609020204030204" pitchFamily="49" charset="0"/>
              </a:rPr>
              <a:t>C:\docker</a:t>
            </a:r>
            <a:endParaRPr lang="de-DE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E8CFB-E3CC-4DB1-8CB1-594D0959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7" y="1100283"/>
            <a:ext cx="11582400" cy="561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987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Tag Custom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4982" y="997787"/>
            <a:ext cx="10515600" cy="94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tag </a:t>
            </a:r>
            <a:r>
              <a:rPr lang="en-IE" sz="2400" dirty="0" err="1">
                <a:latin typeface="Consolas" panose="020B0609020204030204" pitchFamily="49" charset="0"/>
              </a:rPr>
              <a:t>testimage</a:t>
            </a:r>
            <a:r>
              <a:rPr lang="en-IE" sz="2400" dirty="0">
                <a:latin typeface="Consolas" panose="020B0609020204030204" pitchFamily="49" charset="0"/>
              </a:rPr>
              <a:t> 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EA6E2-1BF9-48B0-AEB0-E17EB57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33637"/>
            <a:ext cx="1114425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4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Push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919538"/>
            <a:ext cx="11508188" cy="89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push 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247C1-99E4-461D-8D69-7B3E0D5F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4" y="1701313"/>
            <a:ext cx="10765682" cy="441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58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List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9439" y="1076648"/>
            <a:ext cx="11736788" cy="71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53C9D-8ECC-4B7A-9F8C-5EB5F47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06913"/>
            <a:ext cx="1005840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18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Tags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97873" y="902058"/>
            <a:ext cx="10515600" cy="142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show-tags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0CB35-15CE-4CAA-98EE-8D27B85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5028"/>
            <a:ext cx="106870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46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Manifest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123" y="836411"/>
            <a:ext cx="10515600" cy="152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show-manifests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C6D-3A0B-4F53-BBBF-1859118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81187"/>
            <a:ext cx="108489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1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75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Docker EE for </a:t>
            </a:r>
            <a:r>
              <a:rPr lang="en-GB" dirty="0" err="1">
                <a:solidFill>
                  <a:schemeClr val="accent1"/>
                </a:solidFill>
              </a:rPr>
              <a:t>Azuzre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  <a:p>
            <a:pPr marL="0" indent="0">
              <a:buNone/>
            </a:pPr>
            <a:r>
              <a:rPr lang="en-GB" sz="3200" dirty="0"/>
              <a:t>Docker EE for Azure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623067"/>
            <a:ext cx="10890586" cy="5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https://store.docker.com/editions/community/docker-ce-desktop-windows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D7C6-85A9-4C2D-AB67-50379CE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08235"/>
            <a:ext cx="112871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2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7227"/>
            <a:ext cx="10515600" cy="18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79D94-FABD-4A94-A615-F3348CE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893229"/>
            <a:ext cx="83153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Running Docker on VMs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596</Words>
  <Application>Microsoft Office PowerPoint</Application>
  <PresentationFormat>Widescreen</PresentationFormat>
  <Paragraphs>152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SQL Containers in the Cloud! An intro to running Docker in Azure</vt:lpstr>
      <vt:lpstr>About Me</vt:lpstr>
      <vt:lpstr>Session Aim</vt:lpstr>
      <vt:lpstr>Agenda</vt:lpstr>
      <vt:lpstr>Tools – Docker for Windows</vt:lpstr>
      <vt:lpstr>Tools – Azure CLI</vt:lpstr>
      <vt:lpstr>Tools – Visual Studio Code</vt:lpstr>
      <vt:lpstr>Tools – Powershell</vt:lpstr>
      <vt:lpstr>Running Docker on VMs</vt:lpstr>
      <vt:lpstr>VM Templates</vt:lpstr>
      <vt:lpstr>Azure Container Registry</vt:lpstr>
      <vt:lpstr>Azure Container Registry</vt:lpstr>
      <vt:lpstr>Azure Container Registry - SKUs</vt:lpstr>
      <vt:lpstr>Azure Container Registry - Terminology</vt:lpstr>
      <vt:lpstr>ACR - Login</vt:lpstr>
      <vt:lpstr>ACR – Create Resource Group</vt:lpstr>
      <vt:lpstr>ACR – Create Container Registry</vt:lpstr>
      <vt:lpstr>ACR – Log into Registry</vt:lpstr>
      <vt:lpstr>ACR – Get Registry Details</vt:lpstr>
      <vt:lpstr>ACR – Dockerfile </vt:lpstr>
      <vt:lpstr>ACR – Build image</vt:lpstr>
      <vt:lpstr>ACR – Tag Custom Image</vt:lpstr>
      <vt:lpstr>ACR – Push Image</vt:lpstr>
      <vt:lpstr>ACR – List Images</vt:lpstr>
      <vt:lpstr>ACR – Show Tags</vt:lpstr>
      <vt:lpstr>ACR – Show Manifest</vt:lpstr>
      <vt:lpstr>Demo</vt:lpstr>
      <vt:lpstr>Azure Container Instances</vt:lpstr>
      <vt:lpstr>Azure Container Instances</vt:lpstr>
      <vt:lpstr>ACI - Options</vt:lpstr>
      <vt:lpstr>Azure Container Instances</vt:lpstr>
      <vt:lpstr>Demo</vt:lpstr>
      <vt:lpstr>Azure Container Services</vt:lpstr>
      <vt:lpstr>Azure Container Services</vt:lpstr>
      <vt:lpstr>Kubernetes</vt:lpstr>
      <vt:lpstr>Azure Container Services (AKS)</vt:lpstr>
      <vt:lpstr>Demo</vt:lpstr>
      <vt:lpstr>Docker EE for Azuzre</vt:lpstr>
      <vt:lpstr>Docker EE for Azure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195</cp:revision>
  <dcterms:created xsi:type="dcterms:W3CDTF">2015-11-24T18:05:02Z</dcterms:created>
  <dcterms:modified xsi:type="dcterms:W3CDTF">2018-05-13T15:00:15Z</dcterms:modified>
</cp:coreProperties>
</file>