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13" r:id="rId10"/>
    <p:sldId id="331" r:id="rId11"/>
    <p:sldId id="327" r:id="rId12"/>
    <p:sldId id="333" r:id="rId13"/>
    <p:sldId id="340" r:id="rId14"/>
    <p:sldId id="365" r:id="rId15"/>
    <p:sldId id="351" r:id="rId16"/>
    <p:sldId id="354" r:id="rId17"/>
    <p:sldId id="361" r:id="rId18"/>
    <p:sldId id="360" r:id="rId19"/>
    <p:sldId id="358" r:id="rId20"/>
    <p:sldId id="359" r:id="rId21"/>
    <p:sldId id="357" r:id="rId22"/>
    <p:sldId id="356" r:id="rId23"/>
    <p:sldId id="355" r:id="rId24"/>
    <p:sldId id="364" r:id="rId25"/>
    <p:sldId id="363" r:id="rId26"/>
    <p:sldId id="362" r:id="rId27"/>
    <p:sldId id="328" r:id="rId28"/>
    <p:sldId id="326" r:id="rId29"/>
    <p:sldId id="334" r:id="rId30"/>
    <p:sldId id="345" r:id="rId31"/>
    <p:sldId id="352" r:id="rId32"/>
    <p:sldId id="314" r:id="rId33"/>
    <p:sldId id="335" r:id="rId34"/>
    <p:sldId id="348" r:id="rId35"/>
    <p:sldId id="336" r:id="rId36"/>
    <p:sldId id="349" r:id="rId37"/>
    <p:sldId id="337" r:id="rId38"/>
    <p:sldId id="325" r:id="rId39"/>
    <p:sldId id="332" r:id="rId40"/>
    <p:sldId id="284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13/05/2018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westus2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C7E1-BF4E-4E38-B512-72EC02AA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9" y="2057098"/>
            <a:ext cx="9871901" cy="3416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localhost,15666 -U </a:t>
            </a:r>
            <a:r>
              <a:rPr lang="en-GB" sz="3200" dirty="0" err="1"/>
              <a:t>sa</a:t>
            </a:r>
            <a:r>
              <a:rPr lang="en-GB" sz="3200" dirty="0"/>
              <a:t> -P Testing1122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DatabaseC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2BB5C-FFA9-4F63-97C4-C54AC61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42" y="1175098"/>
            <a:ext cx="10875316" cy="5511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0515600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860339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886287"/>
            <a:ext cx="10515600" cy="93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6487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apcontainerregistry01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sqlserverlinuxagent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EE for </a:t>
            </a:r>
            <a:r>
              <a:rPr lang="en-GB" dirty="0" err="1">
                <a:solidFill>
                  <a:schemeClr val="accent1"/>
                </a:solidFill>
              </a:rPr>
              <a:t>Azuzre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Docker EE for Azure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583</Words>
  <Application>Microsoft Office PowerPoint</Application>
  <PresentationFormat>Widescreen</PresentationFormat>
  <Paragraphs>153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Running Docker on VMs</vt:lpstr>
      <vt:lpstr>VM Templates</vt:lpstr>
      <vt:lpstr>Azure Container Registry</vt:lpstr>
      <vt:lpstr>Azure Container Registry</vt:lpstr>
      <vt:lpstr>Azure Container Registry - SKUs</vt:lpstr>
      <vt:lpstr>Azure Container Registry - Terminology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Azure Container Instances</vt:lpstr>
      <vt:lpstr>Demo</vt:lpstr>
      <vt:lpstr>Azure Container Services</vt:lpstr>
      <vt:lpstr>Azure Container Services</vt:lpstr>
      <vt:lpstr>Kubernetes</vt:lpstr>
      <vt:lpstr>Azure Container Services (AKS)</vt:lpstr>
      <vt:lpstr>Demo</vt:lpstr>
      <vt:lpstr>Docker EE for Azuzre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187</cp:revision>
  <dcterms:created xsi:type="dcterms:W3CDTF">2015-11-24T18:05:02Z</dcterms:created>
  <dcterms:modified xsi:type="dcterms:W3CDTF">2018-05-13T13:00:21Z</dcterms:modified>
</cp:coreProperties>
</file>