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13" r:id="rId10"/>
    <p:sldId id="331" r:id="rId11"/>
    <p:sldId id="327" r:id="rId12"/>
    <p:sldId id="333" r:id="rId13"/>
    <p:sldId id="340" r:id="rId14"/>
    <p:sldId id="365" r:id="rId15"/>
    <p:sldId id="351" r:id="rId16"/>
    <p:sldId id="354" r:id="rId17"/>
    <p:sldId id="361" r:id="rId18"/>
    <p:sldId id="360" r:id="rId19"/>
    <p:sldId id="358" r:id="rId20"/>
    <p:sldId id="359" r:id="rId21"/>
    <p:sldId id="357" r:id="rId22"/>
    <p:sldId id="356" r:id="rId23"/>
    <p:sldId id="355" r:id="rId24"/>
    <p:sldId id="364" r:id="rId25"/>
    <p:sldId id="363" r:id="rId26"/>
    <p:sldId id="362" r:id="rId27"/>
    <p:sldId id="328" r:id="rId28"/>
    <p:sldId id="326" r:id="rId29"/>
    <p:sldId id="334" r:id="rId30"/>
    <p:sldId id="345" r:id="rId31"/>
    <p:sldId id="352" r:id="rId32"/>
    <p:sldId id="367" r:id="rId33"/>
    <p:sldId id="368" r:id="rId34"/>
    <p:sldId id="366" r:id="rId35"/>
    <p:sldId id="314" r:id="rId36"/>
    <p:sldId id="335" r:id="rId37"/>
    <p:sldId id="348" r:id="rId38"/>
    <p:sldId id="336" r:id="rId39"/>
    <p:sldId id="349" r:id="rId40"/>
    <p:sldId id="337" r:id="rId41"/>
    <p:sldId id="325" r:id="rId42"/>
    <p:sldId id="332" r:id="rId43"/>
    <p:sldId id="284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15/05/2018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westus2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C7E1-BF4E-4E38-B512-72EC02AA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9" y="2057098"/>
            <a:ext cx="9871901" cy="3416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. -U </a:t>
            </a:r>
            <a:r>
              <a:rPr lang="en-GB" sz="3200" dirty="0" err="1"/>
              <a:t>sa</a:t>
            </a:r>
            <a:r>
              <a:rPr lang="en-GB" sz="3200" dirty="0"/>
              <a:t> -P $SA_PASSWORD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DatabaseA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E8CFB-E3CC-4DB1-8CB1-594D0959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" y="1100283"/>
            <a:ext cx="11582400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1508188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701313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9439" y="1076648"/>
            <a:ext cx="11736788" cy="71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6913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ACR Credentials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enable admin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update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--admin-enabled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get credentials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credential show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Create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34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 container create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--resource-group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--image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testcontainerregistry01.azurecr.io/</a:t>
            </a:r>
            <a:r>
              <a:rPr lang="en-I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devsqlimage:latest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 --registry-username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&lt;&lt;USERNAME&gt;&gt;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--registry-password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&lt;&lt;PASSWORD&gt;&gt;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--memory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4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--environment-variables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ACCEPT_EULA=Y SA_PASSWORD=Testing1122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-address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public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--ports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1433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4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Container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C84C-679C-4CDF-B0B0-5E115D1CC1F1}"/>
              </a:ext>
            </a:extLst>
          </p:cNvPr>
          <p:cNvSpPr txBox="1"/>
          <p:nvPr/>
        </p:nvSpPr>
        <p:spPr>
          <a:xfrm>
            <a:off x="419450" y="3112315"/>
            <a:ext cx="484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container show `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D0EAD-F838-4D55-BBD0-F9AF2765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03" y="758799"/>
            <a:ext cx="6820117" cy="57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3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Connect to SQL Server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6A7EA8-088A-4CED-9AD6-2AF9B163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96" y="1711624"/>
            <a:ext cx="11147271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Docker EE for Azure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Docker EE for </a:t>
            </a:r>
            <a:r>
              <a:rPr lang="en-GB" dirty="0" err="1">
                <a:solidFill>
                  <a:schemeClr val="accent1"/>
                </a:solidFill>
              </a:rPr>
              <a:t>Azuzre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Running Docker on VMs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642</Words>
  <Application>Microsoft Office PowerPoint</Application>
  <PresentationFormat>Widescreen</PresentationFormat>
  <Paragraphs>173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Running Docker on VMs</vt:lpstr>
      <vt:lpstr>VM Templates</vt:lpstr>
      <vt:lpstr>Azure Container Registry</vt:lpstr>
      <vt:lpstr>Azure Container Registry</vt:lpstr>
      <vt:lpstr>Azure Container Registry - SKUs</vt:lpstr>
      <vt:lpstr>Azure Container Registry - Terminology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ACI – Get ACR Credentials</vt:lpstr>
      <vt:lpstr>ACI – Create Container</vt:lpstr>
      <vt:lpstr>ACI – Get Container Status</vt:lpstr>
      <vt:lpstr>ACI – Connect to SQL Server</vt:lpstr>
      <vt:lpstr>Demo</vt:lpstr>
      <vt:lpstr>Azure Container Services</vt:lpstr>
      <vt:lpstr>Azure Container Services</vt:lpstr>
      <vt:lpstr>Kubernetes</vt:lpstr>
      <vt:lpstr>Azure Container Services (AKS)</vt:lpstr>
      <vt:lpstr>Demo</vt:lpstr>
      <vt:lpstr>Docker EE for Azuzre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201</cp:revision>
  <dcterms:created xsi:type="dcterms:W3CDTF">2015-11-24T18:05:02Z</dcterms:created>
  <dcterms:modified xsi:type="dcterms:W3CDTF">2018-05-15T12:15:08Z</dcterms:modified>
</cp:coreProperties>
</file>