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2" r:id="rId3"/>
    <p:sldId id="288" r:id="rId4"/>
    <p:sldId id="264" r:id="rId5"/>
    <p:sldId id="309" r:id="rId6"/>
    <p:sldId id="291" r:id="rId7"/>
    <p:sldId id="308" r:id="rId8"/>
    <p:sldId id="313" r:id="rId9"/>
    <p:sldId id="265" r:id="rId10"/>
    <p:sldId id="267" r:id="rId11"/>
    <p:sldId id="269" r:id="rId12"/>
    <p:sldId id="270" r:id="rId13"/>
    <p:sldId id="271" r:id="rId14"/>
    <p:sldId id="314" r:id="rId15"/>
    <p:sldId id="320" r:id="rId16"/>
    <p:sldId id="275" r:id="rId17"/>
    <p:sldId id="272" r:id="rId18"/>
    <p:sldId id="310" r:id="rId19"/>
    <p:sldId id="315" r:id="rId20"/>
    <p:sldId id="321" r:id="rId21"/>
    <p:sldId id="286" r:id="rId22"/>
    <p:sldId id="273" r:id="rId23"/>
    <p:sldId id="285" r:id="rId24"/>
    <p:sldId id="268" r:id="rId25"/>
    <p:sldId id="316" r:id="rId26"/>
    <p:sldId id="322" r:id="rId27"/>
    <p:sldId id="274" r:id="rId28"/>
    <p:sldId id="287" r:id="rId29"/>
    <p:sldId id="317" r:id="rId30"/>
    <p:sldId id="323" r:id="rId31"/>
    <p:sldId id="299" r:id="rId32"/>
    <p:sldId id="305" r:id="rId33"/>
    <p:sldId id="318" r:id="rId34"/>
    <p:sldId id="324" r:id="rId35"/>
    <p:sldId id="289" r:id="rId36"/>
    <p:sldId id="319" r:id="rId37"/>
    <p:sldId id="290" r:id="rId38"/>
    <p:sldId id="284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17/03/2018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8/02/19/summary-of-my-partitioning-series/" TargetMode="External"/><Relationship Id="rId2" Type="http://schemas.openxmlformats.org/officeDocument/2006/relationships/hyperlink" Target="https://github.com/dbafromthecold/IntroTo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ms187526(v=sql.105).aspx" TargetMode="External"/><Relationship Id="rId4" Type="http://schemas.openxmlformats.org/officeDocument/2006/relationships/hyperlink" Target="https://docs.microsoft.com/en-us/sql/relational-databases/partitions/partitioned-tables-and-index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81294" y="4274875"/>
            <a:ext cx="6312309" cy="184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&lt;= x &lt; 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2018-01-01</a:t>
            </a:r>
            <a:br>
              <a:rPr lang="en-GB" sz="2400" u="sng" dirty="0">
                <a:solidFill>
                  <a:srgbClr val="FF0000"/>
                </a:solidFill>
              </a:rPr>
            </a:br>
            <a:br>
              <a:rPr lang="en-GB" sz="2400" dirty="0"/>
            </a:b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 x &lt;=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2018-01-01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500E-52F4-4A56-8D39-3C5CC84B8289}"/>
              </a:ext>
            </a:extLst>
          </p:cNvPr>
          <p:cNvSpPr txBox="1"/>
          <p:nvPr/>
        </p:nvSpPr>
        <p:spPr>
          <a:xfrm>
            <a:off x="331596" y="1570139"/>
            <a:ext cx="106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Defines which side of the boundary the value specified belongs</a:t>
            </a:r>
            <a:endParaRPr lang="en-I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9205-C9CA-4532-BB58-72AB65563323}"/>
              </a:ext>
            </a:extLst>
          </p:cNvPr>
          <p:cNvSpPr txBox="1"/>
          <p:nvPr/>
        </p:nvSpPr>
        <p:spPr>
          <a:xfrm>
            <a:off x="1460090" y="2477728"/>
            <a:ext cx="927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MyPartitionFunction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2016-01-01,2017-01-01,2018-01-01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partitions to filegroups</a:t>
            </a:r>
            <a:br>
              <a:rPr lang="en-US" altLang="en-US" dirty="0">
                <a:solidFill>
                  <a:srgbClr val="0064C3"/>
                </a:solidFill>
              </a:rPr>
            </a:b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Indexing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dirty="0"/>
              <a:t> – the partitioning key has to be explicitly specified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– the partitioning key will be added by SQL if not 		    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An index that is created using the same partition scheme as the base table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br>
              <a:rPr lang="en-US" altLang="en-US" sz="3200" b="1" i="1" dirty="0"/>
            </a:br>
            <a:endParaRPr lang="en-US" altLang="en-US" sz="3200" b="1" i="1" dirty="0"/>
          </a:p>
          <a:p>
            <a:pPr marL="0" indent="0">
              <a:buNone/>
            </a:pPr>
            <a:r>
              <a:rPr lang="en-US" altLang="en-US" sz="3200" dirty="0"/>
              <a:t>An index that is created on a different filegroup or using a different partition scheme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non-aligned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b="1" dirty="0"/>
              <a:t> </a:t>
            </a:r>
            <a:r>
              <a:rPr lang="en-GB" sz="3200" dirty="0"/>
              <a:t>- the partitioning key has to be explicitly specified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- the partitioning key will be added by SQL if not 			  explicitly specified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Merging &amp; Splitting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5605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500" dirty="0"/>
              <a:t>Removes a partition</a:t>
            </a:r>
          </a:p>
          <a:p>
            <a:pPr marL="0" indent="0">
              <a:buNone/>
            </a:pPr>
            <a:r>
              <a:rPr lang="en-US" altLang="en-US" sz="3500" dirty="0"/>
              <a:t>Effectively “merges” two partitions into one</a:t>
            </a:r>
          </a:p>
          <a:p>
            <a:pPr marL="0" indent="0">
              <a:buNone/>
            </a:pPr>
            <a:r>
              <a:rPr lang="en-US" altLang="en-US" sz="3500" dirty="0"/>
              <a:t>Meta-data only operation if performed on an empty partition</a:t>
            </a:r>
          </a:p>
          <a:p>
            <a:pPr marL="0" indent="0">
              <a:buNone/>
            </a:pPr>
            <a:r>
              <a:rPr lang="en-US" altLang="en-US" sz="3500" dirty="0"/>
              <a:t>Data </a:t>
            </a:r>
            <a:r>
              <a:rPr lang="en-US" altLang="en-US" sz="3500" i="1" dirty="0"/>
              <a:t>will</a:t>
            </a:r>
            <a:r>
              <a:rPr lang="en-US" altLang="en-US" sz="3500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Creates a new partition with new boundary value</a:t>
            </a:r>
          </a:p>
          <a:p>
            <a:pPr marL="0" indent="0">
              <a:buNone/>
            </a:pPr>
            <a:r>
              <a:rPr lang="en-US" altLang="en-US" sz="3200" dirty="0"/>
              <a:t>New boundary value must be distinct from other values</a:t>
            </a:r>
          </a:p>
          <a:p>
            <a:pPr marL="0" indent="0">
              <a:buNone/>
            </a:pPr>
            <a:r>
              <a:rPr lang="en-US" altLang="en-US" sz="3200" dirty="0"/>
              <a:t>Takes a schema modification lock on the table</a:t>
            </a:r>
          </a:p>
          <a:p>
            <a:pPr marL="0" indent="0">
              <a:buNone/>
            </a:pPr>
            <a:r>
              <a:rPr lang="en-US" altLang="en-US" sz="3200" dirty="0"/>
              <a:t>Meta-data only operation if partition is empty</a:t>
            </a:r>
          </a:p>
          <a:p>
            <a:pPr marL="0" indent="0">
              <a:buNone/>
            </a:pPr>
            <a:r>
              <a:rPr lang="en-US" altLang="en-US" sz="3200" dirty="0"/>
              <a:t>SQL </a:t>
            </a:r>
            <a:r>
              <a:rPr lang="en-US" altLang="en-US" sz="3200" i="1" dirty="0"/>
              <a:t>will</a:t>
            </a:r>
            <a:r>
              <a:rPr lang="en-US" altLang="en-US" sz="3200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Switching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Move a partition from one table to another</a:t>
            </a:r>
          </a:p>
          <a:p>
            <a:pPr marL="0" indent="0">
              <a:buNone/>
            </a:pPr>
            <a:r>
              <a:rPr lang="en-US" altLang="en-US" sz="3200" dirty="0"/>
              <a:t>Meta-data operation, runs immediately </a:t>
            </a:r>
          </a:p>
          <a:p>
            <a:pPr marL="0" indent="0">
              <a:buNone/>
            </a:pPr>
            <a:r>
              <a:rPr lang="en-US" altLang="en-US" sz="3200" dirty="0"/>
              <a:t>Both tables must have the same structures</a:t>
            </a:r>
          </a:p>
          <a:p>
            <a:pPr marL="0" indent="0">
              <a:buNone/>
            </a:pPr>
            <a:r>
              <a:rPr lang="en-US" altLang="en-US" sz="3200" dirty="0"/>
              <a:t>Destination partition must be empty or…</a:t>
            </a:r>
            <a:br>
              <a:rPr lang="en-US" altLang="en-US" sz="3200" dirty="0"/>
            </a:br>
            <a:r>
              <a:rPr lang="en-US" altLang="en-US" sz="3200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Source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Destination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/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Implementing Partition Sliding Windows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66"/>
            <a:ext cx="10515600" cy="401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Method to remove old data and bring in new data periodically</a:t>
            </a:r>
          </a:p>
          <a:p>
            <a:pPr marL="0" indent="0">
              <a:buNone/>
            </a:pPr>
            <a:r>
              <a:rPr lang="en-GB" sz="3200" dirty="0"/>
              <a:t>Implements the SWITCH, MERGE, &amp; SPLIT functions</a:t>
            </a:r>
          </a:p>
          <a:p>
            <a:pPr marL="0" indent="0">
              <a:buNone/>
            </a:pPr>
            <a:r>
              <a:rPr lang="en-GB" sz="3200" dirty="0"/>
              <a:t>Partitions in the table move “forward” but the overall number of partitions remains the same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8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sz="3200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Update statistics on live table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Filegroup Restores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5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BE67-F44E-4BE4-A6CA-B5E4A56E6312}"/>
              </a:ext>
            </a:extLst>
          </p:cNvPr>
          <p:cNvSpPr txBox="1"/>
          <p:nvPr/>
        </p:nvSpPr>
        <p:spPr>
          <a:xfrm>
            <a:off x="1086568" y="2013228"/>
            <a:ext cx="100188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Can be useful for VLDBs</a:t>
            </a:r>
          </a:p>
          <a:p>
            <a:r>
              <a:rPr lang="en-GB" sz="3200" dirty="0"/>
              <a:t>Can be used to restore live partitions to development </a:t>
            </a:r>
          </a:p>
          <a:p>
            <a:r>
              <a:rPr lang="en-GB" sz="3200" dirty="0"/>
              <a:t>Individual partitions are on different filegroups</a:t>
            </a:r>
          </a:p>
          <a:p>
            <a:r>
              <a:rPr lang="en-GB" sz="3200" dirty="0"/>
              <a:t>Data in older partitions does not change or is not needed </a:t>
            </a:r>
          </a:p>
          <a:p>
            <a:r>
              <a:rPr lang="en-GB" sz="3200" dirty="0"/>
              <a:t>Reduce recovery time for “active” data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9" y="3060290"/>
            <a:ext cx="3389671" cy="737420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>
                <a:hlinkClick r:id="rId2"/>
              </a:rPr>
              <a:t>https://github.com/dbafromthecold/IntroToPartitioning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3"/>
              </a:rPr>
              <a:t>https://dbafromthecold.com/2018/02/19/summary-of-my-partitioning-series/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4"/>
              </a:rPr>
              <a:t>https://docs.microsoft.com/en-us/sql/relational-databases/partitions/partitioned-tables-and-indexes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5"/>
              </a:rPr>
              <a:t>https://technet.microsoft.com/en-us/library/ms187526(v=sql.105).aspx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Partitioning Key</a:t>
            </a:r>
          </a:p>
          <a:p>
            <a:pPr marL="0" indent="0">
              <a:buNone/>
            </a:pPr>
            <a:r>
              <a:rPr lang="en-US" sz="3200" dirty="0"/>
              <a:t>Partition Functions &amp; Schemes</a:t>
            </a:r>
          </a:p>
          <a:p>
            <a:pPr marL="0" indent="0">
              <a:buNone/>
            </a:pPr>
            <a:r>
              <a:rPr lang="en-US" sz="3200" dirty="0"/>
              <a:t>Indexing Considerations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Building a partitioned table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636</Words>
  <Application>Microsoft Office PowerPoint</Application>
  <PresentationFormat>Widescreen</PresentationFormat>
  <Paragraphs>133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Introduction to partitioning</vt:lpstr>
      <vt:lpstr>About Me</vt:lpstr>
      <vt:lpstr>Session Aim</vt:lpstr>
      <vt:lpstr>Agenda</vt:lpstr>
      <vt:lpstr>Partitioning Definition</vt:lpstr>
      <vt:lpstr>Benefits</vt:lpstr>
      <vt:lpstr>Drawbacks</vt:lpstr>
      <vt:lpstr>Building a partitioned table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Indexing Considerations</vt:lpstr>
      <vt:lpstr>Clustered indexes</vt:lpstr>
      <vt:lpstr>Nonclustered indexes</vt:lpstr>
      <vt:lpstr>Nonclustered indexes</vt:lpstr>
      <vt:lpstr>Demo</vt:lpstr>
      <vt:lpstr>Merging &amp; Splitting Partitions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Switching partitions</vt:lpstr>
      <vt:lpstr>Demo</vt:lpstr>
      <vt:lpstr>Implementing Partition Sliding Windows</vt:lpstr>
      <vt:lpstr>Partition Sliding Windows</vt:lpstr>
      <vt:lpstr>Partition Sliding Windows</vt:lpstr>
      <vt:lpstr>Demo</vt:lpstr>
      <vt:lpstr>Filegroup Restores</vt:lpstr>
      <vt:lpstr>Filegroup Restores</vt:lpstr>
      <vt:lpstr>Demo</vt:lpstr>
      <vt:lpstr>A quick story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104</cp:revision>
  <dcterms:created xsi:type="dcterms:W3CDTF">2015-11-24T18:05:02Z</dcterms:created>
  <dcterms:modified xsi:type="dcterms:W3CDTF">2018-03-17T11:38:54Z</dcterms:modified>
</cp:coreProperties>
</file>