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6" r:id="rId5"/>
    <p:sldId id="257" r:id="rId6"/>
    <p:sldId id="259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7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29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6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23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38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7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92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03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49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42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8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027-BE1D-4AE5-9DBA-B3E9B0AFDAB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A987-5D3E-4350-8E71-5F313988D89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29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minik.bvahlburg@uni-oldenburg.de" TargetMode="External"/><Relationship Id="rId5" Type="http://schemas.openxmlformats.org/officeDocument/2006/relationships/hyperlink" Target="mailto:dorothee.hodapp@uni-oldenburg.d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_f-My1Q__5BFsVHP2txCslXwqnqOkr6_jjFGEpxtCTIvJavK1xbUCAFodHRwOi8vZ2l0aHViLmNvbQ..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.uni-oldenburg.de/owa/redir.aspx?REF=dATIfxXSx3_JLnEHL42Gb_kRs5qHXPASOYM8mpCiu4IvJavK1xbUCAFodHRwczovL2dpdC1mb3Itd2luZG93cy5naXRodWIuaW8v" TargetMode="External"/><Relationship Id="rId4" Type="http://schemas.openxmlformats.org/officeDocument/2006/relationships/hyperlink" Target="https://mail.uni-oldenburg.de/owa/redir.aspx?REF=D7_pOyUSOPpMfAGVntOrBkyZidyAHY3tko_cDXQt7TkvJavK1xbUCAFodHRwczovL2VkdWNhdGlvbi5naXRodWIuY29tLw.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qx15sePbzMKF2JmGWM0AZKrGqqBe_SCB20eFl-pCfVEvJavK1xbUCAFodHRwczovL25vdGVwYWQtcGx1cy1wbHVzLm9yZy9kb3dubG9hZC92Ny4yLmh0bWw." TargetMode="External"/><Relationship Id="rId2" Type="http://schemas.openxmlformats.org/officeDocument/2006/relationships/hyperlink" Target="https://mail.uni-oldenburg.de/owa/redir.aspx?REF=8qdVLAJJVXhiYCF2PY7DADIkBZLlSc7NF-M4Qr0z7NwvJavK1xbUCAFtYWlsdG86VVNFUkBVTUFJTC5VQ1NCLkVEVQ.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hlburg/R_Round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features/wiki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</a:t>
            </a:r>
            <a:r>
              <a:rPr lang="de-DE" dirty="0" err="1" smtClean="0"/>
              <a:t>Roundtable</a:t>
            </a:r>
            <a:r>
              <a:rPr lang="de-DE" dirty="0" smtClean="0"/>
              <a:t> Session 29.11.16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Installation,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en-GB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0347" y="2565951"/>
            <a:ext cx="4928315" cy="41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353" y="2744788"/>
            <a:ext cx="2095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0761" y="2063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28353" y="5294314"/>
            <a:ext cx="549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Doro Hodapp </a:t>
            </a:r>
            <a:r>
              <a:rPr lang="de-DE" dirty="0" smtClean="0">
                <a:hlinkClick r:id="rId5"/>
              </a:rPr>
              <a:t>dorothee.hodapp@uni-oldenburg.de</a:t>
            </a:r>
            <a:endParaRPr lang="de-DE" dirty="0" smtClean="0"/>
          </a:p>
          <a:p>
            <a:r>
              <a:rPr lang="de-DE" dirty="0" smtClean="0"/>
              <a:t>Dominik </a:t>
            </a:r>
            <a:r>
              <a:rPr lang="de-DE" dirty="0" err="1" smtClean="0"/>
              <a:t>Bahlburg</a:t>
            </a:r>
            <a:r>
              <a:rPr lang="de-DE" dirty="0" smtClean="0"/>
              <a:t> </a:t>
            </a:r>
            <a:r>
              <a:rPr lang="de-DE" dirty="0" smtClean="0">
                <a:hlinkClick r:id="rId6"/>
              </a:rPr>
              <a:t>dominik.bahlburg@uni-oldenburg.de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53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Exchange </a:t>
            </a:r>
            <a:r>
              <a:rPr lang="de-DE" dirty="0" err="1" smtClean="0"/>
              <a:t>platform</a:t>
            </a:r>
            <a:endParaRPr lang="en-GB" dirty="0"/>
          </a:p>
        </p:txBody>
      </p:sp>
      <p:pic>
        <p:nvPicPr>
          <p:cNvPr id="2050" name="Picture 2" descr="Piled Higher and Deeper by Jorge Cham, http://www.phdcomics.com/comics/archive_print.php?comicid=15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165"/>
            <a:ext cx="4284372" cy="57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78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ra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8826" y="2099256"/>
            <a:ext cx="13397164" cy="33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3493" y="695459"/>
            <a:ext cx="298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Github</a:t>
            </a:r>
            <a:r>
              <a:rPr lang="de-DE" sz="3200" dirty="0" smtClean="0"/>
              <a:t> </a:t>
            </a:r>
            <a:r>
              <a:rPr lang="de-DE" sz="3200" dirty="0" err="1" smtClean="0"/>
              <a:t>workflow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14845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6519" y="1171667"/>
            <a:ext cx="9929611" cy="534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G</a:t>
            </a:r>
            <a:r>
              <a:rPr lang="en-US" altLang="en-US" dirty="0" smtClean="0">
                <a:latin typeface="Arial" panose="020B0604020202020204" pitchFamily="34" charset="0"/>
              </a:rPr>
              <a:t>o to 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webpage and sign up for an account.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https://github.com/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Create </a:t>
            </a:r>
            <a:r>
              <a:rPr lang="en-US" altLang="en-US" b="1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account at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http://github.com</a:t>
            </a:r>
            <a:r>
              <a:rPr lang="en-US" altLang="en-US" dirty="0">
                <a:latin typeface="Arial" panose="020B0604020202020204" pitchFamily="34" charset="0"/>
              </a:rPr>
              <a:t>, if you don’t already have one. For username, I recommend all lower-case letters, short as you can. If possible use your university email address, since you can request free private repositories via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GitHub Education</a:t>
            </a:r>
            <a:r>
              <a:rPr lang="en-US" altLang="en-US" dirty="0">
                <a:latin typeface="Arial" panose="020B0604020202020204" pitchFamily="34" charset="0"/>
              </a:rPr>
              <a:t> discount.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GitHub installer here: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https://git-for-windows.github.io/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Windows Command Prompt"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"Checkout Windows-style, commit Unix-style line endings" selected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Windows' default console window"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provide you with both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Bash in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Bash program.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xmlns="" val="40669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3792" y="1326523"/>
            <a:ext cx="109539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You </a:t>
            </a:r>
            <a:r>
              <a:rPr lang="en-US" altLang="en-US" dirty="0">
                <a:latin typeface="Arial" panose="020B0604020202020204" pitchFamily="34" charset="0"/>
              </a:rPr>
              <a:t>also need to have </a:t>
            </a:r>
            <a:r>
              <a:rPr lang="en-US" altLang="en-US" b="1" dirty="0">
                <a:latin typeface="Arial" panose="020B0604020202020204" pitchFamily="34" charset="0"/>
              </a:rPr>
              <a:t>R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 err="1" smtClean="0">
                <a:latin typeface="Arial" panose="020B0604020202020204" pitchFamily="34" charset="0"/>
              </a:rPr>
              <a:t>Rstudio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installed on your computer.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Configure </a:t>
            </a:r>
            <a:r>
              <a:rPr lang="en-US" altLang="en-US" b="1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with global commands. Open up the Bash version of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and type the following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display your version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--version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USER with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account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user.name USER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the email you used to register 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confirm user.* variables set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--list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Download </a:t>
            </a:r>
            <a:r>
              <a:rPr lang="en-US" altLang="en-US" dirty="0">
                <a:latin typeface="Arial" panose="020B0604020202020204" pitchFamily="34" charset="0"/>
              </a:rPr>
              <a:t>and install a text editor, e.g. notepad++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3"/>
              </a:rPr>
              <a:t>https://notepad-plus-plus.org/download/v7.2.html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Be aware that you must </a:t>
            </a:r>
            <a:r>
              <a:rPr lang="en-US" altLang="en-US" b="1" dirty="0" smtClean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its installation directory to your system path</a:t>
            </a: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Type this into your </a:t>
            </a:r>
            <a:r>
              <a:rPr lang="en-US" dirty="0" err="1" smtClean="0">
                <a:latin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</a:rPr>
              <a:t> Shell:</a:t>
            </a:r>
          </a:p>
          <a:p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"'C:/Program Files (x86)/Notepad++/notepad++.exe'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xmlns="" val="26931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on </a:t>
            </a:r>
            <a:r>
              <a:rPr lang="de-DE" dirty="0" err="1" smtClean="0"/>
              <a:t>GitHub</a:t>
            </a:r>
            <a:r>
              <a:rPr lang="de-DE" dirty="0" smtClean="0"/>
              <a:t>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Create/</a:t>
            </a:r>
            <a:r>
              <a:rPr lang="de-DE" dirty="0" err="1" smtClean="0"/>
              <a:t>delete</a:t>
            </a:r>
            <a:r>
              <a:rPr lang="de-DE" dirty="0" smtClean="0"/>
              <a:t>/</a:t>
            </a:r>
            <a:r>
              <a:rPr lang="de-DE" dirty="0" err="1" smtClean="0"/>
              <a:t>fork</a:t>
            </a:r>
            <a:r>
              <a:rPr lang="de-DE" dirty="0" smtClean="0"/>
              <a:t>/push/pull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err="1" smtClean="0"/>
              <a:t>Clone</a:t>
            </a:r>
            <a:r>
              <a:rPr lang="de-DE" dirty="0" smtClean="0"/>
              <a:t>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smtClean="0"/>
              <a:t>Work on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via </a:t>
            </a:r>
            <a:r>
              <a:rPr lang="de-DE" dirty="0" err="1" smtClean="0"/>
              <a:t>Rstudio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  (</a:t>
            </a:r>
            <a:r>
              <a:rPr lang="de-DE" dirty="0" smtClean="0"/>
              <a:t>File -&gt; New Project… -&gt; Version </a:t>
            </a:r>
            <a:r>
              <a:rPr lang="de-DE" dirty="0" err="1" smtClean="0"/>
              <a:t>Control</a:t>
            </a:r>
            <a:r>
              <a:rPr lang="de-DE" dirty="0" smtClean="0"/>
              <a:t> -&gt; </a:t>
            </a:r>
            <a:r>
              <a:rPr lang="de-DE" dirty="0" err="1" smtClean="0"/>
              <a:t>Git</a:t>
            </a:r>
            <a:r>
              <a:rPr lang="de-DE" dirty="0" smtClean="0"/>
              <a:t> -&gt; </a:t>
            </a:r>
            <a:r>
              <a:rPr lang="de-DE" dirty="0" err="1" smtClean="0"/>
              <a:t>insert</a:t>
            </a:r>
            <a:r>
              <a:rPr lang="de-DE" dirty="0" smtClean="0"/>
              <a:t> URL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2262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Organisational </a:t>
            </a:r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,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intending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, links, ..) in </a:t>
            </a:r>
            <a:r>
              <a:rPr lang="de-DE" dirty="0" err="1" smtClean="0"/>
              <a:t>advance</a:t>
            </a:r>
            <a:r>
              <a:rPr lang="de-DE" dirty="0" smtClean="0"/>
              <a:t>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Monday</a:t>
            </a:r>
            <a:r>
              <a:rPr lang="de-DE" dirty="0" smtClean="0"/>
              <a:t> </a:t>
            </a:r>
            <a:r>
              <a:rPr lang="de-DE" dirty="0" err="1" smtClean="0"/>
              <a:t>night</a:t>
            </a:r>
            <a:r>
              <a:rPr lang="de-DE" dirty="0" smtClean="0"/>
              <a:t>..)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material (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presentation</a:t>
            </a:r>
            <a:r>
              <a:rPr lang="de-DE" dirty="0" smtClean="0"/>
              <a:t>,..) 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 </a:t>
            </a:r>
            <a:r>
              <a:rPr lang="de-DE" b="1" dirty="0" err="1" smtClean="0"/>
              <a:t>Roundtable</a:t>
            </a:r>
            <a:r>
              <a:rPr lang="de-DE" b="1" dirty="0" smtClean="0"/>
              <a:t> </a:t>
            </a:r>
            <a:r>
              <a:rPr lang="de-DE" b="1" dirty="0" err="1" smtClean="0"/>
              <a:t>Github</a:t>
            </a:r>
            <a:r>
              <a:rPr lang="de-DE" b="1" dirty="0" smtClean="0"/>
              <a:t> </a:t>
            </a:r>
            <a:r>
              <a:rPr lang="de-DE" b="1" dirty="0" err="1" smtClean="0"/>
              <a:t>page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github.com/dbahlburg/R_Roundtable</a:t>
            </a:r>
            <a:r>
              <a:rPr lang="de-DE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015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https://guides.github.com/activities/hello-world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https://guides.github.com/introduction/flow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https://guides.github.com/features/wikis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563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on a Mac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950123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</a:rPr>
              <a:t>default shell in all versions of Mac OS X is Bash, so no need to install anything. You access Bash from the Terminal (found in </a:t>
            </a:r>
            <a:r>
              <a:rPr lang="en-US" altLang="en-US" dirty="0">
                <a:latin typeface="Arial Unicode MS" panose="020B0604020202020204" pitchFamily="34" charset="-128"/>
              </a:rPr>
              <a:t>/Applications/Utilities</a:t>
            </a:r>
            <a:r>
              <a:rPr lang="en-US" altLang="en-US" dirty="0"/>
              <a:t>). 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>
                <a:latin typeface="Arial" panose="020B0604020202020204" pitchFamily="34" charset="0"/>
              </a:rPr>
              <a:t>For OS X 10.9 and higher</a:t>
            </a:r>
            <a:r>
              <a:rPr lang="en-US" altLang="en-US" dirty="0">
                <a:latin typeface="Arial" panose="020B0604020202020204" pitchFamily="34" charset="0"/>
              </a:rPr>
              <a:t>, install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Mac by downloading and running the most recent "mavericks" installer from </a:t>
            </a:r>
            <a:r>
              <a:rPr lang="en-US" altLang="en-US" dirty="0" smtClean="0">
                <a:latin typeface="Arial" panose="020B0604020202020204" pitchFamily="34" charset="0"/>
              </a:rPr>
              <a:t>here:</a:t>
            </a:r>
          </a:p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https://sourceforge.net/projects/git-osx-installer/files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50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Benutzerdefiniert</PresentationFormat>
  <Paragraphs>58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R Roundtable Session 29.11.16</vt:lpstr>
      <vt:lpstr>What is Github? Why should I use it?</vt:lpstr>
      <vt:lpstr>Folie 3</vt:lpstr>
      <vt:lpstr>Folie 4</vt:lpstr>
      <vt:lpstr>Folie 5</vt:lpstr>
      <vt:lpstr>Basic stuff you do on GitHub..</vt:lpstr>
      <vt:lpstr>What will we use Github for?</vt:lpstr>
      <vt:lpstr>Github help pages ..</vt:lpstr>
      <vt:lpstr>Setup of Github on a Mac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Doro</dc:creator>
  <cp:lastModifiedBy>Doro</cp:lastModifiedBy>
  <cp:revision>16</cp:revision>
  <dcterms:created xsi:type="dcterms:W3CDTF">2016-11-27T15:14:08Z</dcterms:created>
  <dcterms:modified xsi:type="dcterms:W3CDTF">2016-11-30T08:20:10Z</dcterms:modified>
</cp:coreProperties>
</file>