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smtClean="0"/>
              <a:t>2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024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/>
              <a:t> </a:t>
            </a:r>
            <a:r>
              <a:rPr lang="hu-HU" dirty="0" smtClean="0"/>
              <a:t>2 alkalmazás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Modul</a:t>
            </a:r>
            <a:endParaRPr lang="hu-HU" dirty="0"/>
          </a:p>
          <a:p>
            <a:pPr lvl="1"/>
            <a:r>
              <a:rPr lang="hu-HU" dirty="0" smtClean="0"/>
              <a:t>Egy egységbe foglalja a direktívákat, komponenseket és </a:t>
            </a:r>
            <a:r>
              <a:rPr lang="hu-HU" dirty="0" err="1" smtClean="0"/>
              <a:t>serviceket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Egy modul importálhat más modulokat</a:t>
            </a:r>
          </a:p>
          <a:p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endParaRPr lang="hu-HU" dirty="0" smtClean="0"/>
          </a:p>
          <a:p>
            <a:pPr lvl="1"/>
            <a:r>
              <a:rPr lang="hu-HU" dirty="0" smtClean="0"/>
              <a:t>Az osztályok függőségeit az </a:t>
            </a:r>
            <a:r>
              <a:rPr lang="hu-HU" dirty="0" err="1" smtClean="0"/>
              <a:t>angular</a:t>
            </a:r>
            <a:r>
              <a:rPr lang="hu-HU" dirty="0" smtClean="0"/>
              <a:t> injektálja</a:t>
            </a:r>
          </a:p>
          <a:p>
            <a:pPr lvl="1"/>
            <a:r>
              <a:rPr lang="hu-HU" dirty="0" smtClean="0"/>
              <a:t>A függőségeket definiálni kell </a:t>
            </a:r>
          </a:p>
        </p:txBody>
      </p:sp>
    </p:spTree>
    <p:extLst>
      <p:ext uri="{BB962C8B-B14F-4D97-AF65-F5344CB8AC3E}">
        <p14:creationId xmlns:p14="http://schemas.microsoft.com/office/powerpoint/2010/main" val="33003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MVC megközelítés</a:t>
            </a:r>
            <a:endParaRPr lang="hu-HU" dirty="0"/>
          </a:p>
        </p:txBody>
      </p:sp>
      <p:pic>
        <p:nvPicPr>
          <p:cNvPr id="1026" name="Picture 2" descr="https://sec.ch9.ms/ch9/a44c/d57e542a-665a-4fdd-a29a-12c606fda44c/IntroASPNETMVCM01_96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577" r="581" b="1155"/>
          <a:stretch/>
        </p:blipFill>
        <p:spPr bwMode="auto">
          <a:xfrm>
            <a:off x="1122190" y="1930400"/>
            <a:ext cx="7758199" cy="43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5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3206"/>
          </a:xfrm>
        </p:spPr>
        <p:txBody>
          <a:bodyPr>
            <a:normAutofit/>
          </a:bodyPr>
          <a:lstStyle/>
          <a:p>
            <a:r>
              <a:rPr lang="hu-HU" dirty="0" smtClean="0"/>
              <a:t>Navigáláskor 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eljes </a:t>
            </a:r>
            <a:r>
              <a:rPr lang="hu-HU" dirty="0" err="1" smtClean="0"/>
              <a:t>layout</a:t>
            </a:r>
            <a:r>
              <a:rPr lang="hu-HU" dirty="0" smtClean="0"/>
              <a:t> újraküldése, </a:t>
            </a:r>
            <a:r>
              <a:rPr lang="hu-HU" dirty="0" err="1" smtClean="0"/>
              <a:t>újrarenderelése</a:t>
            </a:r>
            <a:endParaRPr lang="hu-HU" dirty="0" smtClean="0"/>
          </a:p>
          <a:p>
            <a:pPr lvl="1"/>
            <a:r>
              <a:rPr lang="hu-HU" dirty="0" smtClean="0"/>
              <a:t>Scriptek, stíluslapok újrafeldolgozása</a:t>
            </a:r>
          </a:p>
          <a:p>
            <a:r>
              <a:rPr lang="hu-HU" dirty="0" smtClean="0"/>
              <a:t>Új tartalom megjelenítésekor</a:t>
            </a:r>
          </a:p>
          <a:p>
            <a:pPr lvl="1"/>
            <a:r>
              <a:rPr lang="hu-HU" dirty="0" smtClean="0"/>
              <a:t>Nem csak a hasznos adat, hanem a </a:t>
            </a:r>
            <a:r>
              <a:rPr lang="hu-HU" dirty="0" err="1" smtClean="0"/>
              <a:t>html</a:t>
            </a:r>
            <a:r>
              <a:rPr lang="hu-HU" dirty="0" smtClean="0"/>
              <a:t> kód is mindig letöltődik</a:t>
            </a:r>
          </a:p>
          <a:p>
            <a:r>
              <a:rPr lang="hu-HU" dirty="0" smtClean="0"/>
              <a:t>Dinamikus tartalmak kezelése</a:t>
            </a:r>
          </a:p>
          <a:p>
            <a:pPr lvl="1"/>
            <a:r>
              <a:rPr lang="hu-HU" dirty="0" err="1" smtClean="0"/>
              <a:t>Html</a:t>
            </a:r>
            <a:r>
              <a:rPr lang="hu-HU" dirty="0" smtClean="0"/>
              <a:t> előállítása </a:t>
            </a:r>
            <a:r>
              <a:rPr lang="hu-HU" dirty="0" err="1" smtClean="0"/>
              <a:t>Jquery-t</a:t>
            </a:r>
            <a:r>
              <a:rPr lang="hu-HU" dirty="0" smtClean="0"/>
              <a:t> használva (kézzel), sokszor a szerver oldali </a:t>
            </a:r>
            <a:r>
              <a:rPr lang="hu-HU" dirty="0" err="1" smtClean="0"/>
              <a:t>renderelést</a:t>
            </a:r>
            <a:r>
              <a:rPr lang="hu-HU" dirty="0" smtClean="0"/>
              <a:t> duplikálva</a:t>
            </a:r>
          </a:p>
          <a:p>
            <a:pPr lvl="1"/>
            <a:r>
              <a:rPr lang="hu-HU" dirty="0" smtClean="0"/>
              <a:t>A nézeteket manuálisan kell frissíteni az adatok változásakor</a:t>
            </a:r>
          </a:p>
          <a:p>
            <a:pPr lvl="1"/>
            <a:r>
              <a:rPr lang="hu-HU" dirty="0" smtClean="0"/>
              <a:t>A nézetek tartalmazzák az adatokat, ezeket bonyolultabb esetben manuálisan kell összeszedni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2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MVC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18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 az </a:t>
            </a:r>
            <a:r>
              <a:rPr lang="hu-HU" dirty="0" err="1" smtClean="0"/>
              <a:t>Angularral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smtClean="0"/>
              <a:t>Navigálás/Új tartalom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3757968" cy="3880773"/>
          </a:xfrm>
        </p:spPr>
        <p:txBody>
          <a:bodyPr/>
          <a:lstStyle/>
          <a:p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endParaRPr lang="hu-HU" dirty="0" smtClean="0"/>
          </a:p>
          <a:p>
            <a:pPr lvl="1"/>
            <a:r>
              <a:rPr lang="hu-HU" dirty="0" smtClean="0"/>
              <a:t>Minden </a:t>
            </a:r>
            <a:r>
              <a:rPr lang="hu-HU" dirty="0" err="1" smtClean="0"/>
              <a:t>layoutot</a:t>
            </a:r>
            <a:r>
              <a:rPr lang="hu-HU" dirty="0" smtClean="0"/>
              <a:t> csak egyszer kell letölteni a szerverről</a:t>
            </a:r>
          </a:p>
          <a:p>
            <a:pPr lvl="1"/>
            <a:r>
              <a:rPr lang="hu-HU" dirty="0" smtClean="0"/>
              <a:t>Csak hasznos adatforgalom</a:t>
            </a:r>
          </a:p>
          <a:p>
            <a:pPr lvl="1"/>
            <a:r>
              <a:rPr lang="hu-HU" dirty="0" smtClean="0"/>
              <a:t>Nincs újratöltés/villanás navigációkor</a:t>
            </a:r>
          </a:p>
          <a:p>
            <a:pPr lvl="1"/>
            <a:r>
              <a:rPr lang="hu-HU" dirty="0" err="1" smtClean="0"/>
              <a:t>Desktop</a:t>
            </a:r>
            <a:r>
              <a:rPr lang="hu-HU" dirty="0" smtClean="0"/>
              <a:t>/mobil alkalmazás élmény</a:t>
            </a:r>
          </a:p>
          <a:p>
            <a:pPr lvl="1"/>
            <a:endParaRPr lang="hu-HU" dirty="0"/>
          </a:p>
        </p:txBody>
      </p:sp>
      <p:pic>
        <p:nvPicPr>
          <p:cNvPr id="2052" name="Picture 4" descr="http://csharpcorner.mindcrackerinc.netdna-cdn.com/UploadFile/b31ac2/single-page-application-with-angularjs-in-net/Images/magaz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02" y="2024524"/>
            <a:ext cx="4838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82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Megoldások az </a:t>
            </a:r>
            <a:r>
              <a:rPr lang="hu-HU" dirty="0" err="1" smtClean="0"/>
              <a:t>Angularral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smtClean="0"/>
              <a:t>Dinamikus </a:t>
            </a:r>
            <a:r>
              <a:rPr lang="hu-HU" i="1" dirty="0"/>
              <a:t>tartalmak kezelése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4532841" cy="3880773"/>
          </a:xfrm>
        </p:spPr>
        <p:txBody>
          <a:bodyPr/>
          <a:lstStyle/>
          <a:p>
            <a:r>
              <a:rPr lang="hu-HU" dirty="0" smtClean="0"/>
              <a:t>Adatkötés</a:t>
            </a:r>
          </a:p>
          <a:p>
            <a:pPr lvl="1"/>
            <a:r>
              <a:rPr lang="hu-HU" dirty="0" err="1" smtClean="0"/>
              <a:t>Model</a:t>
            </a:r>
            <a:r>
              <a:rPr lang="hu-HU" dirty="0" smtClean="0"/>
              <a:t>: </a:t>
            </a:r>
            <a:r>
              <a:rPr lang="hu-HU" dirty="0" err="1" smtClean="0"/>
              <a:t>javascript</a:t>
            </a:r>
            <a:r>
              <a:rPr lang="hu-HU" dirty="0" smtClean="0"/>
              <a:t> objektum</a:t>
            </a:r>
          </a:p>
          <a:p>
            <a:pPr lvl="1"/>
            <a:r>
              <a:rPr lang="hu-HU" dirty="0" err="1" smtClean="0"/>
              <a:t>View</a:t>
            </a:r>
            <a:r>
              <a:rPr lang="hu-HU" dirty="0" smtClean="0"/>
              <a:t>: </a:t>
            </a:r>
            <a:r>
              <a:rPr lang="hu-HU" dirty="0" err="1" smtClean="0"/>
              <a:t>html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endParaRPr lang="hu-HU" dirty="0" smtClean="0"/>
          </a:p>
          <a:p>
            <a:pPr lvl="1"/>
            <a:r>
              <a:rPr lang="hu-HU" dirty="0" smtClean="0"/>
              <a:t>Egy vagy kétirányú is lehetséges</a:t>
            </a:r>
          </a:p>
          <a:p>
            <a:r>
              <a:rPr lang="hu-HU" dirty="0" smtClean="0"/>
              <a:t>Sablonok</a:t>
            </a:r>
          </a:p>
          <a:p>
            <a:pPr lvl="1"/>
            <a:r>
              <a:rPr lang="hu-HU" dirty="0" smtClean="0"/>
              <a:t>Sablonban hivatkozunk a </a:t>
            </a:r>
            <a:r>
              <a:rPr lang="hu-HU" dirty="0" err="1" smtClean="0"/>
              <a:t>model</a:t>
            </a:r>
            <a:r>
              <a:rPr lang="hu-HU" dirty="0" smtClean="0"/>
              <a:t> egyes adattagjaira</a:t>
            </a:r>
          </a:p>
          <a:p>
            <a:pPr lvl="1"/>
            <a:r>
              <a:rPr lang="hu-HU" dirty="0" err="1" smtClean="0"/>
              <a:t>Model</a:t>
            </a:r>
            <a:r>
              <a:rPr lang="hu-HU" dirty="0" smtClean="0"/>
              <a:t> változásánál a </a:t>
            </a:r>
            <a:r>
              <a:rPr lang="hu-HU" dirty="0" err="1" smtClean="0"/>
              <a:t>view</a:t>
            </a:r>
            <a:r>
              <a:rPr lang="hu-HU" dirty="0" smtClean="0"/>
              <a:t> automatikusan frissül</a:t>
            </a:r>
          </a:p>
          <a:p>
            <a:pPr lvl="1"/>
            <a:r>
              <a:rPr lang="hu-HU" dirty="0" smtClean="0"/>
              <a:t>Pl.: listába új elem kerül az automatikusan megjelenik	</a:t>
            </a:r>
            <a:endParaRPr lang="hu-HU" dirty="0"/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3076" name="Picture 4" descr="http://a2.hubwiz.com/resources/images/devguide/architecture/over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7" r="13002"/>
          <a:stretch/>
        </p:blipFill>
        <p:spPr bwMode="auto">
          <a:xfrm>
            <a:off x="5210175" y="2455864"/>
            <a:ext cx="3457576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2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/>
              <a:t> </a:t>
            </a:r>
            <a:r>
              <a:rPr lang="hu-HU" dirty="0" smtClean="0"/>
              <a:t>2 alkalmazás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Direktíva</a:t>
            </a:r>
          </a:p>
          <a:p>
            <a:pPr lvl="1"/>
            <a:r>
              <a:rPr lang="hu-HU" dirty="0"/>
              <a:t>Általában </a:t>
            </a:r>
            <a:r>
              <a:rPr lang="hu-HU" dirty="0" smtClean="0"/>
              <a:t>a viselkedést és a </a:t>
            </a:r>
            <a:r>
              <a:rPr lang="hu-HU" dirty="0"/>
              <a:t>megjelenítést </a:t>
            </a:r>
            <a:r>
              <a:rPr lang="hu-HU" dirty="0" smtClean="0"/>
              <a:t>manipulálja</a:t>
            </a:r>
          </a:p>
          <a:p>
            <a:pPr lvl="1"/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ngClass</a:t>
            </a:r>
            <a:r>
              <a:rPr lang="hu-HU" dirty="0" smtClean="0"/>
              <a:t>: feltételhez kötött </a:t>
            </a:r>
            <a:r>
              <a:rPr lang="hu-HU" dirty="0" err="1" smtClean="0"/>
              <a:t>css</a:t>
            </a:r>
            <a:r>
              <a:rPr lang="hu-HU" dirty="0" smtClean="0"/>
              <a:t> osztályok</a:t>
            </a:r>
          </a:p>
          <a:p>
            <a:r>
              <a:rPr lang="hu-HU" dirty="0" smtClean="0"/>
              <a:t>Komponens</a:t>
            </a:r>
          </a:p>
          <a:p>
            <a:pPr lvl="1"/>
            <a:r>
              <a:rPr lang="hu-HU" dirty="0" smtClean="0"/>
              <a:t>Olyan direktíva aminek sablonja is van</a:t>
            </a:r>
          </a:p>
          <a:p>
            <a:pPr lvl="1"/>
            <a:r>
              <a:rPr lang="hu-HU" dirty="0" smtClean="0"/>
              <a:t>Összeköti a modellt és a megjelenítést</a:t>
            </a:r>
          </a:p>
          <a:p>
            <a:pPr lvl="1"/>
            <a:r>
              <a:rPr lang="hu-HU" dirty="0" smtClean="0"/>
              <a:t>Egy jól meghatározott funkcióért felelős</a:t>
            </a:r>
            <a:endParaRPr lang="hu-HU" dirty="0"/>
          </a:p>
          <a:p>
            <a:r>
              <a:rPr lang="hu-HU" dirty="0" smtClean="0"/>
              <a:t>Service</a:t>
            </a:r>
          </a:p>
          <a:p>
            <a:pPr lvl="1"/>
            <a:r>
              <a:rPr lang="hu-HU" dirty="0" err="1" smtClean="0"/>
              <a:t>Üzeleti</a:t>
            </a:r>
            <a:r>
              <a:rPr lang="hu-HU" dirty="0" smtClean="0"/>
              <a:t> logika, adatforrások</a:t>
            </a:r>
          </a:p>
          <a:p>
            <a:pPr lvl="1"/>
            <a:r>
              <a:rPr lang="hu-HU" dirty="0" smtClean="0"/>
              <a:t>Komponensek közötti kommunikáció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87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212</Words>
  <Application>Microsoft Office PowerPoint</Application>
  <PresentationFormat>Szélesvásznú</PresentationFormat>
  <Paragraphs>48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Fazetta</vt:lpstr>
      <vt:lpstr>Angular 2 </vt:lpstr>
      <vt:lpstr>MVC megközelítés</vt:lpstr>
      <vt:lpstr>Problémák</vt:lpstr>
      <vt:lpstr>MVC demo</vt:lpstr>
      <vt:lpstr>Megoldások az Angularral Navigálás/Új tartalom</vt:lpstr>
      <vt:lpstr>Angular demo</vt:lpstr>
      <vt:lpstr>Megoldások az Angularral Dinamikus tartalmak kezelése </vt:lpstr>
      <vt:lpstr>Angular demo</vt:lpstr>
      <vt:lpstr>Angular 2 alkalmazás felépítése</vt:lpstr>
      <vt:lpstr>Angular 2 alkalmazás felépítése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</dc:title>
  <dc:creator>Détár Szilárd</dc:creator>
  <cp:lastModifiedBy>Détár Szilárd</cp:lastModifiedBy>
  <cp:revision>15</cp:revision>
  <dcterms:created xsi:type="dcterms:W3CDTF">2017-02-15T13:04:43Z</dcterms:created>
  <dcterms:modified xsi:type="dcterms:W3CDTF">2017-02-15T15:24:05Z</dcterms:modified>
</cp:coreProperties>
</file>