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953351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953351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9533512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9533512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9533512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9533512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9533512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9533512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9533512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9533512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Graph Coloring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Dylan Ballard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99150" y="1509975"/>
            <a:ext cx="311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approximation is a greedy solution to the min graph coloring solution.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Finds the most saturated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there is more than 1 most saturated edge, it selects the highest degree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Assigns a color to the chosen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Repeats this process until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625" y="694649"/>
            <a:ext cx="5220798" cy="40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Run Time Analysis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559975"/>
            <a:ext cx="7505700" cy="2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- Creating the graph takes O(E), for the number of edges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Approximation loops through every vertex,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Creating vertex the map,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To find the most saturated vertices, check all vertices connect to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vertex, v, which in the worst case runs in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Finding the highest degree vertex will check through all of the most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saturated vertices, which in the worst case runs in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Finally, to find the color to assign to the vertex will check all of the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vertices it’s connected to so it will take O(n) time.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Therefore, O((V * (V + V + V + V)) + E) = O(V * 4V + E) = O(4V^2) = O(V^2)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150" y="1496050"/>
            <a:ext cx="3407358" cy="26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48200" y="335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Pt. 1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50" y="1047525"/>
            <a:ext cx="5621775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28600" y="35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Pt. 2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00" y="1087825"/>
            <a:ext cx="5503775" cy="35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Rule, Parker J. “Approximate Graph Coloring.”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Graph Coloring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7 Aug. 2020, https://pjrule.me/comp150-alg/.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Macintosh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Nunito</vt:lpstr>
      <vt:lpstr>Arial</vt:lpstr>
      <vt:lpstr>Shift</vt:lpstr>
      <vt:lpstr>Min Graph Coloring Approximation Solution</vt:lpstr>
      <vt:lpstr>How it works</vt:lpstr>
      <vt:lpstr>Analytical Run Time Analysis</vt:lpstr>
      <vt:lpstr>Analysis Pt. 1</vt:lpstr>
      <vt:lpstr>Analysis Pt. 2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Graph Coloring Approximation Solution</dc:title>
  <cp:lastModifiedBy>Ballard, Dylan Donald - ballardd</cp:lastModifiedBy>
  <cp:revision>1</cp:revision>
  <dcterms:modified xsi:type="dcterms:W3CDTF">2023-05-03T03:57:38Z</dcterms:modified>
</cp:coreProperties>
</file>