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0BC08-243B-4ABE-AA28-93059614D20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BCF3A13-2E91-4512-8A90-AD8FC89CE0F0}">
      <dgm:prSet/>
      <dgm:spPr/>
      <dgm:t>
        <a:bodyPr/>
        <a:lstStyle/>
        <a:p>
          <a:pPr rtl="0"/>
          <a:r>
            <a:rPr lang="en-CA" dirty="0" smtClean="0"/>
            <a:t>Project objectives</a:t>
          </a:r>
          <a:endParaRPr lang="en-CA" dirty="0"/>
        </a:p>
      </dgm:t>
    </dgm:pt>
    <dgm:pt modelId="{39A2A635-8C09-4399-B07A-869261A632BE}" type="parTrans" cxnId="{3C920FC9-0B7A-4861-8EC6-A097EABAB6A6}">
      <dgm:prSet/>
      <dgm:spPr/>
      <dgm:t>
        <a:bodyPr/>
        <a:lstStyle/>
        <a:p>
          <a:endParaRPr lang="en-CA"/>
        </a:p>
      </dgm:t>
    </dgm:pt>
    <dgm:pt modelId="{FEB79E60-CE83-49CC-829C-AC838F68D433}" type="sibTrans" cxnId="{3C920FC9-0B7A-4861-8EC6-A097EABAB6A6}">
      <dgm:prSet/>
      <dgm:spPr/>
      <dgm:t>
        <a:bodyPr/>
        <a:lstStyle/>
        <a:p>
          <a:endParaRPr lang="en-CA"/>
        </a:p>
      </dgm:t>
    </dgm:pt>
    <dgm:pt modelId="{F2769B86-4A4F-451B-99F7-1BD64672BCD0}" type="pres">
      <dgm:prSet presAssocID="{1F30BC08-243B-4ABE-AA28-93059614D2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18AECDDD-F89A-4402-8117-69DB11529D8B}" type="pres">
      <dgm:prSet presAssocID="{5BCF3A13-2E91-4512-8A90-AD8FC89CE0F0}" presName="circle1" presStyleLbl="node1" presStyleIdx="0" presStyleCnt="1"/>
      <dgm:spPr/>
    </dgm:pt>
    <dgm:pt modelId="{51AF2EDF-7D85-4B2E-A1E0-594DEB05B8C2}" type="pres">
      <dgm:prSet presAssocID="{5BCF3A13-2E91-4512-8A90-AD8FC89CE0F0}" presName="space" presStyleCnt="0"/>
      <dgm:spPr/>
    </dgm:pt>
    <dgm:pt modelId="{B72A8665-5ABF-4787-929B-0145833E8328}" type="pres">
      <dgm:prSet presAssocID="{5BCF3A13-2E91-4512-8A90-AD8FC89CE0F0}" presName="rect1" presStyleLbl="alignAcc1" presStyleIdx="0" presStyleCnt="1"/>
      <dgm:spPr/>
      <dgm:t>
        <a:bodyPr/>
        <a:lstStyle/>
        <a:p>
          <a:endParaRPr lang="en-CA"/>
        </a:p>
      </dgm:t>
    </dgm:pt>
    <dgm:pt modelId="{EED783EF-42F5-4B65-A441-06BA9C4633DD}" type="pres">
      <dgm:prSet presAssocID="{5BCF3A13-2E91-4512-8A90-AD8FC89CE0F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63C38C3-90F1-4D2A-A0E6-54C51D5ECCFC}" type="presOf" srcId="{5BCF3A13-2E91-4512-8A90-AD8FC89CE0F0}" destId="{EED783EF-42F5-4B65-A441-06BA9C4633DD}" srcOrd="1" destOrd="0" presId="urn:microsoft.com/office/officeart/2005/8/layout/target3"/>
    <dgm:cxn modelId="{CEBDE483-7F52-4078-85FA-50A0BD044538}" type="presOf" srcId="{5BCF3A13-2E91-4512-8A90-AD8FC89CE0F0}" destId="{B72A8665-5ABF-4787-929B-0145833E8328}" srcOrd="0" destOrd="0" presId="urn:microsoft.com/office/officeart/2005/8/layout/target3"/>
    <dgm:cxn modelId="{893C74B9-6974-493D-8876-4545D8A3CF9B}" type="presOf" srcId="{1F30BC08-243B-4ABE-AA28-93059614D20C}" destId="{F2769B86-4A4F-451B-99F7-1BD64672BCD0}" srcOrd="0" destOrd="0" presId="urn:microsoft.com/office/officeart/2005/8/layout/target3"/>
    <dgm:cxn modelId="{3C920FC9-0B7A-4861-8EC6-A097EABAB6A6}" srcId="{1F30BC08-243B-4ABE-AA28-93059614D20C}" destId="{5BCF3A13-2E91-4512-8A90-AD8FC89CE0F0}" srcOrd="0" destOrd="0" parTransId="{39A2A635-8C09-4399-B07A-869261A632BE}" sibTransId="{FEB79E60-CE83-49CC-829C-AC838F68D433}"/>
    <dgm:cxn modelId="{8B6A0F8F-D35E-4C65-ABD8-E447AFBC5500}" type="presParOf" srcId="{F2769B86-4A4F-451B-99F7-1BD64672BCD0}" destId="{18AECDDD-F89A-4402-8117-69DB11529D8B}" srcOrd="0" destOrd="0" presId="urn:microsoft.com/office/officeart/2005/8/layout/target3"/>
    <dgm:cxn modelId="{609EDCEC-C1B6-49DD-A0E5-052DF07DD35B}" type="presParOf" srcId="{F2769B86-4A4F-451B-99F7-1BD64672BCD0}" destId="{51AF2EDF-7D85-4B2E-A1E0-594DEB05B8C2}" srcOrd="1" destOrd="0" presId="urn:microsoft.com/office/officeart/2005/8/layout/target3"/>
    <dgm:cxn modelId="{1AEBF7C2-FB96-4EC2-A310-5C1BF1386501}" type="presParOf" srcId="{F2769B86-4A4F-451B-99F7-1BD64672BCD0}" destId="{B72A8665-5ABF-4787-929B-0145833E8328}" srcOrd="2" destOrd="0" presId="urn:microsoft.com/office/officeart/2005/8/layout/target3"/>
    <dgm:cxn modelId="{2692FA9A-7C15-47D9-8ADE-81B558C86FCF}" type="presParOf" srcId="{F2769B86-4A4F-451B-99F7-1BD64672BCD0}" destId="{EED783EF-42F5-4B65-A441-06BA9C4633D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3C30B-E096-4FCF-B29C-2D9D31A0C1B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4115522A-97C5-4DB4-9FC4-36FCEF79EB57}">
      <dgm:prSet/>
      <dgm:spPr/>
      <dgm:t>
        <a:bodyPr/>
        <a:lstStyle/>
        <a:p>
          <a:pPr rtl="0"/>
          <a:r>
            <a:rPr lang="en-CA" smtClean="0"/>
            <a:t>Data set</a:t>
          </a:r>
          <a:endParaRPr lang="en-CA"/>
        </a:p>
      </dgm:t>
    </dgm:pt>
    <dgm:pt modelId="{A163EA44-4693-4248-B8AE-0CB4A7FF0B1E}" type="parTrans" cxnId="{3722B44D-72C6-4588-B3D9-7D8C13167350}">
      <dgm:prSet/>
      <dgm:spPr/>
      <dgm:t>
        <a:bodyPr/>
        <a:lstStyle/>
        <a:p>
          <a:endParaRPr lang="en-CA"/>
        </a:p>
      </dgm:t>
    </dgm:pt>
    <dgm:pt modelId="{56E13CAC-B444-4039-8812-3E3CB4BF1361}" type="sibTrans" cxnId="{3722B44D-72C6-4588-B3D9-7D8C13167350}">
      <dgm:prSet/>
      <dgm:spPr/>
      <dgm:t>
        <a:bodyPr/>
        <a:lstStyle/>
        <a:p>
          <a:endParaRPr lang="en-CA"/>
        </a:p>
      </dgm:t>
    </dgm:pt>
    <dgm:pt modelId="{E2C0D6DF-EC54-4E43-BF36-FF5C1F2EC1CD}" type="pres">
      <dgm:prSet presAssocID="{9113C30B-E096-4FCF-B29C-2D9D31A0C1B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A227BD7-5249-42A5-BBBB-EF87EFB36A35}" type="pres">
      <dgm:prSet presAssocID="{4115522A-97C5-4DB4-9FC4-36FCEF79EB57}" presName="circle1" presStyleLbl="node1" presStyleIdx="0" presStyleCnt="1"/>
      <dgm:spPr/>
    </dgm:pt>
    <dgm:pt modelId="{A7C4B562-A7BA-417A-A298-1876DF478FA1}" type="pres">
      <dgm:prSet presAssocID="{4115522A-97C5-4DB4-9FC4-36FCEF79EB57}" presName="space" presStyleCnt="0"/>
      <dgm:spPr/>
    </dgm:pt>
    <dgm:pt modelId="{98F37F69-EE35-4C3B-A673-FA66158D555E}" type="pres">
      <dgm:prSet presAssocID="{4115522A-97C5-4DB4-9FC4-36FCEF79EB57}" presName="rect1" presStyleLbl="alignAcc1" presStyleIdx="0" presStyleCnt="1"/>
      <dgm:spPr/>
      <dgm:t>
        <a:bodyPr/>
        <a:lstStyle/>
        <a:p>
          <a:endParaRPr lang="en-CA"/>
        </a:p>
      </dgm:t>
    </dgm:pt>
    <dgm:pt modelId="{CFFB019F-AD44-4F82-A20D-80BA07A03306}" type="pres">
      <dgm:prSet presAssocID="{4115522A-97C5-4DB4-9FC4-36FCEF79EB57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7F5FC0-FB8C-4AB7-ADEF-34284CD23C8D}" type="presOf" srcId="{9113C30B-E096-4FCF-B29C-2D9D31A0C1B2}" destId="{E2C0D6DF-EC54-4E43-BF36-FF5C1F2EC1CD}" srcOrd="0" destOrd="0" presId="urn:microsoft.com/office/officeart/2005/8/layout/target3"/>
    <dgm:cxn modelId="{39DBC179-3BEE-46DF-AC28-3076B7DEE24F}" type="presOf" srcId="{4115522A-97C5-4DB4-9FC4-36FCEF79EB57}" destId="{98F37F69-EE35-4C3B-A673-FA66158D555E}" srcOrd="0" destOrd="0" presId="urn:microsoft.com/office/officeart/2005/8/layout/target3"/>
    <dgm:cxn modelId="{4F7393BE-2577-4160-9489-9B85721B7E14}" type="presOf" srcId="{4115522A-97C5-4DB4-9FC4-36FCEF79EB57}" destId="{CFFB019F-AD44-4F82-A20D-80BA07A03306}" srcOrd="1" destOrd="0" presId="urn:microsoft.com/office/officeart/2005/8/layout/target3"/>
    <dgm:cxn modelId="{3722B44D-72C6-4588-B3D9-7D8C13167350}" srcId="{9113C30B-E096-4FCF-B29C-2D9D31A0C1B2}" destId="{4115522A-97C5-4DB4-9FC4-36FCEF79EB57}" srcOrd="0" destOrd="0" parTransId="{A163EA44-4693-4248-B8AE-0CB4A7FF0B1E}" sibTransId="{56E13CAC-B444-4039-8812-3E3CB4BF1361}"/>
    <dgm:cxn modelId="{C1F727EA-C8A7-4075-98CB-5253AFCD5880}" type="presParOf" srcId="{E2C0D6DF-EC54-4E43-BF36-FF5C1F2EC1CD}" destId="{3A227BD7-5249-42A5-BBBB-EF87EFB36A35}" srcOrd="0" destOrd="0" presId="urn:microsoft.com/office/officeart/2005/8/layout/target3"/>
    <dgm:cxn modelId="{D49FCA7C-DEFA-4284-863E-530770129BCB}" type="presParOf" srcId="{E2C0D6DF-EC54-4E43-BF36-FF5C1F2EC1CD}" destId="{A7C4B562-A7BA-417A-A298-1876DF478FA1}" srcOrd="1" destOrd="0" presId="urn:microsoft.com/office/officeart/2005/8/layout/target3"/>
    <dgm:cxn modelId="{24D80D92-847F-45AB-9191-F4C05E5389B2}" type="presParOf" srcId="{E2C0D6DF-EC54-4E43-BF36-FF5C1F2EC1CD}" destId="{98F37F69-EE35-4C3B-A673-FA66158D555E}" srcOrd="2" destOrd="0" presId="urn:microsoft.com/office/officeart/2005/8/layout/target3"/>
    <dgm:cxn modelId="{C930722B-13CE-43AB-956E-294B3C7C714C}" type="presParOf" srcId="{E2C0D6DF-EC54-4E43-BF36-FF5C1F2EC1CD}" destId="{CFFB019F-AD44-4F82-A20D-80BA07A0330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69A23-236C-470E-A27E-69A054A99C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07CEDB66-D165-488C-9E93-2BA9A31ED041}">
      <dgm:prSet/>
      <dgm:spPr/>
      <dgm:t>
        <a:bodyPr/>
        <a:lstStyle/>
        <a:p>
          <a:pPr rtl="0"/>
          <a:r>
            <a:rPr lang="en-CA" smtClean="0"/>
            <a:t>Methodology – network analyses</a:t>
          </a:r>
          <a:endParaRPr lang="en-CA"/>
        </a:p>
      </dgm:t>
    </dgm:pt>
    <dgm:pt modelId="{9F050789-D682-4FE1-9C34-20BB345E63C3}" type="parTrans" cxnId="{5BEF6CEF-27D8-444A-8C8A-F09596E6D98A}">
      <dgm:prSet/>
      <dgm:spPr/>
      <dgm:t>
        <a:bodyPr/>
        <a:lstStyle/>
        <a:p>
          <a:endParaRPr lang="en-CA"/>
        </a:p>
      </dgm:t>
    </dgm:pt>
    <dgm:pt modelId="{33CB04C2-3674-4E09-B93D-AB4A36A57575}" type="sibTrans" cxnId="{5BEF6CEF-27D8-444A-8C8A-F09596E6D98A}">
      <dgm:prSet/>
      <dgm:spPr/>
      <dgm:t>
        <a:bodyPr/>
        <a:lstStyle/>
        <a:p>
          <a:endParaRPr lang="en-CA"/>
        </a:p>
      </dgm:t>
    </dgm:pt>
    <dgm:pt modelId="{C96862ED-01B2-4270-80C7-93A3E8E7C346}" type="pres">
      <dgm:prSet presAssocID="{F8E69A23-236C-470E-A27E-69A054A99CB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AF1E94EA-1251-4062-BF6D-BD791292BB2B}" type="pres">
      <dgm:prSet presAssocID="{07CEDB66-D165-488C-9E93-2BA9A31ED041}" presName="circle1" presStyleLbl="node1" presStyleIdx="0" presStyleCnt="1"/>
      <dgm:spPr/>
    </dgm:pt>
    <dgm:pt modelId="{0AFD3EF3-158A-469B-B35E-97561452FD8C}" type="pres">
      <dgm:prSet presAssocID="{07CEDB66-D165-488C-9E93-2BA9A31ED041}" presName="space" presStyleCnt="0"/>
      <dgm:spPr/>
    </dgm:pt>
    <dgm:pt modelId="{17C94095-6DC6-4F52-A412-93EF25C00495}" type="pres">
      <dgm:prSet presAssocID="{07CEDB66-D165-488C-9E93-2BA9A31ED041}" presName="rect1" presStyleLbl="alignAcc1" presStyleIdx="0" presStyleCnt="1"/>
      <dgm:spPr/>
      <dgm:t>
        <a:bodyPr/>
        <a:lstStyle/>
        <a:p>
          <a:endParaRPr lang="en-CA"/>
        </a:p>
      </dgm:t>
    </dgm:pt>
    <dgm:pt modelId="{5A5D8355-3258-42B7-8EBC-65EB0BA82EEE}" type="pres">
      <dgm:prSet presAssocID="{07CEDB66-D165-488C-9E93-2BA9A31ED04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96900A1-A68C-4063-A7F8-F28A333849E5}" type="presOf" srcId="{07CEDB66-D165-488C-9E93-2BA9A31ED041}" destId="{17C94095-6DC6-4F52-A412-93EF25C00495}" srcOrd="0" destOrd="0" presId="urn:microsoft.com/office/officeart/2005/8/layout/target3"/>
    <dgm:cxn modelId="{7BFDAE67-DCD9-4E29-A8F5-D833C81797B2}" type="presOf" srcId="{07CEDB66-D165-488C-9E93-2BA9A31ED041}" destId="{5A5D8355-3258-42B7-8EBC-65EB0BA82EEE}" srcOrd="1" destOrd="0" presId="urn:microsoft.com/office/officeart/2005/8/layout/target3"/>
    <dgm:cxn modelId="{0614B2BB-5711-4181-A67A-B993A97BC02A}" type="presOf" srcId="{F8E69A23-236C-470E-A27E-69A054A99CB0}" destId="{C96862ED-01B2-4270-80C7-93A3E8E7C346}" srcOrd="0" destOrd="0" presId="urn:microsoft.com/office/officeart/2005/8/layout/target3"/>
    <dgm:cxn modelId="{5BEF6CEF-27D8-444A-8C8A-F09596E6D98A}" srcId="{F8E69A23-236C-470E-A27E-69A054A99CB0}" destId="{07CEDB66-D165-488C-9E93-2BA9A31ED041}" srcOrd="0" destOrd="0" parTransId="{9F050789-D682-4FE1-9C34-20BB345E63C3}" sibTransId="{33CB04C2-3674-4E09-B93D-AB4A36A57575}"/>
    <dgm:cxn modelId="{7B655881-3AEF-4752-BA0A-B4DE99D19037}" type="presParOf" srcId="{C96862ED-01B2-4270-80C7-93A3E8E7C346}" destId="{AF1E94EA-1251-4062-BF6D-BD791292BB2B}" srcOrd="0" destOrd="0" presId="urn:microsoft.com/office/officeart/2005/8/layout/target3"/>
    <dgm:cxn modelId="{8C9A99AE-3020-4637-9CEE-06DA14C79533}" type="presParOf" srcId="{C96862ED-01B2-4270-80C7-93A3E8E7C346}" destId="{0AFD3EF3-158A-469B-B35E-97561452FD8C}" srcOrd="1" destOrd="0" presId="urn:microsoft.com/office/officeart/2005/8/layout/target3"/>
    <dgm:cxn modelId="{AD2AEFC7-FC61-4646-AD8C-95AC4AB97078}" type="presParOf" srcId="{C96862ED-01B2-4270-80C7-93A3E8E7C346}" destId="{17C94095-6DC6-4F52-A412-93EF25C00495}" srcOrd="2" destOrd="0" presId="urn:microsoft.com/office/officeart/2005/8/layout/target3"/>
    <dgm:cxn modelId="{E8116CED-E689-44CA-B5A2-35A41D31364F}" type="presParOf" srcId="{C96862ED-01B2-4270-80C7-93A3E8E7C346}" destId="{5A5D8355-3258-42B7-8EBC-65EB0BA82EE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538581-7FF4-4CF8-B1EC-F10C38E71BE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30048C43-BD32-41DA-BB9B-A53E609FA006}">
      <dgm:prSet/>
      <dgm:spPr/>
      <dgm:t>
        <a:bodyPr/>
        <a:lstStyle/>
        <a:p>
          <a:pPr rtl="0"/>
          <a:r>
            <a:rPr lang="en-CA" smtClean="0"/>
            <a:t>Company main activities/topics</a:t>
          </a:r>
          <a:endParaRPr lang="en-CA"/>
        </a:p>
      </dgm:t>
    </dgm:pt>
    <dgm:pt modelId="{5D28FB76-B31C-45B1-BE9F-BAD38CF89D9C}" type="parTrans" cxnId="{399D6DCC-6D6F-4BD7-A843-378E496FBF45}">
      <dgm:prSet/>
      <dgm:spPr/>
      <dgm:t>
        <a:bodyPr/>
        <a:lstStyle/>
        <a:p>
          <a:endParaRPr lang="en-CA"/>
        </a:p>
      </dgm:t>
    </dgm:pt>
    <dgm:pt modelId="{BA1E64F3-CE9A-49B5-BD0E-1E686C68948C}" type="sibTrans" cxnId="{399D6DCC-6D6F-4BD7-A843-378E496FBF45}">
      <dgm:prSet/>
      <dgm:spPr/>
      <dgm:t>
        <a:bodyPr/>
        <a:lstStyle/>
        <a:p>
          <a:endParaRPr lang="en-CA"/>
        </a:p>
      </dgm:t>
    </dgm:pt>
    <dgm:pt modelId="{09571FE8-E777-42E7-BD73-42771897245F}" type="pres">
      <dgm:prSet presAssocID="{53538581-7FF4-4CF8-B1EC-F10C38E71BE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F4865E0E-9C42-44E4-AB2A-F8AC15C53206}" type="pres">
      <dgm:prSet presAssocID="{30048C43-BD32-41DA-BB9B-A53E609FA006}" presName="circle1" presStyleLbl="node1" presStyleIdx="0" presStyleCnt="1"/>
      <dgm:spPr/>
    </dgm:pt>
    <dgm:pt modelId="{1D7DFD91-A74B-43EF-8BAA-E0D0CA98D16B}" type="pres">
      <dgm:prSet presAssocID="{30048C43-BD32-41DA-BB9B-A53E609FA006}" presName="space" presStyleCnt="0"/>
      <dgm:spPr/>
    </dgm:pt>
    <dgm:pt modelId="{3848E82A-9413-49C0-A8CD-2B613D660B66}" type="pres">
      <dgm:prSet presAssocID="{30048C43-BD32-41DA-BB9B-A53E609FA006}" presName="rect1" presStyleLbl="alignAcc1" presStyleIdx="0" presStyleCnt="1"/>
      <dgm:spPr/>
      <dgm:t>
        <a:bodyPr/>
        <a:lstStyle/>
        <a:p>
          <a:endParaRPr lang="en-CA"/>
        </a:p>
      </dgm:t>
    </dgm:pt>
    <dgm:pt modelId="{C941D281-DEB4-4840-9EA5-A32AE219A729}" type="pres">
      <dgm:prSet presAssocID="{30048C43-BD32-41DA-BB9B-A53E609FA006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469EB3-7921-40B0-9584-857FDDC9DD81}" type="presOf" srcId="{30048C43-BD32-41DA-BB9B-A53E609FA006}" destId="{3848E82A-9413-49C0-A8CD-2B613D660B66}" srcOrd="0" destOrd="0" presId="urn:microsoft.com/office/officeart/2005/8/layout/target3"/>
    <dgm:cxn modelId="{399D6DCC-6D6F-4BD7-A843-378E496FBF45}" srcId="{53538581-7FF4-4CF8-B1EC-F10C38E71BE1}" destId="{30048C43-BD32-41DA-BB9B-A53E609FA006}" srcOrd="0" destOrd="0" parTransId="{5D28FB76-B31C-45B1-BE9F-BAD38CF89D9C}" sibTransId="{BA1E64F3-CE9A-49B5-BD0E-1E686C68948C}"/>
    <dgm:cxn modelId="{886C8CC0-B0CB-4D52-A96F-04352ACB8DB0}" type="presOf" srcId="{53538581-7FF4-4CF8-B1EC-F10C38E71BE1}" destId="{09571FE8-E777-42E7-BD73-42771897245F}" srcOrd="0" destOrd="0" presId="urn:microsoft.com/office/officeart/2005/8/layout/target3"/>
    <dgm:cxn modelId="{2122D4CD-4163-46C2-B426-09CB67D3A080}" type="presOf" srcId="{30048C43-BD32-41DA-BB9B-A53E609FA006}" destId="{C941D281-DEB4-4840-9EA5-A32AE219A729}" srcOrd="1" destOrd="0" presId="urn:microsoft.com/office/officeart/2005/8/layout/target3"/>
    <dgm:cxn modelId="{45D6A97F-73F2-48A3-B080-5D56FF3996FB}" type="presParOf" srcId="{09571FE8-E777-42E7-BD73-42771897245F}" destId="{F4865E0E-9C42-44E4-AB2A-F8AC15C53206}" srcOrd="0" destOrd="0" presId="urn:microsoft.com/office/officeart/2005/8/layout/target3"/>
    <dgm:cxn modelId="{F984FF83-DFBB-48D2-A4B7-15C3D00DF059}" type="presParOf" srcId="{09571FE8-E777-42E7-BD73-42771897245F}" destId="{1D7DFD91-A74B-43EF-8BAA-E0D0CA98D16B}" srcOrd="1" destOrd="0" presId="urn:microsoft.com/office/officeart/2005/8/layout/target3"/>
    <dgm:cxn modelId="{85AB1805-8D63-4329-9877-E5C12DFBD66C}" type="presParOf" srcId="{09571FE8-E777-42E7-BD73-42771897245F}" destId="{3848E82A-9413-49C0-A8CD-2B613D660B66}" srcOrd="2" destOrd="0" presId="urn:microsoft.com/office/officeart/2005/8/layout/target3"/>
    <dgm:cxn modelId="{30E4AA97-910F-46B6-B67D-799EC4EEA722}" type="presParOf" srcId="{09571FE8-E777-42E7-BD73-42771897245F}" destId="{C941D281-DEB4-4840-9EA5-A32AE219A72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FC5692-8F5B-4FCC-A77B-B860D2BACD7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2770CE5C-7F59-4B74-B36D-3C4DC4CF9D27}">
      <dgm:prSet/>
      <dgm:spPr/>
      <dgm:t>
        <a:bodyPr/>
        <a:lstStyle/>
        <a:p>
          <a:pPr rtl="0"/>
          <a:r>
            <a:rPr lang="en-CA" smtClean="0"/>
            <a:t>Email working groups</a:t>
          </a:r>
          <a:endParaRPr lang="en-CA"/>
        </a:p>
      </dgm:t>
    </dgm:pt>
    <dgm:pt modelId="{CB3427B2-BC4A-4EB1-A37B-6571F5CC8F9B}" type="parTrans" cxnId="{13731597-B207-4117-855A-47CB02C98A9C}">
      <dgm:prSet/>
      <dgm:spPr/>
      <dgm:t>
        <a:bodyPr/>
        <a:lstStyle/>
        <a:p>
          <a:endParaRPr lang="en-CA"/>
        </a:p>
      </dgm:t>
    </dgm:pt>
    <dgm:pt modelId="{F994EE7B-4EAD-42F6-9AD0-208AE958E35C}" type="sibTrans" cxnId="{13731597-B207-4117-855A-47CB02C98A9C}">
      <dgm:prSet/>
      <dgm:spPr/>
      <dgm:t>
        <a:bodyPr/>
        <a:lstStyle/>
        <a:p>
          <a:endParaRPr lang="en-CA"/>
        </a:p>
      </dgm:t>
    </dgm:pt>
    <dgm:pt modelId="{4DE08D92-D57E-4E7D-83E9-EE92B44AD9B2}" type="pres">
      <dgm:prSet presAssocID="{DCFC5692-8F5B-4FCC-A77B-B860D2BACD7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C0A710C-9695-43A8-9EEF-EAB8FA85DFB9}" type="pres">
      <dgm:prSet presAssocID="{2770CE5C-7F59-4B74-B36D-3C4DC4CF9D27}" presName="circle1" presStyleLbl="node1" presStyleIdx="0" presStyleCnt="1"/>
      <dgm:spPr/>
    </dgm:pt>
    <dgm:pt modelId="{79555AAB-15AD-4C2B-851C-FAD9134BCF40}" type="pres">
      <dgm:prSet presAssocID="{2770CE5C-7F59-4B74-B36D-3C4DC4CF9D27}" presName="space" presStyleCnt="0"/>
      <dgm:spPr/>
    </dgm:pt>
    <dgm:pt modelId="{4176EFC0-97EF-4663-A15C-4965060233C2}" type="pres">
      <dgm:prSet presAssocID="{2770CE5C-7F59-4B74-B36D-3C4DC4CF9D27}" presName="rect1" presStyleLbl="alignAcc1" presStyleIdx="0" presStyleCnt="1"/>
      <dgm:spPr/>
      <dgm:t>
        <a:bodyPr/>
        <a:lstStyle/>
        <a:p>
          <a:endParaRPr lang="en-CA"/>
        </a:p>
      </dgm:t>
    </dgm:pt>
    <dgm:pt modelId="{9E203A09-B48C-4AC9-84B6-098AA4C2C43F}" type="pres">
      <dgm:prSet presAssocID="{2770CE5C-7F59-4B74-B36D-3C4DC4CF9D27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0037F32-E6DB-40B6-B31B-0CFDE88AC8FA}" type="presOf" srcId="{2770CE5C-7F59-4B74-B36D-3C4DC4CF9D27}" destId="{4176EFC0-97EF-4663-A15C-4965060233C2}" srcOrd="0" destOrd="0" presId="urn:microsoft.com/office/officeart/2005/8/layout/target3"/>
    <dgm:cxn modelId="{13731597-B207-4117-855A-47CB02C98A9C}" srcId="{DCFC5692-8F5B-4FCC-A77B-B860D2BACD7D}" destId="{2770CE5C-7F59-4B74-B36D-3C4DC4CF9D27}" srcOrd="0" destOrd="0" parTransId="{CB3427B2-BC4A-4EB1-A37B-6571F5CC8F9B}" sibTransId="{F994EE7B-4EAD-42F6-9AD0-208AE958E35C}"/>
    <dgm:cxn modelId="{00A72CDE-A038-40D9-9E3A-975D320D190B}" type="presOf" srcId="{DCFC5692-8F5B-4FCC-A77B-B860D2BACD7D}" destId="{4DE08D92-D57E-4E7D-83E9-EE92B44AD9B2}" srcOrd="0" destOrd="0" presId="urn:microsoft.com/office/officeart/2005/8/layout/target3"/>
    <dgm:cxn modelId="{E65504E9-EA7C-4425-BB45-065AE8E2E0BD}" type="presOf" srcId="{2770CE5C-7F59-4B74-B36D-3C4DC4CF9D27}" destId="{9E203A09-B48C-4AC9-84B6-098AA4C2C43F}" srcOrd="1" destOrd="0" presId="urn:microsoft.com/office/officeart/2005/8/layout/target3"/>
    <dgm:cxn modelId="{7A3598A0-EEB6-4619-9745-E600336D3AE8}" type="presParOf" srcId="{4DE08D92-D57E-4E7D-83E9-EE92B44AD9B2}" destId="{CC0A710C-9695-43A8-9EEF-EAB8FA85DFB9}" srcOrd="0" destOrd="0" presId="urn:microsoft.com/office/officeart/2005/8/layout/target3"/>
    <dgm:cxn modelId="{038AF137-7B80-4495-ADE7-F11DC2BAC293}" type="presParOf" srcId="{4DE08D92-D57E-4E7D-83E9-EE92B44AD9B2}" destId="{79555AAB-15AD-4C2B-851C-FAD9134BCF40}" srcOrd="1" destOrd="0" presId="urn:microsoft.com/office/officeart/2005/8/layout/target3"/>
    <dgm:cxn modelId="{E6BC5189-2ED9-4DB8-9F67-02416AD98623}" type="presParOf" srcId="{4DE08D92-D57E-4E7D-83E9-EE92B44AD9B2}" destId="{4176EFC0-97EF-4663-A15C-4965060233C2}" srcOrd="2" destOrd="0" presId="urn:microsoft.com/office/officeart/2005/8/layout/target3"/>
    <dgm:cxn modelId="{71452372-C4E3-47E9-8725-546AF3BC203F}" type="presParOf" srcId="{4DE08D92-D57E-4E7D-83E9-EE92B44AD9B2}" destId="{9E203A09-B48C-4AC9-84B6-098AA4C2C43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FF0A05-8AC7-4643-A2A0-060F5EF5642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38EEBC3C-F92D-4C6F-A34C-40318E89B46D}">
      <dgm:prSet/>
      <dgm:spPr/>
      <dgm:t>
        <a:bodyPr/>
        <a:lstStyle/>
        <a:p>
          <a:pPr rtl="0"/>
          <a:r>
            <a:rPr lang="en-CA" smtClean="0"/>
            <a:t>Details of the largest working group</a:t>
          </a:r>
          <a:endParaRPr lang="en-CA"/>
        </a:p>
      </dgm:t>
    </dgm:pt>
    <dgm:pt modelId="{F5592058-F5A0-4030-97ED-23F05623518F}" type="parTrans" cxnId="{A7B00C09-C21A-436E-BAF5-5AE8DB2C9093}">
      <dgm:prSet/>
      <dgm:spPr/>
      <dgm:t>
        <a:bodyPr/>
        <a:lstStyle/>
        <a:p>
          <a:endParaRPr lang="en-CA"/>
        </a:p>
      </dgm:t>
    </dgm:pt>
    <dgm:pt modelId="{58EDD88A-0F38-483B-BF46-4814A9B859E7}" type="sibTrans" cxnId="{A7B00C09-C21A-436E-BAF5-5AE8DB2C9093}">
      <dgm:prSet/>
      <dgm:spPr/>
      <dgm:t>
        <a:bodyPr/>
        <a:lstStyle/>
        <a:p>
          <a:endParaRPr lang="en-CA"/>
        </a:p>
      </dgm:t>
    </dgm:pt>
    <dgm:pt modelId="{6DEBD53E-00E8-4227-B9DC-1D4FB807B45F}" type="pres">
      <dgm:prSet presAssocID="{D7FF0A05-8AC7-4643-A2A0-060F5EF5642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B341774B-1355-4A56-9E22-DE8025FCE489}" type="pres">
      <dgm:prSet presAssocID="{38EEBC3C-F92D-4C6F-A34C-40318E89B46D}" presName="circle1" presStyleLbl="node1" presStyleIdx="0" presStyleCnt="1"/>
      <dgm:spPr/>
    </dgm:pt>
    <dgm:pt modelId="{3C46018D-B02F-4D0D-807B-3FB3074326D0}" type="pres">
      <dgm:prSet presAssocID="{38EEBC3C-F92D-4C6F-A34C-40318E89B46D}" presName="space" presStyleCnt="0"/>
      <dgm:spPr/>
    </dgm:pt>
    <dgm:pt modelId="{A364D053-75AD-4972-88EF-DFA50A2E3333}" type="pres">
      <dgm:prSet presAssocID="{38EEBC3C-F92D-4C6F-A34C-40318E89B46D}" presName="rect1" presStyleLbl="alignAcc1" presStyleIdx="0" presStyleCnt="1"/>
      <dgm:spPr/>
      <dgm:t>
        <a:bodyPr/>
        <a:lstStyle/>
        <a:p>
          <a:endParaRPr lang="en-CA"/>
        </a:p>
      </dgm:t>
    </dgm:pt>
    <dgm:pt modelId="{70C6056D-AFF7-4DA4-99B6-E6FB7ABB38CB}" type="pres">
      <dgm:prSet presAssocID="{38EEBC3C-F92D-4C6F-A34C-40318E89B46D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082CA4-C767-41ED-BA3B-9E5CAA95D1D2}" type="presOf" srcId="{D7FF0A05-8AC7-4643-A2A0-060F5EF5642C}" destId="{6DEBD53E-00E8-4227-B9DC-1D4FB807B45F}" srcOrd="0" destOrd="0" presId="urn:microsoft.com/office/officeart/2005/8/layout/target3"/>
    <dgm:cxn modelId="{A7B00C09-C21A-436E-BAF5-5AE8DB2C9093}" srcId="{D7FF0A05-8AC7-4643-A2A0-060F5EF5642C}" destId="{38EEBC3C-F92D-4C6F-A34C-40318E89B46D}" srcOrd="0" destOrd="0" parTransId="{F5592058-F5A0-4030-97ED-23F05623518F}" sibTransId="{58EDD88A-0F38-483B-BF46-4814A9B859E7}"/>
    <dgm:cxn modelId="{E293F961-4EB9-428E-8801-C3E2D828F166}" type="presOf" srcId="{38EEBC3C-F92D-4C6F-A34C-40318E89B46D}" destId="{70C6056D-AFF7-4DA4-99B6-E6FB7ABB38CB}" srcOrd="1" destOrd="0" presId="urn:microsoft.com/office/officeart/2005/8/layout/target3"/>
    <dgm:cxn modelId="{B5D06837-37DF-460E-AED9-265CE1CBBFFB}" type="presOf" srcId="{38EEBC3C-F92D-4C6F-A34C-40318E89B46D}" destId="{A364D053-75AD-4972-88EF-DFA50A2E3333}" srcOrd="0" destOrd="0" presId="urn:microsoft.com/office/officeart/2005/8/layout/target3"/>
    <dgm:cxn modelId="{336A64F9-C54F-4B37-BABC-08DF79431F90}" type="presParOf" srcId="{6DEBD53E-00E8-4227-B9DC-1D4FB807B45F}" destId="{B341774B-1355-4A56-9E22-DE8025FCE489}" srcOrd="0" destOrd="0" presId="urn:microsoft.com/office/officeart/2005/8/layout/target3"/>
    <dgm:cxn modelId="{71CC7795-308B-4DB5-987F-D5B001E5566A}" type="presParOf" srcId="{6DEBD53E-00E8-4227-B9DC-1D4FB807B45F}" destId="{3C46018D-B02F-4D0D-807B-3FB3074326D0}" srcOrd="1" destOrd="0" presId="urn:microsoft.com/office/officeart/2005/8/layout/target3"/>
    <dgm:cxn modelId="{B9026B67-3E2F-4F05-99E2-447D8826D697}" type="presParOf" srcId="{6DEBD53E-00E8-4227-B9DC-1D4FB807B45F}" destId="{A364D053-75AD-4972-88EF-DFA50A2E3333}" srcOrd="2" destOrd="0" presId="urn:microsoft.com/office/officeart/2005/8/layout/target3"/>
    <dgm:cxn modelId="{937184E4-889C-47EA-A52C-3AB8303D8DEF}" type="presParOf" srcId="{6DEBD53E-00E8-4227-B9DC-1D4FB807B45F}" destId="{70C6056D-AFF7-4DA4-99B6-E6FB7ABB38C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983495-B636-49DB-BA8E-B598E2E27ED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E0D65C10-6127-43CD-B9D5-28FD450FF02E}">
      <dgm:prSet/>
      <dgm:spPr/>
      <dgm:t>
        <a:bodyPr/>
        <a:lstStyle/>
        <a:p>
          <a:pPr rtl="0"/>
          <a:r>
            <a:rPr lang="en-CA" smtClean="0"/>
            <a:t>Companies/working group main topics</a:t>
          </a:r>
          <a:endParaRPr lang="en-CA"/>
        </a:p>
      </dgm:t>
    </dgm:pt>
    <dgm:pt modelId="{7C89422D-C0F4-4A81-B6F5-4166CE21096F}" type="parTrans" cxnId="{05D793A7-91A5-43F2-88EB-49757A50A75B}">
      <dgm:prSet/>
      <dgm:spPr/>
      <dgm:t>
        <a:bodyPr/>
        <a:lstStyle/>
        <a:p>
          <a:endParaRPr lang="en-CA"/>
        </a:p>
      </dgm:t>
    </dgm:pt>
    <dgm:pt modelId="{206D3F15-6219-435E-A93C-1D0D0582E806}" type="sibTrans" cxnId="{05D793A7-91A5-43F2-88EB-49757A50A75B}">
      <dgm:prSet/>
      <dgm:spPr/>
      <dgm:t>
        <a:bodyPr/>
        <a:lstStyle/>
        <a:p>
          <a:endParaRPr lang="en-CA"/>
        </a:p>
      </dgm:t>
    </dgm:pt>
    <dgm:pt modelId="{3B76FFFE-67B9-4F01-8A3C-F1C96043F1F9}" type="pres">
      <dgm:prSet presAssocID="{08983495-B636-49DB-BA8E-B598E2E27ED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5CCCB81-7E30-4C31-938C-04FFC4FFAC6E}" type="pres">
      <dgm:prSet presAssocID="{E0D65C10-6127-43CD-B9D5-28FD450FF02E}" presName="circle1" presStyleLbl="node1" presStyleIdx="0" presStyleCnt="1"/>
      <dgm:spPr/>
    </dgm:pt>
    <dgm:pt modelId="{5FC8C7E8-F7D3-463B-8317-1AF3BB6B9711}" type="pres">
      <dgm:prSet presAssocID="{E0D65C10-6127-43CD-B9D5-28FD450FF02E}" presName="space" presStyleCnt="0"/>
      <dgm:spPr/>
    </dgm:pt>
    <dgm:pt modelId="{B1E40E22-1E0E-407A-9B2C-A70CF9BF15DE}" type="pres">
      <dgm:prSet presAssocID="{E0D65C10-6127-43CD-B9D5-28FD450FF02E}" presName="rect1" presStyleLbl="alignAcc1" presStyleIdx="0" presStyleCnt="1"/>
      <dgm:spPr/>
      <dgm:t>
        <a:bodyPr/>
        <a:lstStyle/>
        <a:p>
          <a:endParaRPr lang="en-CA"/>
        </a:p>
      </dgm:t>
    </dgm:pt>
    <dgm:pt modelId="{1111B2C1-800D-4DD3-BBD2-108308D0874D}" type="pres">
      <dgm:prSet presAssocID="{E0D65C10-6127-43CD-B9D5-28FD450FF0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5D793A7-91A5-43F2-88EB-49757A50A75B}" srcId="{08983495-B636-49DB-BA8E-B598E2E27ED1}" destId="{E0D65C10-6127-43CD-B9D5-28FD450FF02E}" srcOrd="0" destOrd="0" parTransId="{7C89422D-C0F4-4A81-B6F5-4166CE21096F}" sibTransId="{206D3F15-6219-435E-A93C-1D0D0582E806}"/>
    <dgm:cxn modelId="{0F18EB87-DD87-4F7D-9FC4-A606307CB6BE}" type="presOf" srcId="{E0D65C10-6127-43CD-B9D5-28FD450FF02E}" destId="{1111B2C1-800D-4DD3-BBD2-108308D0874D}" srcOrd="1" destOrd="0" presId="urn:microsoft.com/office/officeart/2005/8/layout/target3"/>
    <dgm:cxn modelId="{830A91A2-91D3-4FC1-B9B0-EC7CBAC5CD40}" type="presOf" srcId="{E0D65C10-6127-43CD-B9D5-28FD450FF02E}" destId="{B1E40E22-1E0E-407A-9B2C-A70CF9BF15DE}" srcOrd="0" destOrd="0" presId="urn:microsoft.com/office/officeart/2005/8/layout/target3"/>
    <dgm:cxn modelId="{4F34E7DD-8688-424F-9B03-00B0C0EF3F26}" type="presOf" srcId="{08983495-B636-49DB-BA8E-B598E2E27ED1}" destId="{3B76FFFE-67B9-4F01-8A3C-F1C96043F1F9}" srcOrd="0" destOrd="0" presId="urn:microsoft.com/office/officeart/2005/8/layout/target3"/>
    <dgm:cxn modelId="{EB09B991-AECB-4728-8D2C-991DCF7DF6AB}" type="presParOf" srcId="{3B76FFFE-67B9-4F01-8A3C-F1C96043F1F9}" destId="{75CCCB81-7E30-4C31-938C-04FFC4FFAC6E}" srcOrd="0" destOrd="0" presId="urn:microsoft.com/office/officeart/2005/8/layout/target3"/>
    <dgm:cxn modelId="{0C7EF240-1526-4AE4-9D61-FB6112CDF7E0}" type="presParOf" srcId="{3B76FFFE-67B9-4F01-8A3C-F1C96043F1F9}" destId="{5FC8C7E8-F7D3-463B-8317-1AF3BB6B9711}" srcOrd="1" destOrd="0" presId="urn:microsoft.com/office/officeart/2005/8/layout/target3"/>
    <dgm:cxn modelId="{0323F325-438C-4D90-BFE6-66759F0FBF50}" type="presParOf" srcId="{3B76FFFE-67B9-4F01-8A3C-F1C96043F1F9}" destId="{B1E40E22-1E0E-407A-9B2C-A70CF9BF15DE}" srcOrd="2" destOrd="0" presId="urn:microsoft.com/office/officeart/2005/8/layout/target3"/>
    <dgm:cxn modelId="{462E37EB-3CB7-49E9-8500-30152D68655F}" type="presParOf" srcId="{3B76FFFE-67B9-4F01-8A3C-F1C96043F1F9}" destId="{1111B2C1-800D-4DD3-BBD2-108308D0874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D2D0BC-3017-41B1-88E7-41EC6C1D5DE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CB18C593-5232-46B1-A9FB-B1B27996735C}">
      <dgm:prSet/>
      <dgm:spPr/>
      <dgm:t>
        <a:bodyPr/>
        <a:lstStyle/>
        <a:p>
          <a:pPr rtl="0"/>
          <a:r>
            <a:rPr lang="en-CA" smtClean="0"/>
            <a:t>Conclusion</a:t>
          </a:r>
          <a:endParaRPr lang="en-CA"/>
        </a:p>
      </dgm:t>
    </dgm:pt>
    <dgm:pt modelId="{254C49A3-B963-47BD-82C8-2F34BFBCE287}" type="parTrans" cxnId="{7BBDFD9C-EC89-4167-AD54-A0987F95BE46}">
      <dgm:prSet/>
      <dgm:spPr/>
      <dgm:t>
        <a:bodyPr/>
        <a:lstStyle/>
        <a:p>
          <a:endParaRPr lang="en-CA"/>
        </a:p>
      </dgm:t>
    </dgm:pt>
    <dgm:pt modelId="{9D92644E-BEAF-47DF-9244-DC7DE49858BA}" type="sibTrans" cxnId="{7BBDFD9C-EC89-4167-AD54-A0987F95BE46}">
      <dgm:prSet/>
      <dgm:spPr/>
      <dgm:t>
        <a:bodyPr/>
        <a:lstStyle/>
        <a:p>
          <a:endParaRPr lang="en-CA"/>
        </a:p>
      </dgm:t>
    </dgm:pt>
    <dgm:pt modelId="{70A92B73-2B69-4A91-B935-9614C003B39A}" type="pres">
      <dgm:prSet presAssocID="{6DD2D0BC-3017-41B1-88E7-41EC6C1D5DE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7ED12F5-0084-4164-8F1D-EF1058EAB7A3}" type="pres">
      <dgm:prSet presAssocID="{CB18C593-5232-46B1-A9FB-B1B27996735C}" presName="circle1" presStyleLbl="node1" presStyleIdx="0" presStyleCnt="1"/>
      <dgm:spPr/>
    </dgm:pt>
    <dgm:pt modelId="{335F8623-17DF-41BB-8CF1-6FE51F75496E}" type="pres">
      <dgm:prSet presAssocID="{CB18C593-5232-46B1-A9FB-B1B27996735C}" presName="space" presStyleCnt="0"/>
      <dgm:spPr/>
    </dgm:pt>
    <dgm:pt modelId="{5B57D177-339F-496B-B21A-C513577D7340}" type="pres">
      <dgm:prSet presAssocID="{CB18C593-5232-46B1-A9FB-B1B27996735C}" presName="rect1" presStyleLbl="alignAcc1" presStyleIdx="0" presStyleCnt="1"/>
      <dgm:spPr/>
      <dgm:t>
        <a:bodyPr/>
        <a:lstStyle/>
        <a:p>
          <a:endParaRPr lang="en-CA"/>
        </a:p>
      </dgm:t>
    </dgm:pt>
    <dgm:pt modelId="{2CBEEA96-180F-4B77-8A9D-786A34846D02}" type="pres">
      <dgm:prSet presAssocID="{CB18C593-5232-46B1-A9FB-B1B27996735C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7C622F7-8B48-49FB-ACE8-ACB2BE85A7BD}" type="presOf" srcId="{CB18C593-5232-46B1-A9FB-B1B27996735C}" destId="{2CBEEA96-180F-4B77-8A9D-786A34846D02}" srcOrd="1" destOrd="0" presId="urn:microsoft.com/office/officeart/2005/8/layout/target3"/>
    <dgm:cxn modelId="{E17A48D2-EE1D-4176-92D4-A1E9E1331DB7}" type="presOf" srcId="{CB18C593-5232-46B1-A9FB-B1B27996735C}" destId="{5B57D177-339F-496B-B21A-C513577D7340}" srcOrd="0" destOrd="0" presId="urn:microsoft.com/office/officeart/2005/8/layout/target3"/>
    <dgm:cxn modelId="{A2CC6CA2-C942-4C41-877F-26319EE22FA5}" type="presOf" srcId="{6DD2D0BC-3017-41B1-88E7-41EC6C1D5DEC}" destId="{70A92B73-2B69-4A91-B935-9614C003B39A}" srcOrd="0" destOrd="0" presId="urn:microsoft.com/office/officeart/2005/8/layout/target3"/>
    <dgm:cxn modelId="{7BBDFD9C-EC89-4167-AD54-A0987F95BE46}" srcId="{6DD2D0BC-3017-41B1-88E7-41EC6C1D5DEC}" destId="{CB18C593-5232-46B1-A9FB-B1B27996735C}" srcOrd="0" destOrd="0" parTransId="{254C49A3-B963-47BD-82C8-2F34BFBCE287}" sibTransId="{9D92644E-BEAF-47DF-9244-DC7DE49858BA}"/>
    <dgm:cxn modelId="{EC9D2C37-BB0A-42DB-8EE8-02680239A48E}" type="presParOf" srcId="{70A92B73-2B69-4A91-B935-9614C003B39A}" destId="{C7ED12F5-0084-4164-8F1D-EF1058EAB7A3}" srcOrd="0" destOrd="0" presId="urn:microsoft.com/office/officeart/2005/8/layout/target3"/>
    <dgm:cxn modelId="{27FF72F9-B422-434A-BD6F-51474D0D39EE}" type="presParOf" srcId="{70A92B73-2B69-4A91-B935-9614C003B39A}" destId="{335F8623-17DF-41BB-8CF1-6FE51F75496E}" srcOrd="1" destOrd="0" presId="urn:microsoft.com/office/officeart/2005/8/layout/target3"/>
    <dgm:cxn modelId="{94459786-4002-4E54-AFE4-37DCABEFFFCA}" type="presParOf" srcId="{70A92B73-2B69-4A91-B935-9614C003B39A}" destId="{5B57D177-339F-496B-B21A-C513577D7340}" srcOrd="2" destOrd="0" presId="urn:microsoft.com/office/officeart/2005/8/layout/target3"/>
    <dgm:cxn modelId="{7CD1572F-C8E3-4DE3-A695-0DD68960C4CF}" type="presParOf" srcId="{70A92B73-2B69-4A91-B935-9614C003B39A}" destId="{2CBEEA96-180F-4B77-8A9D-786A34846D0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ECDDD-F89A-4402-8117-69DB11529D8B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A8665-5ABF-4787-929B-0145833E8328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Project objectives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27BD7-5249-42A5-BBBB-EF87EFB36A35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37F69-EE35-4C3B-A673-FA66158D555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Data set</a:t>
          </a:r>
          <a:endParaRPr lang="en-CA" sz="6100" kern="1200"/>
        </a:p>
      </dsp:txBody>
      <dsp:txXfrm>
        <a:off x="662781" y="0"/>
        <a:ext cx="9852818" cy="132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E94EA-1251-4062-BF6D-BD791292BB2B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94095-6DC6-4F52-A412-93EF25C00495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500" kern="1200" smtClean="0"/>
            <a:t>Methodology – network analyses</a:t>
          </a:r>
          <a:endParaRPr lang="en-CA" sz="5500" kern="1200"/>
        </a:p>
      </dsp:txBody>
      <dsp:txXfrm>
        <a:off x="662781" y="0"/>
        <a:ext cx="9852818" cy="132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65E0E-9C42-44E4-AB2A-F8AC15C53206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8E82A-9413-49C0-A8CD-2B613D660B66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800" kern="1200" smtClean="0"/>
            <a:t>Company main activities/topics</a:t>
          </a:r>
          <a:endParaRPr lang="en-CA" sz="5800" kern="1200"/>
        </a:p>
      </dsp:txBody>
      <dsp:txXfrm>
        <a:off x="662781" y="0"/>
        <a:ext cx="9852818" cy="1325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A710C-9695-43A8-9EEF-EAB8FA85DFB9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6EFC0-97EF-4663-A15C-4965060233C2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Email working groups</a:t>
          </a:r>
          <a:endParaRPr lang="en-CA" sz="6100" kern="1200"/>
        </a:p>
      </dsp:txBody>
      <dsp:txXfrm>
        <a:off x="662781" y="0"/>
        <a:ext cx="9852818" cy="1325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1774B-1355-4A56-9E22-DE8025FCE489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4D053-75AD-4972-88EF-DFA50A2E3333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100" kern="1200" smtClean="0"/>
            <a:t>Details of the largest working group</a:t>
          </a:r>
          <a:endParaRPr lang="en-CA" sz="5100" kern="1200"/>
        </a:p>
      </dsp:txBody>
      <dsp:txXfrm>
        <a:off x="662781" y="0"/>
        <a:ext cx="9852818" cy="1325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CCB81-7E30-4C31-938C-04FFC4FFAC6E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0E22-1E0E-407A-9B2C-A70CF9BF15D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700" kern="1200" smtClean="0"/>
            <a:t>Companies/working group main topics</a:t>
          </a:r>
          <a:endParaRPr lang="en-CA" sz="4700" kern="1200"/>
        </a:p>
      </dsp:txBody>
      <dsp:txXfrm>
        <a:off x="662781" y="0"/>
        <a:ext cx="9852818" cy="1325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D12F5-0084-4164-8F1D-EF1058EAB7A3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7D177-339F-496B-B21A-C513577D7340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Conclusion</a:t>
          </a:r>
          <a:endParaRPr lang="en-CA" sz="6100" kern="1200"/>
        </a:p>
      </dsp:txBody>
      <dsp:txXfrm>
        <a:off x="662781" y="0"/>
        <a:ext cx="9852818" cy="132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05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21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4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0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4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7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7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www.cs.cmu.edu/~enron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5164570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e-mails network relations between senders and recipients and the working groups/communities based on the the e-mail communications using graph theory.</a:t>
            </a:r>
          </a:p>
          <a:p>
            <a:r>
              <a:rPr lang="en-CA" dirty="0" smtClean="0"/>
              <a:t>Text mining of the e-mails content and topics using Latent </a:t>
            </a:r>
            <a:r>
              <a:rPr lang="en-CA" dirty="0" err="1" smtClean="0"/>
              <a:t>Dirichlet</a:t>
            </a:r>
            <a:r>
              <a:rPr lang="en-CA" dirty="0" smtClean="0"/>
              <a:t> allocation (LDA</a:t>
            </a:r>
            <a:r>
              <a:rPr lang="en-CA" dirty="0" smtClean="0"/>
              <a:t>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1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dataset used for analyses are the Enron emails’ which are public available and can be downloaded from </a:t>
            </a:r>
            <a:r>
              <a:rPr lang="en-CA" u="sng" dirty="0">
                <a:hlinkClick r:id="rId7"/>
              </a:rPr>
              <a:t>http://www.cs.cmu.edu/~enron/</a:t>
            </a:r>
            <a:endParaRPr lang="en-CA" dirty="0" smtClean="0"/>
          </a:p>
          <a:p>
            <a:r>
              <a:rPr lang="en-CA" dirty="0" smtClean="0"/>
              <a:t>The emails are from 150 people in text format, one file per e-mail.</a:t>
            </a:r>
            <a:endParaRPr lang="en-CA" dirty="0"/>
          </a:p>
          <a:p>
            <a:r>
              <a:rPr lang="en-CA" dirty="0" smtClean="0"/>
              <a:t>Files/directories structure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 </a:t>
            </a:r>
            <a:r>
              <a:rPr lang="en-CA" dirty="0" smtClean="0"/>
              <a:t>on directory per employee.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 </a:t>
            </a:r>
            <a:r>
              <a:rPr lang="en-CA" dirty="0" smtClean="0"/>
              <a:t>subdirectories which correspond to the e-mail directories:  sent,  inbox, </a:t>
            </a:r>
            <a:r>
              <a:rPr lang="en-CA" dirty="0" err="1" smtClean="0"/>
              <a:t>deleted_items</a:t>
            </a:r>
            <a:r>
              <a:rPr lang="en-CA" dirty="0" smtClean="0"/>
              <a:t>, any users’ email directories.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06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Email network analyses/working groups using </a:t>
            </a:r>
            <a:r>
              <a:rPr lang="en-CA" dirty="0" err="1" smtClean="0"/>
              <a:t>igraph</a:t>
            </a:r>
            <a:r>
              <a:rPr lang="en-CA" dirty="0" smtClean="0"/>
              <a:t> package</a:t>
            </a:r>
          </a:p>
          <a:p>
            <a:r>
              <a:rPr lang="en-CA" dirty="0" smtClean="0"/>
              <a:t> Use the e-mails from the sent directories from each employee to create a frequency matrix.</a:t>
            </a:r>
          </a:p>
          <a:p>
            <a:r>
              <a:rPr lang="en-CA" dirty="0" smtClean="0"/>
              <a:t>Rows represent the sender and columns represent the receivers  which can be in all the receiver email fields: To, Cc and Bcc.</a:t>
            </a:r>
          </a:p>
          <a:p>
            <a:r>
              <a:rPr lang="en-CA" dirty="0" smtClean="0"/>
              <a:t>Transform the frequency matrix to a directed graph representation.</a:t>
            </a:r>
          </a:p>
          <a:p>
            <a:r>
              <a:rPr lang="en-CA" dirty="0" smtClean="0"/>
              <a:t>Plot the raw and reduced </a:t>
            </a:r>
            <a:r>
              <a:rPr lang="en-CA" dirty="0" smtClean="0"/>
              <a:t>graphs.</a:t>
            </a:r>
            <a:endParaRPr lang="en-CA" dirty="0" smtClean="0"/>
          </a:p>
          <a:p>
            <a:r>
              <a:rPr lang="en-CA" dirty="0" smtClean="0"/>
              <a:t>Find the communities/working </a:t>
            </a:r>
            <a:r>
              <a:rPr lang="en-CA" dirty="0" smtClean="0"/>
              <a:t>groups.</a:t>
            </a:r>
            <a:endParaRPr lang="en-CA" dirty="0" smtClean="0"/>
          </a:p>
          <a:p>
            <a:r>
              <a:rPr lang="en-CA" dirty="0" smtClean="0"/>
              <a:t>Display members of specific </a:t>
            </a:r>
            <a:r>
              <a:rPr lang="en-CA" dirty="0" smtClean="0"/>
              <a:t>community.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98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Merge all the e-mails content in one file per employee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 Include only the e-mails’ content and </a:t>
            </a:r>
            <a:r>
              <a:rPr lang="en-CA" dirty="0" smtClean="0"/>
              <a:t>e-mails’ subject. </a:t>
            </a:r>
            <a:endParaRPr lang="en-CA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The content from reply part is deleted if exist.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Delete the </a:t>
            </a:r>
            <a:r>
              <a:rPr lang="en-CA" dirty="0" smtClean="0"/>
              <a:t>e-mails’ </a:t>
            </a:r>
            <a:r>
              <a:rPr lang="en-CA" dirty="0" smtClean="0"/>
              <a:t>lines which have: e-mail addresses, subject, bcc, ---</a:t>
            </a:r>
          </a:p>
          <a:p>
            <a:r>
              <a:rPr lang="en-CA" dirty="0" smtClean="0"/>
              <a:t>Create a corpus with all </a:t>
            </a:r>
            <a:r>
              <a:rPr lang="en-CA" dirty="0" smtClean="0"/>
              <a:t>emails’ </a:t>
            </a:r>
            <a:r>
              <a:rPr lang="en-CA" dirty="0" smtClean="0"/>
              <a:t>content files using tm package.</a:t>
            </a:r>
          </a:p>
          <a:p>
            <a:r>
              <a:rPr lang="en-CA" dirty="0" smtClean="0"/>
              <a:t>Clean the tm corpus data: transform lowercase, delete punctuation, white spaces, stop words, </a:t>
            </a:r>
            <a:r>
              <a:rPr lang="en-CA" dirty="0" smtClean="0"/>
              <a:t>delete specific </a:t>
            </a:r>
            <a:r>
              <a:rPr lang="en-CA" dirty="0" smtClean="0"/>
              <a:t>words </a:t>
            </a:r>
            <a:r>
              <a:rPr lang="en-CA" dirty="0" smtClean="0"/>
              <a:t>from </a:t>
            </a:r>
            <a:r>
              <a:rPr lang="en-CA" dirty="0" smtClean="0"/>
              <a:t>a </a:t>
            </a:r>
            <a:r>
              <a:rPr lang="en-CA" dirty="0" smtClean="0"/>
              <a:t>list file </a:t>
            </a:r>
            <a:r>
              <a:rPr lang="en-CA" dirty="0" smtClean="0"/>
              <a:t>and stemming the words.</a:t>
            </a:r>
          </a:p>
          <a:p>
            <a:r>
              <a:rPr lang="en-CA" dirty="0" smtClean="0"/>
              <a:t>Find the main 4 topics using LDA from </a:t>
            </a:r>
            <a:r>
              <a:rPr lang="en-CA" dirty="0" err="1" smtClean="0"/>
              <a:t>topicsmodels</a:t>
            </a:r>
            <a:r>
              <a:rPr lang="en-CA" dirty="0" smtClean="0"/>
              <a:t> package.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24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Working groups based on the e-mails frequencies created with </a:t>
            </a:r>
            <a:r>
              <a:rPr lang="en-CA" dirty="0" err="1" smtClean="0"/>
              <a:t>igraph</a:t>
            </a:r>
            <a:r>
              <a:rPr lang="en-CA" dirty="0" smtClean="0"/>
              <a:t> package from R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318655" y="1825625"/>
            <a:ext cx="5853545" cy="49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Graph display for the largest working group.</a:t>
            </a:r>
          </a:p>
          <a:p>
            <a:r>
              <a:rPr lang="en-CA" dirty="0" smtClean="0"/>
              <a:t>The node size is proportional with the </a:t>
            </a:r>
            <a:r>
              <a:rPr lang="en-CA" dirty="0" err="1" smtClean="0"/>
              <a:t>betweeness</a:t>
            </a:r>
            <a:r>
              <a:rPr lang="en-CA" dirty="0"/>
              <a:t> </a:t>
            </a:r>
            <a:r>
              <a:rPr lang="en-CA" dirty="0" smtClean="0"/>
              <a:t>centrality of the node/employee in the working group (community).</a:t>
            </a:r>
          </a:p>
          <a:p>
            <a:r>
              <a:rPr lang="en-CA" dirty="0" smtClean="0"/>
              <a:t>More plots can be found on the </a:t>
            </a:r>
            <a:r>
              <a:rPr lang="en-CA" dirty="0" err="1" smtClean="0"/>
              <a:t>github</a:t>
            </a:r>
            <a:r>
              <a:rPr lang="en-CA" dirty="0" smtClean="0"/>
              <a:t> repository.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0" y="1825624"/>
            <a:ext cx="5334000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8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Top 10 words for the 4 possible topics.</a:t>
            </a:r>
          </a:p>
          <a:p>
            <a:r>
              <a:rPr lang="en-CA" dirty="0" smtClean="0"/>
              <a:t>Notice that the principal activities are related to </a:t>
            </a:r>
            <a:r>
              <a:rPr lang="en-CA" dirty="0" err="1" smtClean="0"/>
              <a:t>enron</a:t>
            </a:r>
            <a:r>
              <a:rPr lang="en-CA" dirty="0" smtClean="0"/>
              <a:t>, work, price, deal, gas, </a:t>
            </a:r>
            <a:r>
              <a:rPr lang="en-CA" dirty="0" err="1" smtClean="0"/>
              <a:t>provid</a:t>
            </a:r>
            <a:r>
              <a:rPr lang="en-CA" dirty="0" smtClean="0"/>
              <a:t>, company, trade, gas, power, </a:t>
            </a:r>
            <a:r>
              <a:rPr lang="en-CA" dirty="0" err="1" smtClean="0"/>
              <a:t>energi</a:t>
            </a:r>
            <a:r>
              <a:rPr lang="en-CA" dirty="0" smtClean="0"/>
              <a:t>, service, market, interest, agreement which reflect the Enron main activities.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290945" y="2022764"/>
            <a:ext cx="5881255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Network analyses/working group can be extracted/defined using graph analyses based on the e-mails frequencies.</a:t>
            </a:r>
          </a:p>
          <a:p>
            <a:r>
              <a:rPr lang="en-CA" dirty="0" smtClean="0"/>
              <a:t>Company/groups main activity is not very well defined only from email content analyses, but provide a good general overview. Maybe a different algorithm for the topics can provide more narrow details, but there is a good probability that the data available in e-mails is not good enough for topics text analyses.</a:t>
            </a:r>
          </a:p>
          <a:p>
            <a:r>
              <a:rPr lang="en-CA" dirty="0" smtClean="0"/>
              <a:t>All the code used and the output files are available on </a:t>
            </a:r>
            <a:r>
              <a:rPr lang="en-CA" dirty="0" err="1" smtClean="0"/>
              <a:t>github</a:t>
            </a:r>
            <a:r>
              <a:rPr lang="en-CA" dirty="0" smtClean="0"/>
              <a:t> at: https://github.com/dbancea/enron-email-analyses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501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Danut Bancea</dc:creator>
  <cp:lastModifiedBy>Danut Bancea</cp:lastModifiedBy>
  <cp:revision>24</cp:revision>
  <dcterms:created xsi:type="dcterms:W3CDTF">2015-11-22T21:51:09Z</dcterms:created>
  <dcterms:modified xsi:type="dcterms:W3CDTF">2015-11-24T02:57:51Z</dcterms:modified>
</cp:coreProperties>
</file>