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4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37AC-BB4A-4FC5-BF44-9E2BB4D3EAB3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working group, communities in a company using the e-mail communications</a:t>
            </a:r>
          </a:p>
          <a:p>
            <a:r>
              <a:rPr lang="en-CA" dirty="0" smtClean="0"/>
              <a:t>Find the company main activities by extracting the main topics from e-mails’ content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1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Techniques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Working groups</a:t>
            </a:r>
          </a:p>
          <a:p>
            <a:r>
              <a:rPr lang="en-CA" dirty="0"/>
              <a:t> </a:t>
            </a:r>
            <a:r>
              <a:rPr lang="en-CA" dirty="0" smtClean="0"/>
              <a:t>use graph theories to analyze and find the communities in a graph</a:t>
            </a:r>
          </a:p>
          <a:p>
            <a:endParaRPr lang="en-CA" dirty="0"/>
          </a:p>
          <a:p>
            <a:r>
              <a:rPr lang="en-CA" dirty="0" smtClean="0"/>
              <a:t>Company activity based on e-mail topics</a:t>
            </a:r>
          </a:p>
          <a:p>
            <a:r>
              <a:rPr lang="en-CA" dirty="0"/>
              <a:t> </a:t>
            </a:r>
            <a:r>
              <a:rPr lang="en-CA" dirty="0" smtClean="0"/>
              <a:t>text analyzes with topics generation/creation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67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dataset used for analyzes are the Enron email’s which are public available.</a:t>
            </a:r>
          </a:p>
          <a:p>
            <a:r>
              <a:rPr lang="en-CA" dirty="0" smtClean="0"/>
              <a:t>The emails are from 150 people in text format, one file per e-mail.</a:t>
            </a:r>
            <a:endParaRPr lang="en-CA" dirty="0"/>
          </a:p>
          <a:p>
            <a:r>
              <a:rPr lang="en-CA" dirty="0" smtClean="0"/>
              <a:t>Files/directories structure</a:t>
            </a:r>
          </a:p>
          <a:p>
            <a:r>
              <a:rPr lang="en-CA" dirty="0"/>
              <a:t> </a:t>
            </a:r>
            <a:r>
              <a:rPr lang="en-CA" dirty="0" smtClean="0"/>
              <a:t>on directory per employee</a:t>
            </a:r>
          </a:p>
          <a:p>
            <a:r>
              <a:rPr lang="en-CA" dirty="0"/>
              <a:t> </a:t>
            </a:r>
            <a:r>
              <a:rPr lang="en-CA" dirty="0" smtClean="0"/>
              <a:t>subdirectories which correspond to the e-mail directory like:  sent,  inbox, </a:t>
            </a:r>
            <a:r>
              <a:rPr lang="en-CA" dirty="0" err="1" smtClean="0"/>
              <a:t>deleted_items</a:t>
            </a:r>
            <a:r>
              <a:rPr lang="en-CA" dirty="0" smtClean="0"/>
              <a:t>, any custom email directories.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06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 – network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network analyses – working groups</a:t>
            </a:r>
          </a:p>
          <a:p>
            <a:r>
              <a:rPr lang="en-CA" dirty="0" smtClean="0"/>
              <a:t> used sent directories from each employee to create a directed graph matrix</a:t>
            </a:r>
          </a:p>
          <a:p>
            <a:r>
              <a:rPr lang="en-CA" dirty="0" smtClean="0"/>
              <a:t>Rows represent the sender and columns represent the receivers  which can be in all the receiver email fields: To, Cc and Bcc.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main activities/topics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Create one file per employee which has only the e-mails content. And e-mail subject. </a:t>
            </a:r>
          </a:p>
          <a:p>
            <a:r>
              <a:rPr lang="en-CA" dirty="0" smtClean="0"/>
              <a:t>The content from reply part is deleted if exist.</a:t>
            </a:r>
          </a:p>
          <a:p>
            <a:r>
              <a:rPr lang="en-CA" dirty="0" smtClean="0"/>
              <a:t>Delete the e-mails lines which have: e-mail addresses, subject, bcc, ---</a:t>
            </a:r>
            <a:endParaRPr lang="en-CA" dirty="0" smtClean="0"/>
          </a:p>
          <a:p>
            <a:r>
              <a:rPr lang="en-CA" dirty="0" smtClean="0"/>
              <a:t>Create a corpus with all email content files using tm package</a:t>
            </a:r>
          </a:p>
          <a:p>
            <a:r>
              <a:rPr lang="en-CA" dirty="0" smtClean="0"/>
              <a:t>Clean the tm corpus data: </a:t>
            </a:r>
            <a:r>
              <a:rPr lang="en-CA" dirty="0" err="1" smtClean="0"/>
              <a:t>transorm</a:t>
            </a:r>
            <a:r>
              <a:rPr lang="en-CA" dirty="0" smtClean="0"/>
              <a:t> lowercase, delete punctuation, white spaces, stop words, specific words saved in a file, stemming the words.</a:t>
            </a:r>
          </a:p>
          <a:p>
            <a:r>
              <a:rPr lang="en-CA" dirty="0" smtClean="0"/>
              <a:t>Find the main 4 topics using LDA from </a:t>
            </a:r>
            <a:r>
              <a:rPr lang="en-CA" dirty="0" err="1" smtClean="0"/>
              <a:t>topicsmodels</a:t>
            </a:r>
            <a:r>
              <a:rPr lang="en-CA" dirty="0" smtClean="0"/>
              <a:t> package.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4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Email working groups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03" y="1825625"/>
            <a:ext cx="4156593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Working groups based on the e-mails frequencies created with </a:t>
            </a:r>
            <a:r>
              <a:rPr lang="en-CA" dirty="0" err="1" smtClean="0"/>
              <a:t>igraph</a:t>
            </a:r>
            <a:r>
              <a:rPr lang="en-CA" dirty="0" smtClean="0"/>
              <a:t> package from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54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Details of the largest working group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4" y="1825625"/>
            <a:ext cx="4767552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Graph display for the largest working group.</a:t>
            </a:r>
          </a:p>
          <a:p>
            <a:r>
              <a:rPr lang="en-CA" dirty="0" smtClean="0"/>
              <a:t>The ??largest node/employee is proportional with the </a:t>
            </a:r>
            <a:r>
              <a:rPr lang="en-CA" dirty="0" err="1" smtClean="0"/>
              <a:t>betweeness</a:t>
            </a:r>
            <a:r>
              <a:rPr lang="en-CA" dirty="0" smtClean="0"/>
              <a:t>/centrality of the node/employee in the working group (community).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18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Companies/working group main topics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53000" cy="4202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Top 10 words for the 4 possible topics.</a:t>
            </a:r>
          </a:p>
          <a:p>
            <a:r>
              <a:rPr lang="en-CA" dirty="0" smtClean="0"/>
              <a:t>Notice that the principal activities are related to gas, energy, trade, market, price, power, agreement which reflect the Enron main activity.</a:t>
            </a:r>
          </a:p>
        </p:txBody>
      </p:sp>
    </p:spTree>
    <p:extLst>
      <p:ext uri="{BB962C8B-B14F-4D97-AF65-F5344CB8AC3E}">
        <p14:creationId xmlns:p14="http://schemas.microsoft.com/office/powerpoint/2010/main" val="272048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 analyses/working group can be extracted/defined using graph analyses based on the e-mails traffic/frequencies.</a:t>
            </a:r>
          </a:p>
          <a:p>
            <a:r>
              <a:rPr lang="en-CA" dirty="0" smtClean="0"/>
              <a:t>Company/groups main activity is not very well defined only from email content analyses, but provide a good general overview. Maybe a different algorithm  used for the topics can provide more narrow details, but there is a good probability that the data available in e-mails is not good enough for this type analyses.</a:t>
            </a:r>
          </a:p>
          <a:p>
            <a:r>
              <a:rPr lang="en-CA" dirty="0" smtClean="0"/>
              <a:t>All the code used and the output files are </a:t>
            </a:r>
            <a:r>
              <a:rPr lang="en-CA" dirty="0" err="1" smtClean="0"/>
              <a:t>availe</a:t>
            </a:r>
            <a:r>
              <a:rPr lang="en-CA" dirty="0" smtClean="0"/>
              <a:t> on </a:t>
            </a:r>
            <a:r>
              <a:rPr lang="en-CA" dirty="0" err="1" smtClean="0"/>
              <a:t>github</a:t>
            </a:r>
            <a:r>
              <a:rPr lang="en-CA" dirty="0" smtClean="0"/>
              <a:t> at: https://github.com/dbancea/enron-email-analyses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Techniques used</vt:lpstr>
      <vt:lpstr>Data set</vt:lpstr>
      <vt:lpstr>Methodology – network analyses</vt:lpstr>
      <vt:lpstr>Company main activities/topics</vt:lpstr>
      <vt:lpstr>Email working groups</vt:lpstr>
      <vt:lpstr>Details of the largest working group</vt:lpstr>
      <vt:lpstr>Companies/working group main topics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Danut Bancea</dc:creator>
  <cp:lastModifiedBy>Danut Bancea</cp:lastModifiedBy>
  <cp:revision>7</cp:revision>
  <dcterms:created xsi:type="dcterms:W3CDTF">2015-11-22T21:51:09Z</dcterms:created>
  <dcterms:modified xsi:type="dcterms:W3CDTF">2015-11-22T22:56:24Z</dcterms:modified>
</cp:coreProperties>
</file>