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embeddedFontLst>
    <p:embeddedFont>
      <p:font typeface="Palatino Linotype"/>
      <p:regular r:id="rId25"/>
      <p:bold r:id="rId26"/>
      <p:italic r:id="rId27"/>
      <p:boldItalic r:id="rId28"/>
    </p:embeddedFont>
    <p:embeddedFont>
      <p:font typeface="Century Gothic"/>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B938EC3-339E-4A2E-B7B7-539BB1902342}">
  <a:tblStyle styleId="{BB938EC3-339E-4A2E-B7B7-539BB1902342}"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alatinoLinotype-bold.fntdata"/><Relationship Id="rId25" Type="http://schemas.openxmlformats.org/officeDocument/2006/relationships/font" Target="fonts/PalatinoLinotype-regular.fntdata"/><Relationship Id="rId28" Type="http://schemas.openxmlformats.org/officeDocument/2006/relationships/font" Target="fonts/PalatinoLinotype-boldItalic.fntdata"/><Relationship Id="rId27" Type="http://schemas.openxmlformats.org/officeDocument/2006/relationships/font" Target="fonts/PalatinoLinotype-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italic.fntdata"/><Relationship Id="rId30" Type="http://schemas.openxmlformats.org/officeDocument/2006/relationships/font" Target="fonts/CenturyGothic-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Char char="●"/>
              <a:defRPr b="0" i="0" sz="1200" u="none" cap="none" strike="noStrike">
                <a:solidFill>
                  <a:schemeClr val="dk1"/>
                </a:solidFill>
                <a:latin typeface="Arial"/>
                <a:ea typeface="Arial"/>
                <a:cs typeface="Arial"/>
                <a:sym typeface="Arial"/>
              </a:defRPr>
            </a:lvl1pPr>
            <a:lvl2pPr indent="0" lvl="1" marL="457200" marR="0" rtl="0" algn="l">
              <a:spcBef>
                <a:spcPts val="360"/>
              </a:spcBef>
              <a:spcAft>
                <a:spcPts val="0"/>
              </a:spcAft>
              <a:buChar char="○"/>
              <a:defRPr b="0" i="0" sz="1200" u="none" cap="none" strike="noStrike">
                <a:solidFill>
                  <a:schemeClr val="dk1"/>
                </a:solidFill>
                <a:latin typeface="Arial"/>
                <a:ea typeface="Arial"/>
                <a:cs typeface="Arial"/>
                <a:sym typeface="Arial"/>
              </a:defRPr>
            </a:lvl2pPr>
            <a:lvl3pPr indent="0" lvl="2" marL="914400" marR="0" rtl="0" algn="l">
              <a:spcBef>
                <a:spcPts val="360"/>
              </a:spcBef>
              <a:spcAft>
                <a:spcPts val="0"/>
              </a:spcAft>
              <a:buChar char="■"/>
              <a:defRPr b="0" i="0" sz="1200" u="none" cap="none" strike="noStrike">
                <a:solidFill>
                  <a:schemeClr val="dk1"/>
                </a:solidFill>
                <a:latin typeface="Arial"/>
                <a:ea typeface="Arial"/>
                <a:cs typeface="Arial"/>
                <a:sym typeface="Arial"/>
              </a:defRPr>
            </a:lvl3pPr>
            <a:lvl4pPr indent="0" lvl="3" marL="1371600" marR="0" rtl="0" algn="l">
              <a:spcBef>
                <a:spcPts val="360"/>
              </a:spcBef>
              <a:spcAft>
                <a:spcPts val="0"/>
              </a:spcAft>
              <a:buChar char="●"/>
              <a:defRPr b="0" i="0" sz="1200" u="none" cap="none" strike="noStrike">
                <a:solidFill>
                  <a:schemeClr val="dk1"/>
                </a:solidFill>
                <a:latin typeface="Arial"/>
                <a:ea typeface="Arial"/>
                <a:cs typeface="Arial"/>
                <a:sym typeface="Arial"/>
              </a:defRPr>
            </a:lvl4pPr>
            <a:lvl5pPr indent="0" lvl="4" marL="1828800" marR="0" rtl="0" algn="l">
              <a:spcBef>
                <a:spcPts val="360"/>
              </a:spcBef>
              <a:spcAft>
                <a:spcPts val="0"/>
              </a:spcAft>
              <a:buChar char="○"/>
              <a:defRPr b="0" i="0" sz="1200" u="none" cap="none" strike="noStrike">
                <a:solidFill>
                  <a:schemeClr val="dk1"/>
                </a:solidFill>
                <a:latin typeface="Arial"/>
                <a:ea typeface="Arial"/>
                <a:cs typeface="Arial"/>
                <a:sym typeface="Arial"/>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NZ"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87" name="Shape 8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NZ" sz="1200" u="none" cap="none" strike="noStrike">
                <a:solidFill>
                  <a:schemeClr val="dk1"/>
                </a:solidFill>
                <a:latin typeface="Arial"/>
                <a:ea typeface="Arial"/>
                <a:cs typeface="Arial"/>
                <a:sym typeface="Arial"/>
              </a:rPr>
              <a:t>This this the part one Overview and Programming Model of the article of : Apache Spark: A Unified Engine for Big Data Processing. </a:t>
            </a:r>
          </a:p>
        </p:txBody>
      </p:sp>
      <p:sp>
        <p:nvSpPr>
          <p:cNvPr id="88" name="Shape 8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lang="en-NZ" sz="1200">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56" name="Shape 15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marR="0" rtl="0" algn="l">
              <a:spcBef>
                <a:spcPts val="360"/>
              </a:spcBef>
              <a:spcAft>
                <a:spcPts val="0"/>
              </a:spcAft>
              <a:buClr>
                <a:schemeClr val="dk1"/>
              </a:buClr>
              <a:buSzPct val="91666"/>
              <a:buFont typeface="Arial"/>
              <a:buNone/>
            </a:pPr>
            <a:r>
              <a:rPr lang="en-NZ"/>
              <a:t>key insights</a:t>
            </a:r>
          </a:p>
          <a:p>
            <a:pPr lvl="0" marR="0" rtl="0" algn="l">
              <a:spcBef>
                <a:spcPts val="360"/>
              </a:spcBef>
              <a:spcAft>
                <a:spcPts val="0"/>
              </a:spcAft>
              <a:buClr>
                <a:schemeClr val="dk1"/>
              </a:buClr>
              <a:buSzPct val="91666"/>
              <a:buFont typeface="Arial"/>
              <a:buNone/>
            </a:pPr>
            <a:r>
              <a:rPr lang="en-NZ"/>
              <a:t>˽˽ A simple programming model can capture streaming, batch, and interactive workloads and enable new applications that combine them.</a:t>
            </a:r>
          </a:p>
          <a:p>
            <a:pPr lvl="0" marR="0" rtl="0" algn="l">
              <a:spcBef>
                <a:spcPts val="360"/>
              </a:spcBef>
              <a:spcAft>
                <a:spcPts val="0"/>
              </a:spcAft>
              <a:buClr>
                <a:schemeClr val="dk1"/>
              </a:buClr>
              <a:buSzPct val="91666"/>
              <a:buFont typeface="Arial"/>
              <a:buNone/>
            </a:pPr>
            <a:r>
              <a:rPr lang="en-NZ"/>
              <a:t>˽˽ Apache Spark applications range from finance to scientific data processing and combine libraries for SQL, machine learning, and graphs.</a:t>
            </a:r>
          </a:p>
          <a:p>
            <a:pPr lvl="0" marR="0" rtl="0" algn="l">
              <a:spcBef>
                <a:spcPts val="360"/>
              </a:spcBef>
              <a:spcAft>
                <a:spcPts val="0"/>
              </a:spcAft>
              <a:buClr>
                <a:schemeClr val="dk1"/>
              </a:buClr>
              <a:buSzPct val="91666"/>
              <a:buFont typeface="Arial"/>
              <a:buNone/>
            </a:pPr>
            <a:r>
              <a:rPr lang="en-NZ"/>
              <a:t>˽˽ In six years, Apache Spark has grown to 1,000 contributors and thousands of deployments.</a:t>
            </a:r>
          </a:p>
          <a:p>
            <a:pPr lvl="0" marR="0" rtl="0" algn="l">
              <a:spcBef>
                <a:spcPts val="360"/>
              </a:spcBef>
              <a:spcAft>
                <a:spcPts val="0"/>
              </a:spcAft>
              <a:buNone/>
            </a:pPr>
            <a:r>
              <a:t/>
            </a:r>
            <a:endParaRPr/>
          </a:p>
        </p:txBody>
      </p:sp>
      <p:sp>
        <p:nvSpPr>
          <p:cNvPr id="157" name="Shape 15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lang="en-NZ" sz="1200">
                <a:solidFill>
                  <a:schemeClr val="dk1"/>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63" name="Shape 16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SzPct val="91666"/>
              <a:buNone/>
            </a:pPr>
            <a:r>
              <a:rPr lang="en-NZ"/>
              <a:t>From the other paper it says:</a:t>
            </a:r>
          </a:p>
          <a:p>
            <a:pPr lvl="0" rtl="0">
              <a:spcBef>
                <a:spcPts val="0"/>
              </a:spcBef>
              <a:buClr>
                <a:schemeClr val="dk1"/>
              </a:buClr>
              <a:buSzPct val="91666"/>
              <a:buFont typeface="Arial"/>
              <a:buNone/>
            </a:pPr>
            <a:r>
              <a:rPr lang="en-NZ"/>
              <a:t>To use Spark, developers write a driver program that implements</a:t>
            </a:r>
          </a:p>
          <a:p>
            <a:pPr lvl="0" rtl="0">
              <a:spcBef>
                <a:spcPts val="0"/>
              </a:spcBef>
              <a:buClr>
                <a:schemeClr val="dk1"/>
              </a:buClr>
              <a:buSzPct val="91666"/>
              <a:buFont typeface="Arial"/>
              <a:buNone/>
            </a:pPr>
            <a:r>
              <a:rPr lang="en-NZ"/>
              <a:t>the high-level control flow of their application</a:t>
            </a:r>
          </a:p>
          <a:p>
            <a:pPr lvl="0" rtl="0">
              <a:spcBef>
                <a:spcPts val="0"/>
              </a:spcBef>
              <a:buClr>
                <a:schemeClr val="dk1"/>
              </a:buClr>
              <a:buSzPct val="91666"/>
              <a:buFont typeface="Arial"/>
              <a:buNone/>
            </a:pPr>
            <a:r>
              <a:rPr lang="en-NZ"/>
              <a:t>and launches various operations in parallel. Spark provides</a:t>
            </a:r>
          </a:p>
          <a:p>
            <a:pPr lvl="0" rtl="0">
              <a:spcBef>
                <a:spcPts val="0"/>
              </a:spcBef>
              <a:buClr>
                <a:schemeClr val="dk1"/>
              </a:buClr>
              <a:buSzPct val="91666"/>
              <a:buFont typeface="Arial"/>
              <a:buNone/>
            </a:pPr>
            <a:r>
              <a:rPr lang="en-NZ"/>
              <a:t>two main abstractions for parallel programming:</a:t>
            </a:r>
          </a:p>
          <a:p>
            <a:pPr lvl="0" rtl="0">
              <a:spcBef>
                <a:spcPts val="0"/>
              </a:spcBef>
              <a:buClr>
                <a:schemeClr val="dk1"/>
              </a:buClr>
              <a:buSzPct val="91666"/>
              <a:buFont typeface="Arial"/>
              <a:buNone/>
            </a:pPr>
            <a:r>
              <a:rPr lang="en-NZ"/>
              <a:t>resilient distributed datasets and parallel operations on</a:t>
            </a:r>
          </a:p>
          <a:p>
            <a:pPr lvl="0" rtl="0">
              <a:spcBef>
                <a:spcPts val="0"/>
              </a:spcBef>
              <a:buClr>
                <a:schemeClr val="dk1"/>
              </a:buClr>
              <a:buSzPct val="91666"/>
              <a:buFont typeface="Arial"/>
              <a:buNone/>
            </a:pPr>
            <a:r>
              <a:rPr lang="en-NZ"/>
              <a:t>these datasets (invoked by passing a function to apply on</a:t>
            </a:r>
          </a:p>
          <a:p>
            <a:pPr lvl="0" rtl="0">
              <a:spcBef>
                <a:spcPts val="0"/>
              </a:spcBef>
              <a:buClr>
                <a:schemeClr val="dk1"/>
              </a:buClr>
              <a:buSzPct val="91666"/>
              <a:buFont typeface="Arial"/>
              <a:buNone/>
            </a:pPr>
            <a:r>
              <a:rPr lang="en-NZ"/>
              <a:t>a dataset). In addition, Spark supports two restricted types</a:t>
            </a:r>
          </a:p>
          <a:p>
            <a:pPr lvl="0" rtl="0">
              <a:spcBef>
                <a:spcPts val="0"/>
              </a:spcBef>
              <a:buClr>
                <a:schemeClr val="dk1"/>
              </a:buClr>
              <a:buSzPct val="91666"/>
              <a:buFont typeface="Arial"/>
              <a:buNone/>
            </a:pPr>
            <a:r>
              <a:rPr lang="en-NZ"/>
              <a:t>of shared variables that can be used in functions running</a:t>
            </a:r>
          </a:p>
          <a:p>
            <a:pPr lvl="0" rtl="0">
              <a:spcBef>
                <a:spcPts val="0"/>
              </a:spcBef>
              <a:buClr>
                <a:schemeClr val="dk1"/>
              </a:buClr>
              <a:buSzPct val="91666"/>
              <a:buFont typeface="Arial"/>
              <a:buNone/>
            </a:pPr>
            <a:r>
              <a:rPr lang="en-NZ"/>
              <a:t>on the cluster.</a:t>
            </a:r>
          </a:p>
        </p:txBody>
      </p:sp>
      <p:sp>
        <p:nvSpPr>
          <p:cNvPr id="164" name="Shape 16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lang="en-NZ" sz="1200">
                <a:solidFill>
                  <a:schemeClr val="dk1"/>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70" name="Shape 17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69850" lvl="0" marL="0" marR="0" rtl="0" algn="l">
              <a:spcBef>
                <a:spcPts val="360"/>
              </a:spcBef>
              <a:spcAft>
                <a:spcPts val="0"/>
              </a:spcAft>
              <a:buClr>
                <a:schemeClr val="dk1"/>
              </a:buClr>
              <a:buSzPct val="91666"/>
              <a:buFont typeface="Arial"/>
              <a:buNone/>
            </a:pPr>
            <a:r>
              <a:rPr lang="en-NZ"/>
              <a:t>To use Spark, developers write a driver program that implements the high-level control flow of their application and launches various operations in parallel. Spark provides two main abstractions for parallel programming:</a:t>
            </a:r>
          </a:p>
          <a:p>
            <a:pPr indent="-69850" lvl="0" marL="0" marR="0" rtl="0" algn="l">
              <a:spcBef>
                <a:spcPts val="360"/>
              </a:spcBef>
              <a:spcAft>
                <a:spcPts val="0"/>
              </a:spcAft>
              <a:buClr>
                <a:schemeClr val="dk1"/>
              </a:buClr>
              <a:buSzPct val="91666"/>
              <a:buFont typeface="Arial"/>
              <a:buNone/>
            </a:pPr>
            <a:r>
              <a:rPr lang="en-NZ"/>
              <a:t>resilient distributed datasets and parallel operations on these datasets (invoked by passing a function to apply on a dataset). In addition, Spark supports two restricted types of shared variables that can be used in functions running on the cluster</a:t>
            </a:r>
          </a:p>
          <a:p>
            <a:pPr indent="0" lvl="0" marL="0" marR="0" rtl="0" algn="l">
              <a:spcBef>
                <a:spcPts val="360"/>
              </a:spcBef>
              <a:spcAft>
                <a:spcPts val="0"/>
              </a:spcAft>
              <a:buSzPct val="25000"/>
              <a:buNone/>
            </a:pPr>
            <a:r>
              <a:t/>
            </a:r>
            <a:endParaRPr/>
          </a:p>
        </p:txBody>
      </p:sp>
      <p:sp>
        <p:nvSpPr>
          <p:cNvPr id="171" name="Shape 17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lang="en-NZ" sz="1200">
                <a:solidFill>
                  <a:schemeClr val="dk1"/>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77" name="Shape 17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NZ"/>
              <a:t>This is an example in Scala code. It creates an RDD representing the error messages in a log file.</a:t>
            </a:r>
          </a:p>
          <a:p>
            <a:pPr indent="-69850" lvl="0" marL="0" marR="0" rtl="0" algn="l">
              <a:spcBef>
                <a:spcPts val="0"/>
              </a:spcBef>
              <a:spcAft>
                <a:spcPts val="0"/>
              </a:spcAft>
              <a:buClr>
                <a:schemeClr val="dk1"/>
              </a:buClr>
              <a:buSzPct val="91666"/>
              <a:buFont typeface="Arial"/>
              <a:buNone/>
            </a:pPr>
            <a:r>
              <a:rPr lang="en-NZ"/>
              <a:t>1st line: Defines a RDD of collections of lines of text in a HDFS </a:t>
            </a:r>
          </a:p>
          <a:p>
            <a:pPr indent="-69850" lvl="0" marL="0" marR="0" rtl="0" algn="l">
              <a:spcBef>
                <a:spcPts val="0"/>
              </a:spcBef>
              <a:spcAft>
                <a:spcPts val="0"/>
              </a:spcAft>
              <a:buClr>
                <a:schemeClr val="dk1"/>
              </a:buClr>
              <a:buSzPct val="91666"/>
              <a:buFont typeface="Arial"/>
              <a:buNone/>
            </a:pPr>
            <a:r>
              <a:rPr lang="en-NZ"/>
              <a:t>2nd line: Calls the filter to get a new RDD</a:t>
            </a:r>
          </a:p>
          <a:p>
            <a:pPr indent="-69850" lvl="0" marL="0" marR="0" rtl="0" algn="l">
              <a:spcBef>
                <a:spcPts val="0"/>
              </a:spcBef>
              <a:spcAft>
                <a:spcPts val="0"/>
              </a:spcAft>
              <a:buClr>
                <a:schemeClr val="dk1"/>
              </a:buClr>
              <a:buSzPct val="91666"/>
              <a:buFont typeface="Arial"/>
              <a:buNone/>
            </a:pPr>
            <a:r>
              <a:rPr lang="en-NZ"/>
              <a:t>3rd line: Calls count RDD function return the result(NOT another RDD)</a:t>
            </a:r>
          </a:p>
          <a:p>
            <a:pPr indent="0" lvl="0" marL="0" marR="0" rtl="0" algn="l">
              <a:spcBef>
                <a:spcPts val="0"/>
              </a:spcBef>
              <a:spcAft>
                <a:spcPts val="0"/>
              </a:spcAft>
              <a:buSzPct val="25000"/>
              <a:buNone/>
            </a:pPr>
            <a:r>
              <a:rPr lang="en-NZ"/>
              <a:t> </a:t>
            </a:r>
          </a:p>
        </p:txBody>
      </p:sp>
      <p:sp>
        <p:nvSpPr>
          <p:cNvPr id="178" name="Shape 17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lang="en-NZ" sz="1200">
                <a:solidFill>
                  <a:schemeClr val="dk1"/>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Clr>
                <a:schemeClr val="dk1"/>
              </a:buClr>
              <a:buSzPct val="91666"/>
              <a:buFont typeface="Arial"/>
              <a:buNone/>
            </a:pPr>
            <a:r>
              <a:rPr lang="en-NZ"/>
              <a:t>a user searching through a large set of log files in HDFS to debug a problem might load just the error messages into memory across the cluster by calling</a:t>
            </a:r>
          </a:p>
          <a:p>
            <a:pPr lvl="0">
              <a:spcBef>
                <a:spcPts val="0"/>
              </a:spcBef>
              <a:buClr>
                <a:schemeClr val="dk1"/>
              </a:buClr>
              <a:buSzPct val="91666"/>
              <a:buFont typeface="Arial"/>
              <a:buNone/>
            </a:pPr>
            <a:r>
              <a:t/>
            </a:r>
            <a:endParaRPr/>
          </a:p>
          <a:p>
            <a:pPr lvl="0">
              <a:spcBef>
                <a:spcPts val="0"/>
              </a:spcBef>
              <a:buNone/>
            </a:pPr>
            <a:r>
              <a:rPr lang="en-NZ"/>
              <a:t>errors.persist()</a:t>
            </a:r>
          </a:p>
          <a:p>
            <a:pPr lvl="0">
              <a:spcBef>
                <a:spcPts val="0"/>
              </a:spcBef>
              <a:buNone/>
            </a:pPr>
            <a:r>
              <a:rPr lang="en-NZ"/>
              <a:t>run a variety of queries on the in-memory data</a:t>
            </a:r>
          </a:p>
          <a:p>
            <a:pPr lvl="0">
              <a:spcBef>
                <a:spcPts val="0"/>
              </a:spcBef>
              <a:buClr>
                <a:schemeClr val="dk1"/>
              </a:buClr>
              <a:buSzPct val="91666"/>
              <a:buFont typeface="Arial"/>
              <a:buNone/>
            </a:pPr>
            <a:r>
              <a:rPr lang="en-NZ"/>
              <a:t>we can how easy it is.</a:t>
            </a:r>
          </a:p>
          <a:p>
            <a:pPr lvl="0">
              <a:spcBef>
                <a:spcPts val="0"/>
              </a:spcBef>
              <a:buNone/>
            </a:pPr>
            <a:r>
              <a:t/>
            </a:r>
            <a:endParaRPr/>
          </a:p>
        </p:txBody>
      </p:sp>
      <p:sp>
        <p:nvSpPr>
          <p:cNvPr id="185" name="Shape 1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Clr>
                <a:schemeClr val="dk1"/>
              </a:buClr>
              <a:buSzPct val="91666"/>
              <a:buFont typeface="Arial"/>
              <a:buNone/>
            </a:pPr>
            <a:r>
              <a:rPr lang="en-NZ"/>
              <a:t>As a longer example,Figure 3 shows an implementation of logistic regression in Spark. It uses batch gradient descent, a simple iterative algorithm that computes a gradient function over the data repeatedly as a parallel sum.</a:t>
            </a:r>
          </a:p>
          <a:p>
            <a:pPr lvl="0">
              <a:spcBef>
                <a:spcPts val="0"/>
              </a:spcBef>
              <a:buNone/>
            </a:pPr>
            <a:r>
              <a:t/>
            </a:r>
            <a:endParaRPr/>
          </a:p>
        </p:txBody>
      </p:sp>
      <p:sp>
        <p:nvSpPr>
          <p:cNvPr id="194" name="Shape 1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Clr>
                <a:schemeClr val="dk1"/>
              </a:buClr>
              <a:buSzPct val="91666"/>
              <a:buFont typeface="Arial"/>
              <a:buNone/>
            </a:pPr>
            <a:r>
              <a:rPr lang="en-NZ"/>
              <a:t>Spark makes it easy to load the data into RAM once and run multiple sums. As a result, it runs faster than traditional MapReduce. For example, in a 100GB job (see Figure 4), MapReduce takes 110 seconds per iteration because each iteration loads the data from disk, while Spark takes only one second per iteration after the first load.</a:t>
            </a:r>
          </a:p>
          <a:p>
            <a:pPr lvl="0">
              <a:spcBef>
                <a:spcPts val="0"/>
              </a:spcBef>
              <a:buNone/>
            </a:pPr>
            <a:r>
              <a:t/>
            </a:r>
            <a:endParaRPr/>
          </a:p>
        </p:txBody>
      </p:sp>
      <p:sp>
        <p:nvSpPr>
          <p:cNvPr id="201" name="Shape 2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NZ"/>
              <a:t>Integration with storage systems</a:t>
            </a:r>
          </a:p>
        </p:txBody>
      </p:sp>
      <p:sp>
        <p:nvSpPr>
          <p:cNvPr id="209" name="Shape 209"/>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NZ"/>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NZ"/>
              <a:t>We’ve been to any production </a:t>
            </a:r>
            <a:r>
              <a:rPr lang="en-NZ"/>
              <a:t>presentation</a:t>
            </a:r>
            <a:r>
              <a:rPr lang="en-NZ"/>
              <a:t>, in presenter will first tell you how good their </a:t>
            </a:r>
            <a:r>
              <a:rPr lang="en-NZ"/>
              <a:t>product</a:t>
            </a:r>
            <a:r>
              <a:rPr lang="en-NZ"/>
              <a:t> is.</a:t>
            </a:r>
          </a:p>
        </p:txBody>
      </p:sp>
      <p:sp>
        <p:nvSpPr>
          <p:cNvPr id="216" name="Shape 216"/>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NZ"/>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22" name="Shape 22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NZ"/>
              <a:t>Any questions?</a:t>
            </a:r>
          </a:p>
        </p:txBody>
      </p:sp>
      <p:sp>
        <p:nvSpPr>
          <p:cNvPr id="223" name="Shape 223"/>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lang="en-NZ" sz="1200">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95" name="Shape 9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NZ" sz="1200" u="none" cap="none" strike="noStrike">
                <a:solidFill>
                  <a:schemeClr val="dk1"/>
                </a:solidFill>
                <a:latin typeface="Arial"/>
                <a:ea typeface="Arial"/>
                <a:cs typeface="Arial"/>
                <a:sym typeface="Arial"/>
              </a:rPr>
              <a:t>I will cover the introduction, </a:t>
            </a:r>
            <a:r>
              <a:rPr lang="en-NZ"/>
              <a:t>or you may call it as overview, </a:t>
            </a:r>
            <a:r>
              <a:rPr b="0" lang="en-NZ" sz="1200" u="none" cap="none" strike="noStrike">
                <a:solidFill>
                  <a:schemeClr val="dk1"/>
                </a:solidFill>
                <a:latin typeface="Arial"/>
                <a:ea typeface="Arial"/>
                <a:cs typeface="Arial"/>
                <a:sym typeface="Arial"/>
              </a:rPr>
              <a:t>and Programming Model. In the overview, I</a:t>
            </a:r>
            <a:r>
              <a:rPr lang="en-NZ"/>
              <a:t>’ll answer you the questions on why we should use Spark, what is Spark, and the 3 benefits of using Spark. and show you some areas using Spark successfully.</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Arial"/>
              <a:ea typeface="Arial"/>
              <a:cs typeface="Arial"/>
              <a:sym typeface="Arial"/>
            </a:endParaRPr>
          </a:p>
        </p:txBody>
      </p:sp>
      <p:sp>
        <p:nvSpPr>
          <p:cNvPr id="96" name="Shape 9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lang="en-NZ" sz="1200">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NZ"/>
              <a:t>Consider </a:t>
            </a:r>
            <a:r>
              <a:rPr lang="en-NZ"/>
              <a:t>smartphone</a:t>
            </a:r>
            <a:r>
              <a:rPr lang="en-NZ"/>
              <a:t> </a:t>
            </a:r>
            <a:r>
              <a:rPr lang="en-NZ"/>
              <a:t>scenario, a smartphone combines everything together but extend the function to send photos or videos through text  or make video phone call. We’ll see Spark will fall into the same way , ie, combine everything together but also extend the functions.</a:t>
            </a:r>
          </a:p>
        </p:txBody>
      </p:sp>
      <p:sp>
        <p:nvSpPr>
          <p:cNvPr id="103" name="Shape 103"/>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NZ"/>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3" name="Shape 11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NZ"/>
              <a:t>There are opportunities and challenges of big data. that a single computer cannot handle. So systems were developed. But all of them are relatively specialised. No “one size fits all”.. All these systems either simply cannot handle big data from different sources  or different formats or the performance is not good enough or the </a:t>
            </a:r>
          </a:p>
        </p:txBody>
      </p:sp>
      <p:sp>
        <p:nvSpPr>
          <p:cNvPr id="114" name="Shape 11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lang="en-NZ" sz="1200">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21" name="Shape 12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lnSpc>
                <a:spcPct val="115000"/>
              </a:lnSpc>
              <a:spcBef>
                <a:spcPts val="400"/>
              </a:spcBef>
              <a:buClr>
                <a:schemeClr val="dk1"/>
              </a:buClr>
              <a:buSzPct val="91666"/>
              <a:buFont typeface="Arial"/>
              <a:buNone/>
            </a:pPr>
            <a:r>
              <a:rPr lang="en-NZ"/>
              <a:t>What is Spark?</a:t>
            </a:r>
          </a:p>
          <a:p>
            <a:pPr lvl="0" rtl="0">
              <a:lnSpc>
                <a:spcPct val="115000"/>
              </a:lnSpc>
              <a:spcBef>
                <a:spcPts val="400"/>
              </a:spcBef>
              <a:buClr>
                <a:schemeClr val="dk1"/>
              </a:buClr>
              <a:buSzPct val="91666"/>
              <a:buFont typeface="Arial"/>
              <a:buNone/>
            </a:pPr>
            <a:r>
              <a:rPr lang="en-NZ"/>
              <a:t>It’s NOT the company which provides telephone and internet connections.</a:t>
            </a:r>
          </a:p>
          <a:p>
            <a:pPr lvl="0" rtl="0">
              <a:lnSpc>
                <a:spcPct val="115000"/>
              </a:lnSpc>
              <a:spcBef>
                <a:spcPts val="400"/>
              </a:spcBef>
              <a:buClr>
                <a:schemeClr val="dk1"/>
              </a:buClr>
              <a:buSzPct val="91666"/>
              <a:buFont typeface="Arial"/>
              <a:buNone/>
            </a:pPr>
            <a:r>
              <a:rPr lang="en-NZ"/>
              <a:t>Compare the three definitions.</a:t>
            </a:r>
          </a:p>
          <a:p>
            <a:pPr indent="0" lvl="0" marL="0" marR="0" rtl="0" algn="l">
              <a:spcBef>
                <a:spcPts val="360"/>
              </a:spcBef>
              <a:spcAft>
                <a:spcPts val="0"/>
              </a:spcAft>
              <a:buSzPct val="25000"/>
              <a:buNone/>
            </a:pPr>
            <a:r>
              <a:t/>
            </a:r>
            <a:endParaRPr/>
          </a:p>
        </p:txBody>
      </p:sp>
      <p:sp>
        <p:nvSpPr>
          <p:cNvPr id="122" name="Shape 12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lang="en-NZ" sz="1200">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NZ"/>
              <a:t>Background</a:t>
            </a:r>
            <a:r>
              <a:rPr lang="en-NZ"/>
              <a:t> of Spark from wiki.. Our  paper says the first release was in 2010. </a:t>
            </a:r>
          </a:p>
        </p:txBody>
      </p:sp>
      <p:sp>
        <p:nvSpPr>
          <p:cNvPr id="129" name="Shape 129"/>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NZ"/>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34" name="Shape 13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marR="0" rtl="0" algn="l">
              <a:spcBef>
                <a:spcPts val="360"/>
              </a:spcBef>
              <a:spcAft>
                <a:spcPts val="0"/>
              </a:spcAft>
              <a:buNone/>
            </a:pPr>
            <a:r>
              <a:rPr lang="en-NZ"/>
              <a:t>Spark core engine unifies </a:t>
            </a:r>
            <a:r>
              <a:rPr lang="en-NZ"/>
              <a:t>everything</a:t>
            </a:r>
            <a:r>
              <a:rPr lang="en-NZ"/>
              <a:t> </a:t>
            </a:r>
            <a:r>
              <a:rPr lang="en-NZ"/>
              <a:t>together.</a:t>
            </a:r>
          </a:p>
        </p:txBody>
      </p:sp>
      <p:sp>
        <p:nvSpPr>
          <p:cNvPr id="135" name="Shape 13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lang="en-NZ" sz="1200">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40" name="Shape 14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NZ"/>
              <a:t>The three benefits are also why we should use Spark. similar scenario to </a:t>
            </a:r>
            <a:r>
              <a:rPr lang="en-NZ"/>
              <a:t>smartphone</a:t>
            </a:r>
            <a:r>
              <a:rPr lang="en-NZ"/>
              <a:t> case.</a:t>
            </a:r>
          </a:p>
        </p:txBody>
      </p:sp>
      <p:sp>
        <p:nvSpPr>
          <p:cNvPr id="141" name="Shape 14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lang="en-NZ" sz="1200">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NZ"/>
              <a:t>Spark is growing rapidly and widely used in may areas. </a:t>
            </a:r>
          </a:p>
        </p:txBody>
      </p:sp>
      <p:sp>
        <p:nvSpPr>
          <p:cNvPr id="148" name="Shape 148"/>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NZ"/>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spTree>
      <p:nvGrpSpPr>
        <p:cNvPr id="17" name="Shape 17"/>
        <p:cNvGrpSpPr/>
        <p:nvPr/>
      </p:nvGrpSpPr>
      <p:grpSpPr>
        <a:xfrm>
          <a:off x="0" y="0"/>
          <a:ext cx="0" cy="0"/>
          <a:chOff x="0" y="0"/>
          <a:chExt cx="0" cy="0"/>
        </a:xfrm>
      </p:grpSpPr>
      <p:sp>
        <p:nvSpPr>
          <p:cNvPr id="18" name="Shape 18"/>
          <p:cNvSpPr txBox="1"/>
          <p:nvPr>
            <p:ph type="ctrTitle"/>
          </p:nvPr>
        </p:nvSpPr>
        <p:spPr>
          <a:xfrm>
            <a:off x="685800" y="609600"/>
            <a:ext cx="7772400" cy="4267199"/>
          </a:xfrm>
          <a:prstGeom prst="rect">
            <a:avLst/>
          </a:prstGeom>
          <a:noFill/>
          <a:ln>
            <a:noFill/>
          </a:ln>
        </p:spPr>
        <p:txBody>
          <a:bodyPr anchorCtr="0" anchor="b" bIns="91425" lIns="91425" rIns="91425" tIns="91425"/>
          <a:lstStyle>
            <a:lvl1pPr indent="0" lvl="0" marL="0" marR="0" rtl="0" algn="ctr">
              <a:lnSpc>
                <a:spcPct val="100000"/>
              </a:lnSpc>
              <a:spcBef>
                <a:spcPts val="0"/>
              </a:spcBef>
              <a:buClr>
                <a:schemeClr val="lt2"/>
              </a:buClr>
              <a:buFont typeface="Palatino Linotype"/>
              <a:buNone/>
              <a:defRPr b="0" i="0" sz="8000" u="none" cap="none" strike="noStrike">
                <a:solidFill>
                  <a:schemeClr val="lt2"/>
                </a:solidFill>
                <a:latin typeface="Palatino Linotype"/>
                <a:ea typeface="Palatino Linotype"/>
                <a:cs typeface="Palatino Linotype"/>
                <a:sym typeface="Palatino Linotyp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subTitle"/>
          </p:nvPr>
        </p:nvSpPr>
        <p:spPr>
          <a:xfrm>
            <a:off x="1371600" y="4953000"/>
            <a:ext cx="6400799" cy="1219199"/>
          </a:xfrm>
          <a:prstGeom prst="rect">
            <a:avLst/>
          </a:prstGeom>
          <a:noFill/>
          <a:ln>
            <a:noFill/>
          </a:ln>
        </p:spPr>
        <p:txBody>
          <a:bodyPr anchorCtr="0" anchor="t" bIns="91425" lIns="91425" rIns="91425" tIns="91425"/>
          <a:lstStyle>
            <a:lvl1pPr indent="0" lvl="0" marL="0" marR="0" rtl="0" algn="ctr">
              <a:spcBef>
                <a:spcPts val="480"/>
              </a:spcBef>
              <a:buClr>
                <a:schemeClr val="lt1"/>
              </a:buClr>
              <a:buFont typeface="Arial"/>
              <a:buNone/>
              <a:defRPr b="0" i="0" sz="2400" u="none" cap="none" strike="noStrike">
                <a:solidFill>
                  <a:schemeClr val="lt1"/>
                </a:solidFill>
                <a:latin typeface="Century Gothic"/>
                <a:ea typeface="Century Gothic"/>
                <a:cs typeface="Century Gothic"/>
                <a:sym typeface="Century Gothic"/>
              </a:defRPr>
            </a:lvl1pPr>
            <a:lvl2pPr indent="0" lvl="1" marL="457200" marR="0" rtl="0" algn="ctr">
              <a:spcBef>
                <a:spcPts val="320"/>
              </a:spcBef>
              <a:buClr>
                <a:schemeClr val="lt1"/>
              </a:buClr>
              <a:buFont typeface="Courier New"/>
              <a:buNone/>
              <a:defRPr b="0" i="0" sz="1600" u="none" cap="none" strike="noStrike">
                <a:solidFill>
                  <a:schemeClr val="lt1"/>
                </a:solidFill>
                <a:latin typeface="Century Gothic"/>
                <a:ea typeface="Century Gothic"/>
                <a:cs typeface="Century Gothic"/>
                <a:sym typeface="Century Gothic"/>
              </a:defRPr>
            </a:lvl2pPr>
            <a:lvl3pPr indent="0" lvl="2" marL="914400" marR="0" rtl="0" algn="ctr">
              <a:spcBef>
                <a:spcPts val="320"/>
              </a:spcBef>
              <a:buClr>
                <a:schemeClr val="lt1"/>
              </a:buClr>
              <a:buFont typeface="Arial"/>
              <a:buNone/>
              <a:defRPr b="0" i="0" sz="1600" u="none" cap="none" strike="noStrike">
                <a:solidFill>
                  <a:schemeClr val="lt1"/>
                </a:solidFill>
                <a:latin typeface="Century Gothic"/>
                <a:ea typeface="Century Gothic"/>
                <a:cs typeface="Century Gothic"/>
                <a:sym typeface="Century Gothic"/>
              </a:defRPr>
            </a:lvl3pPr>
            <a:lvl4pPr indent="0" lvl="3" marL="1371600" marR="0" rtl="0" algn="ctr">
              <a:spcBef>
                <a:spcPts val="320"/>
              </a:spcBef>
              <a:buClr>
                <a:schemeClr val="lt1"/>
              </a:buClr>
              <a:buFont typeface="Courier New"/>
              <a:buNone/>
              <a:defRPr b="0" i="0" sz="1600" u="none" cap="none" strike="noStrike">
                <a:solidFill>
                  <a:schemeClr val="lt1"/>
                </a:solidFill>
                <a:latin typeface="Century Gothic"/>
                <a:ea typeface="Century Gothic"/>
                <a:cs typeface="Century Gothic"/>
                <a:sym typeface="Century Gothic"/>
              </a:defRPr>
            </a:lvl4pPr>
            <a:lvl5pPr indent="0" lvl="4" marL="1828800" marR="0" rtl="0" algn="ctr">
              <a:spcBef>
                <a:spcPts val="320"/>
              </a:spcBef>
              <a:buClr>
                <a:schemeClr val="lt1"/>
              </a:buClr>
              <a:buFont typeface="Arial"/>
              <a:buNone/>
              <a:defRPr b="0" i="0" sz="1600" u="none" cap="none" strike="noStrike">
                <a:solidFill>
                  <a:schemeClr val="lt1"/>
                </a:solidFill>
                <a:latin typeface="Century Gothic"/>
                <a:ea typeface="Century Gothic"/>
                <a:cs typeface="Century Gothic"/>
                <a:sym typeface="Century Gothic"/>
              </a:defRPr>
            </a:lvl5pPr>
            <a:lvl6pPr indent="0" lvl="5" marL="2286000" marR="0" rtl="0" algn="ctr">
              <a:spcBef>
                <a:spcPts val="320"/>
              </a:spcBef>
              <a:buClr>
                <a:schemeClr val="lt1"/>
              </a:buClr>
              <a:buFont typeface="Courier New"/>
              <a:buNone/>
              <a:defRPr b="0" i="0" sz="1600" u="none" cap="none" strike="noStrike">
                <a:solidFill>
                  <a:schemeClr val="lt1"/>
                </a:solidFill>
                <a:latin typeface="Century Gothic"/>
                <a:ea typeface="Century Gothic"/>
                <a:cs typeface="Century Gothic"/>
                <a:sym typeface="Century Gothic"/>
              </a:defRPr>
            </a:lvl6pPr>
            <a:lvl7pPr indent="0" lvl="6" marL="2743200" marR="0" rtl="0" algn="ctr">
              <a:spcBef>
                <a:spcPts val="320"/>
              </a:spcBef>
              <a:buClr>
                <a:schemeClr val="lt1"/>
              </a:buClr>
              <a:buFont typeface="Arial"/>
              <a:buNone/>
              <a:defRPr b="0" i="0" sz="1600" u="none" cap="none" strike="noStrike">
                <a:solidFill>
                  <a:schemeClr val="lt1"/>
                </a:solidFill>
                <a:latin typeface="Century Gothic"/>
                <a:ea typeface="Century Gothic"/>
                <a:cs typeface="Century Gothic"/>
                <a:sym typeface="Century Gothic"/>
              </a:defRPr>
            </a:lvl7pPr>
            <a:lvl8pPr indent="0" lvl="7" marL="3200400" marR="0" rtl="0" algn="ctr">
              <a:spcBef>
                <a:spcPts val="320"/>
              </a:spcBef>
              <a:buClr>
                <a:schemeClr val="lt1"/>
              </a:buClr>
              <a:buFont typeface="Courier New"/>
              <a:buNone/>
              <a:defRPr b="0" i="0" sz="1600" u="none" cap="none" strike="noStrike">
                <a:solidFill>
                  <a:schemeClr val="lt1"/>
                </a:solidFill>
                <a:latin typeface="Century Gothic"/>
                <a:ea typeface="Century Gothic"/>
                <a:cs typeface="Century Gothic"/>
                <a:sym typeface="Century Gothic"/>
              </a:defRPr>
            </a:lvl8pPr>
            <a:lvl9pPr indent="0" lvl="8" marL="3657600" marR="0" rtl="0" algn="ctr">
              <a:spcBef>
                <a:spcPts val="320"/>
              </a:spcBef>
              <a:buClr>
                <a:schemeClr val="lt1"/>
              </a:buClr>
              <a:buFont typeface="Arial"/>
              <a:buNone/>
              <a:defRPr b="0" i="0" sz="1600" u="none" cap="none" strike="noStrike">
                <a:solidFill>
                  <a:schemeClr val="lt1"/>
                </a:solidFill>
                <a:latin typeface="Century Gothic"/>
                <a:ea typeface="Century Gothic"/>
                <a:cs typeface="Century Gothic"/>
                <a:sym typeface="Century Gothic"/>
              </a:defRPr>
            </a:lvl9pPr>
          </a:lstStyle>
          <a:p/>
        </p:txBody>
      </p:sp>
      <p:sp>
        <p:nvSpPr>
          <p:cNvPr id="20" name="Shape 20"/>
          <p:cNvSpPr txBox="1"/>
          <p:nvPr>
            <p:ph idx="10" type="dt"/>
          </p:nvPr>
        </p:nvSpPr>
        <p:spPr>
          <a:xfrm>
            <a:off x="6363346" y="6356350"/>
            <a:ext cx="2085975"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rgbClr val="FEFEFE"/>
                </a:solidFill>
                <a:latin typeface="Century Gothic"/>
                <a:ea typeface="Century Gothic"/>
                <a:cs typeface="Century Gothic"/>
                <a:sym typeface="Century Gothic"/>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21" name="Shape 21"/>
          <p:cNvSpPr txBox="1"/>
          <p:nvPr>
            <p:ph idx="12" type="sldNum"/>
          </p:nvPr>
        </p:nvSpPr>
        <p:spPr>
          <a:xfrm>
            <a:off x="8543278" y="6356350"/>
            <a:ext cx="561975" cy="365125"/>
          </a:xfrm>
          <a:prstGeom prst="rect">
            <a:avLst/>
          </a:prstGeom>
          <a:noFill/>
          <a:ln>
            <a:noFill/>
          </a:ln>
        </p:spPr>
        <p:txBody>
          <a:bodyPr anchorCtr="0" anchor="ctr" bIns="45700" lIns="27425" rIns="45700" tIns="45700">
            <a:noAutofit/>
          </a:bodyPr>
          <a:lstStyle/>
          <a:p>
            <a:pPr indent="0" lvl="0" marL="0" marR="0" rtl="0" algn="l">
              <a:spcBef>
                <a:spcPts val="0"/>
              </a:spcBef>
              <a:spcAft>
                <a:spcPts val="0"/>
              </a:spcAft>
              <a:buSzPct val="25000"/>
              <a:buNone/>
            </a:pPr>
            <a:fld id="{00000000-1234-1234-1234-123412341234}" type="slidenum">
              <a:rPr b="0" i="0" lang="en-NZ" sz="1200" u="none" cap="none" strike="noStrike">
                <a:solidFill>
                  <a:srgbClr val="FEFEFE"/>
                </a:solidFill>
                <a:latin typeface="Century Gothic"/>
                <a:ea typeface="Century Gothic"/>
                <a:cs typeface="Century Gothic"/>
                <a:sym typeface="Century Gothic"/>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vertTx">
  <p:cSld name="Title and Vertical Text">
    <p:spTree>
      <p:nvGrpSpPr>
        <p:cNvPr id="73" name="Shape 73"/>
        <p:cNvGrpSpPr/>
        <p:nvPr/>
      </p:nvGrpSpPr>
      <p:grpSpPr>
        <a:xfrm>
          <a:off x="0" y="0"/>
          <a:ext cx="0" cy="0"/>
          <a:chOff x="0" y="0"/>
          <a:chExt cx="0" cy="0"/>
        </a:xfrm>
      </p:grpSpPr>
      <p:sp>
        <p:nvSpPr>
          <p:cNvPr id="74" name="Shape 74"/>
          <p:cNvSpPr txBox="1"/>
          <p:nvPr>
            <p:ph type="title"/>
          </p:nvPr>
        </p:nvSpPr>
        <p:spPr>
          <a:xfrm>
            <a:off x="457200" y="0"/>
            <a:ext cx="8229600" cy="1600199"/>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lt2"/>
              </a:buClr>
              <a:buFont typeface="Palatino Linotype"/>
              <a:buNone/>
              <a:defRPr b="0" i="0" sz="5400" u="none" cap="none" strike="noStrike">
                <a:solidFill>
                  <a:schemeClr val="lt2"/>
                </a:solidFill>
                <a:latin typeface="Palatino Linotype"/>
                <a:ea typeface="Palatino Linotype"/>
                <a:cs typeface="Palatino Linotype"/>
                <a:sym typeface="Palatino Linotyp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5" name="Shape 75"/>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90500" lvl="0" marL="342900" marR="0" rtl="0" algn="l">
              <a:spcBef>
                <a:spcPts val="480"/>
              </a:spcBef>
              <a:buClr>
                <a:srgbClr val="FEFEFE"/>
              </a:buClr>
              <a:buSzPct val="100000"/>
              <a:buFont typeface="Arial"/>
              <a:buChar char="•"/>
              <a:defRPr b="0" i="0" sz="2400" u="none" cap="none" strike="noStrike">
                <a:solidFill>
                  <a:srgbClr val="FEFEFE"/>
                </a:solidFill>
                <a:latin typeface="Century Gothic"/>
                <a:ea typeface="Century Gothic"/>
                <a:cs typeface="Century Gothic"/>
                <a:sym typeface="Century Gothic"/>
              </a:defRPr>
            </a:lvl1pPr>
            <a:lvl2pPr indent="-184150" lvl="1" marL="742950" marR="0" rtl="0" algn="l">
              <a:spcBef>
                <a:spcPts val="320"/>
              </a:spcBef>
              <a:buClr>
                <a:srgbClr val="FEFEFE"/>
              </a:buClr>
              <a:buSzPct val="100000"/>
              <a:buFont typeface="Courier New"/>
              <a:buChar char="o"/>
              <a:defRPr b="0" i="0" sz="1600" u="none" cap="none" strike="noStrike">
                <a:solidFill>
                  <a:srgbClr val="FEFEFE"/>
                </a:solidFill>
                <a:latin typeface="Century Gothic"/>
                <a:ea typeface="Century Gothic"/>
                <a:cs typeface="Century Gothic"/>
                <a:sym typeface="Century Gothic"/>
              </a:defRPr>
            </a:lvl2pPr>
            <a:lvl3pPr indent="-127000" lvl="2" marL="1143000" marR="0" rtl="0" algn="l">
              <a:spcBef>
                <a:spcPts val="320"/>
              </a:spcBef>
              <a:buClr>
                <a:srgbClr val="FEFEFE"/>
              </a:buClr>
              <a:buSzPct val="100000"/>
              <a:buFont typeface="Arial"/>
              <a:buChar char="•"/>
              <a:defRPr b="0" i="0" sz="1600" u="none" cap="none" strike="noStrike">
                <a:solidFill>
                  <a:srgbClr val="FEFEFE"/>
                </a:solidFill>
                <a:latin typeface="Century Gothic"/>
                <a:ea typeface="Century Gothic"/>
                <a:cs typeface="Century Gothic"/>
                <a:sym typeface="Century Gothic"/>
              </a:defRPr>
            </a:lvl3pPr>
            <a:lvl4pPr indent="-127000" lvl="3" marL="1600200" marR="0" rtl="0" algn="l">
              <a:spcBef>
                <a:spcPts val="320"/>
              </a:spcBef>
              <a:buClr>
                <a:srgbClr val="FEFEFE"/>
              </a:buClr>
              <a:buSzPct val="100000"/>
              <a:buFont typeface="Courier New"/>
              <a:buChar char="o"/>
              <a:defRPr b="0" i="0" sz="1600" u="none" cap="none" strike="noStrike">
                <a:solidFill>
                  <a:srgbClr val="FEFEFE"/>
                </a:solidFill>
                <a:latin typeface="Century Gothic"/>
                <a:ea typeface="Century Gothic"/>
                <a:cs typeface="Century Gothic"/>
                <a:sym typeface="Century Gothic"/>
              </a:defRPr>
            </a:lvl4pPr>
            <a:lvl5pPr indent="-127000" lvl="4" marL="2057400" marR="0" rtl="0" algn="l">
              <a:spcBef>
                <a:spcPts val="320"/>
              </a:spcBef>
              <a:buClr>
                <a:srgbClr val="FEFEFE"/>
              </a:buClr>
              <a:buSzPct val="100000"/>
              <a:buFont typeface="Arial"/>
              <a:buChar char="•"/>
              <a:defRPr b="0" i="0" sz="1600" u="none" cap="none" strike="noStrike">
                <a:solidFill>
                  <a:srgbClr val="FEFEFE"/>
                </a:solidFill>
                <a:latin typeface="Century Gothic"/>
                <a:ea typeface="Century Gothic"/>
                <a:cs typeface="Century Gothic"/>
                <a:sym typeface="Century Gothic"/>
              </a:defRPr>
            </a:lvl5pPr>
            <a:lvl6pPr indent="-127000" lvl="5" marL="2514600" marR="0" rtl="0" algn="l">
              <a:spcBef>
                <a:spcPts val="320"/>
              </a:spcBef>
              <a:buClr>
                <a:srgbClr val="FEFEFE"/>
              </a:buClr>
              <a:buSzPct val="100000"/>
              <a:buFont typeface="Courier New"/>
              <a:buChar char="o"/>
              <a:defRPr b="0" i="0" sz="1600" u="none" cap="none" strike="noStrike">
                <a:solidFill>
                  <a:srgbClr val="FEFEFE"/>
                </a:solidFill>
                <a:latin typeface="Century Gothic"/>
                <a:ea typeface="Century Gothic"/>
                <a:cs typeface="Century Gothic"/>
                <a:sym typeface="Century Gothic"/>
              </a:defRPr>
            </a:lvl6pPr>
            <a:lvl7pPr indent="-127000" lvl="6" marL="2971800" marR="0" rtl="0" algn="l">
              <a:spcBef>
                <a:spcPts val="320"/>
              </a:spcBef>
              <a:buClr>
                <a:srgbClr val="FEFEFE"/>
              </a:buClr>
              <a:buSzPct val="100000"/>
              <a:buFont typeface="Arial"/>
              <a:buChar char="•"/>
              <a:defRPr b="0" i="0" sz="1600" u="none" cap="none" strike="noStrike">
                <a:solidFill>
                  <a:srgbClr val="FEFEFE"/>
                </a:solidFill>
                <a:latin typeface="Century Gothic"/>
                <a:ea typeface="Century Gothic"/>
                <a:cs typeface="Century Gothic"/>
                <a:sym typeface="Century Gothic"/>
              </a:defRPr>
            </a:lvl7pPr>
            <a:lvl8pPr indent="-127000" lvl="7" marL="3429000" marR="0" rtl="0" algn="l">
              <a:spcBef>
                <a:spcPts val="320"/>
              </a:spcBef>
              <a:buClr>
                <a:srgbClr val="FEFEFE"/>
              </a:buClr>
              <a:buSzPct val="100000"/>
              <a:buFont typeface="Courier New"/>
              <a:buChar char="o"/>
              <a:defRPr b="0" i="0" sz="1600" u="none" cap="none" strike="noStrike">
                <a:solidFill>
                  <a:srgbClr val="FEFEFE"/>
                </a:solidFill>
                <a:latin typeface="Century Gothic"/>
                <a:ea typeface="Century Gothic"/>
                <a:cs typeface="Century Gothic"/>
                <a:sym typeface="Century Gothic"/>
              </a:defRPr>
            </a:lvl8pPr>
            <a:lvl9pPr indent="-127000" lvl="8" marL="3886200" marR="0" rtl="0" algn="l">
              <a:spcBef>
                <a:spcPts val="320"/>
              </a:spcBef>
              <a:buClr>
                <a:srgbClr val="FEFEFE"/>
              </a:buClr>
              <a:buSzPct val="100000"/>
              <a:buFont typeface="Arial"/>
              <a:buChar char="•"/>
              <a:defRPr b="0" i="0" sz="1600" u="none" cap="none" strike="noStrike">
                <a:solidFill>
                  <a:srgbClr val="FEFEFE"/>
                </a:solidFill>
                <a:latin typeface="Century Gothic"/>
                <a:ea typeface="Century Gothic"/>
                <a:cs typeface="Century Gothic"/>
                <a:sym typeface="Century Gothic"/>
              </a:defRPr>
            </a:lvl9pPr>
          </a:lstStyle>
          <a:p/>
        </p:txBody>
      </p:sp>
      <p:sp>
        <p:nvSpPr>
          <p:cNvPr id="76" name="Shape 76"/>
          <p:cNvSpPr txBox="1"/>
          <p:nvPr>
            <p:ph idx="10" type="dt"/>
          </p:nvPr>
        </p:nvSpPr>
        <p:spPr>
          <a:xfrm>
            <a:off x="6363346" y="6356350"/>
            <a:ext cx="2085975"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sz="1200">
                <a:solidFill>
                  <a:srgbClr val="FEFEFE"/>
                </a:solidFill>
                <a:latin typeface="Century Gothic"/>
                <a:ea typeface="Century Gothic"/>
                <a:cs typeface="Century Gothic"/>
                <a:sym typeface="Century Gothic"/>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77" name="Shape 77"/>
          <p:cNvSpPr txBox="1"/>
          <p:nvPr>
            <p:ph idx="11" type="ftr"/>
          </p:nvPr>
        </p:nvSpPr>
        <p:spPr>
          <a:xfrm>
            <a:off x="659164" y="6356350"/>
            <a:ext cx="2847975"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FEFEFE"/>
                </a:solidFill>
                <a:latin typeface="Century Gothic"/>
                <a:ea typeface="Century Gothic"/>
                <a:cs typeface="Century Gothic"/>
                <a:sym typeface="Century Gothic"/>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78" name="Shape 78"/>
          <p:cNvSpPr txBox="1"/>
          <p:nvPr>
            <p:ph idx="12" type="sldNum"/>
          </p:nvPr>
        </p:nvSpPr>
        <p:spPr>
          <a:xfrm>
            <a:off x="8543278" y="6356350"/>
            <a:ext cx="561975" cy="365125"/>
          </a:xfrm>
          <a:prstGeom prst="rect">
            <a:avLst/>
          </a:prstGeom>
          <a:noFill/>
          <a:ln>
            <a:noFill/>
          </a:ln>
        </p:spPr>
        <p:txBody>
          <a:bodyPr anchorCtr="0" anchor="ctr" bIns="45700" lIns="27425" rIns="45700" tIns="45700">
            <a:noAutofit/>
          </a:bodyPr>
          <a:lstStyle/>
          <a:p>
            <a:pPr indent="0" lvl="0" marL="0" marR="0" rtl="0" algn="l">
              <a:spcBef>
                <a:spcPts val="0"/>
              </a:spcBef>
              <a:spcAft>
                <a:spcPts val="0"/>
              </a:spcAft>
              <a:buSzPct val="25000"/>
              <a:buNone/>
            </a:pPr>
            <a:fld id="{00000000-1234-1234-1234-123412341234}" type="slidenum">
              <a:rPr lang="en-NZ" sz="1200">
                <a:solidFill>
                  <a:srgbClr val="FEFEFE"/>
                </a:solidFill>
                <a:latin typeface="Century Gothic"/>
                <a:ea typeface="Century Gothic"/>
                <a:cs typeface="Century Gothic"/>
                <a:sym typeface="Century Gothic"/>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vertTitleAndTx">
  <p:cSld name="Vertical Title and Text">
    <p:spTree>
      <p:nvGrpSpPr>
        <p:cNvPr id="79" name="Shape 79"/>
        <p:cNvGrpSpPr/>
        <p:nvPr/>
      </p:nvGrpSpPr>
      <p:grpSpPr>
        <a:xfrm>
          <a:off x="0" y="0"/>
          <a:ext cx="0" cy="0"/>
          <a:chOff x="0" y="0"/>
          <a:chExt cx="0" cy="0"/>
        </a:xfrm>
      </p:grpSpPr>
      <p:sp>
        <p:nvSpPr>
          <p:cNvPr id="80" name="Shape 80"/>
          <p:cNvSpPr txBox="1"/>
          <p:nvPr>
            <p:ph type="title"/>
          </p:nvPr>
        </p:nvSpPr>
        <p:spPr>
          <a:xfrm rot="5400000">
            <a:off x="4732337" y="2171700"/>
            <a:ext cx="5851525" cy="2057400"/>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lt2"/>
              </a:buClr>
              <a:buFont typeface="Palatino Linotype"/>
              <a:buNone/>
              <a:defRPr b="0" i="0" sz="5400" u="none" cap="none" strike="noStrike">
                <a:solidFill>
                  <a:schemeClr val="lt2"/>
                </a:solidFill>
                <a:latin typeface="Palatino Linotype"/>
                <a:ea typeface="Palatino Linotype"/>
                <a:cs typeface="Palatino Linotype"/>
                <a:sym typeface="Palatino Linotyp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1" name="Shape 81"/>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90500" lvl="0" marL="342900" marR="0" rtl="0" algn="l">
              <a:spcBef>
                <a:spcPts val="480"/>
              </a:spcBef>
              <a:buClr>
                <a:srgbClr val="FEFEFE"/>
              </a:buClr>
              <a:buSzPct val="100000"/>
              <a:buFont typeface="Arial"/>
              <a:buChar char="•"/>
              <a:defRPr b="0" i="0" sz="2400" u="none" cap="none" strike="noStrike">
                <a:solidFill>
                  <a:srgbClr val="FEFEFE"/>
                </a:solidFill>
                <a:latin typeface="Century Gothic"/>
                <a:ea typeface="Century Gothic"/>
                <a:cs typeface="Century Gothic"/>
                <a:sym typeface="Century Gothic"/>
              </a:defRPr>
            </a:lvl1pPr>
            <a:lvl2pPr indent="-184150" lvl="1" marL="742950" marR="0" rtl="0" algn="l">
              <a:spcBef>
                <a:spcPts val="320"/>
              </a:spcBef>
              <a:buClr>
                <a:srgbClr val="FEFEFE"/>
              </a:buClr>
              <a:buSzPct val="100000"/>
              <a:buFont typeface="Courier New"/>
              <a:buChar char="o"/>
              <a:defRPr b="0" i="0" sz="1600" u="none" cap="none" strike="noStrike">
                <a:solidFill>
                  <a:srgbClr val="FEFEFE"/>
                </a:solidFill>
                <a:latin typeface="Century Gothic"/>
                <a:ea typeface="Century Gothic"/>
                <a:cs typeface="Century Gothic"/>
                <a:sym typeface="Century Gothic"/>
              </a:defRPr>
            </a:lvl2pPr>
            <a:lvl3pPr indent="-127000" lvl="2" marL="1143000" marR="0" rtl="0" algn="l">
              <a:spcBef>
                <a:spcPts val="320"/>
              </a:spcBef>
              <a:buClr>
                <a:srgbClr val="FEFEFE"/>
              </a:buClr>
              <a:buSzPct val="100000"/>
              <a:buFont typeface="Arial"/>
              <a:buChar char="•"/>
              <a:defRPr b="0" i="0" sz="1600" u="none" cap="none" strike="noStrike">
                <a:solidFill>
                  <a:srgbClr val="FEFEFE"/>
                </a:solidFill>
                <a:latin typeface="Century Gothic"/>
                <a:ea typeface="Century Gothic"/>
                <a:cs typeface="Century Gothic"/>
                <a:sym typeface="Century Gothic"/>
              </a:defRPr>
            </a:lvl3pPr>
            <a:lvl4pPr indent="-127000" lvl="3" marL="1600200" marR="0" rtl="0" algn="l">
              <a:spcBef>
                <a:spcPts val="320"/>
              </a:spcBef>
              <a:buClr>
                <a:srgbClr val="FEFEFE"/>
              </a:buClr>
              <a:buSzPct val="100000"/>
              <a:buFont typeface="Courier New"/>
              <a:buChar char="o"/>
              <a:defRPr b="0" i="0" sz="1600" u="none" cap="none" strike="noStrike">
                <a:solidFill>
                  <a:srgbClr val="FEFEFE"/>
                </a:solidFill>
                <a:latin typeface="Century Gothic"/>
                <a:ea typeface="Century Gothic"/>
                <a:cs typeface="Century Gothic"/>
                <a:sym typeface="Century Gothic"/>
              </a:defRPr>
            </a:lvl4pPr>
            <a:lvl5pPr indent="-127000" lvl="4" marL="2057400" marR="0" rtl="0" algn="l">
              <a:spcBef>
                <a:spcPts val="320"/>
              </a:spcBef>
              <a:buClr>
                <a:srgbClr val="FEFEFE"/>
              </a:buClr>
              <a:buSzPct val="100000"/>
              <a:buFont typeface="Arial"/>
              <a:buChar char="•"/>
              <a:defRPr b="0" i="0" sz="1600" u="none" cap="none" strike="noStrike">
                <a:solidFill>
                  <a:srgbClr val="FEFEFE"/>
                </a:solidFill>
                <a:latin typeface="Century Gothic"/>
                <a:ea typeface="Century Gothic"/>
                <a:cs typeface="Century Gothic"/>
                <a:sym typeface="Century Gothic"/>
              </a:defRPr>
            </a:lvl5pPr>
            <a:lvl6pPr indent="-127000" lvl="5" marL="2514600" marR="0" rtl="0" algn="l">
              <a:spcBef>
                <a:spcPts val="320"/>
              </a:spcBef>
              <a:buClr>
                <a:srgbClr val="FEFEFE"/>
              </a:buClr>
              <a:buSzPct val="100000"/>
              <a:buFont typeface="Courier New"/>
              <a:buChar char="o"/>
              <a:defRPr b="0" i="0" sz="1600" u="none" cap="none" strike="noStrike">
                <a:solidFill>
                  <a:srgbClr val="FEFEFE"/>
                </a:solidFill>
                <a:latin typeface="Century Gothic"/>
                <a:ea typeface="Century Gothic"/>
                <a:cs typeface="Century Gothic"/>
                <a:sym typeface="Century Gothic"/>
              </a:defRPr>
            </a:lvl6pPr>
            <a:lvl7pPr indent="-127000" lvl="6" marL="2971800" marR="0" rtl="0" algn="l">
              <a:spcBef>
                <a:spcPts val="320"/>
              </a:spcBef>
              <a:buClr>
                <a:srgbClr val="FEFEFE"/>
              </a:buClr>
              <a:buSzPct val="100000"/>
              <a:buFont typeface="Arial"/>
              <a:buChar char="•"/>
              <a:defRPr b="0" i="0" sz="1600" u="none" cap="none" strike="noStrike">
                <a:solidFill>
                  <a:srgbClr val="FEFEFE"/>
                </a:solidFill>
                <a:latin typeface="Century Gothic"/>
                <a:ea typeface="Century Gothic"/>
                <a:cs typeface="Century Gothic"/>
                <a:sym typeface="Century Gothic"/>
              </a:defRPr>
            </a:lvl7pPr>
            <a:lvl8pPr indent="-127000" lvl="7" marL="3429000" marR="0" rtl="0" algn="l">
              <a:spcBef>
                <a:spcPts val="320"/>
              </a:spcBef>
              <a:buClr>
                <a:srgbClr val="FEFEFE"/>
              </a:buClr>
              <a:buSzPct val="100000"/>
              <a:buFont typeface="Courier New"/>
              <a:buChar char="o"/>
              <a:defRPr b="0" i="0" sz="1600" u="none" cap="none" strike="noStrike">
                <a:solidFill>
                  <a:srgbClr val="FEFEFE"/>
                </a:solidFill>
                <a:latin typeface="Century Gothic"/>
                <a:ea typeface="Century Gothic"/>
                <a:cs typeface="Century Gothic"/>
                <a:sym typeface="Century Gothic"/>
              </a:defRPr>
            </a:lvl8pPr>
            <a:lvl9pPr indent="-127000" lvl="8" marL="3886200" marR="0" rtl="0" algn="l">
              <a:spcBef>
                <a:spcPts val="320"/>
              </a:spcBef>
              <a:buClr>
                <a:srgbClr val="FEFEFE"/>
              </a:buClr>
              <a:buSzPct val="100000"/>
              <a:buFont typeface="Arial"/>
              <a:buChar char="•"/>
              <a:defRPr b="0" i="0" sz="1600" u="none" cap="none" strike="noStrike">
                <a:solidFill>
                  <a:srgbClr val="FEFEFE"/>
                </a:solidFill>
                <a:latin typeface="Century Gothic"/>
                <a:ea typeface="Century Gothic"/>
                <a:cs typeface="Century Gothic"/>
                <a:sym typeface="Century Gothic"/>
              </a:defRPr>
            </a:lvl9pPr>
          </a:lstStyle>
          <a:p/>
        </p:txBody>
      </p:sp>
      <p:sp>
        <p:nvSpPr>
          <p:cNvPr id="82" name="Shape 82"/>
          <p:cNvSpPr txBox="1"/>
          <p:nvPr>
            <p:ph idx="10" type="dt"/>
          </p:nvPr>
        </p:nvSpPr>
        <p:spPr>
          <a:xfrm>
            <a:off x="6363346" y="6356350"/>
            <a:ext cx="2085975"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sz="1200">
                <a:solidFill>
                  <a:srgbClr val="FEFEFE"/>
                </a:solidFill>
                <a:latin typeface="Century Gothic"/>
                <a:ea typeface="Century Gothic"/>
                <a:cs typeface="Century Gothic"/>
                <a:sym typeface="Century Gothic"/>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83" name="Shape 83"/>
          <p:cNvSpPr txBox="1"/>
          <p:nvPr>
            <p:ph idx="11" type="ftr"/>
          </p:nvPr>
        </p:nvSpPr>
        <p:spPr>
          <a:xfrm>
            <a:off x="659164" y="6356350"/>
            <a:ext cx="2847975"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FEFEFE"/>
                </a:solidFill>
                <a:latin typeface="Century Gothic"/>
                <a:ea typeface="Century Gothic"/>
                <a:cs typeface="Century Gothic"/>
                <a:sym typeface="Century Gothic"/>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84" name="Shape 84"/>
          <p:cNvSpPr txBox="1"/>
          <p:nvPr>
            <p:ph idx="12" type="sldNum"/>
          </p:nvPr>
        </p:nvSpPr>
        <p:spPr>
          <a:xfrm>
            <a:off x="8543278" y="6356350"/>
            <a:ext cx="561975" cy="365125"/>
          </a:xfrm>
          <a:prstGeom prst="rect">
            <a:avLst/>
          </a:prstGeom>
          <a:noFill/>
          <a:ln>
            <a:noFill/>
          </a:ln>
        </p:spPr>
        <p:txBody>
          <a:bodyPr anchorCtr="0" anchor="ctr" bIns="45700" lIns="27425" rIns="45700" tIns="45700">
            <a:noAutofit/>
          </a:bodyPr>
          <a:lstStyle/>
          <a:p>
            <a:pPr indent="0" lvl="0" marL="0" marR="0" rtl="0" algn="l">
              <a:spcBef>
                <a:spcPts val="0"/>
              </a:spcBef>
              <a:spcAft>
                <a:spcPts val="0"/>
              </a:spcAft>
              <a:buSzPct val="25000"/>
              <a:buNone/>
            </a:pPr>
            <a:fld id="{00000000-1234-1234-1234-123412341234}" type="slidenum">
              <a:rPr lang="en-NZ" sz="1200">
                <a:solidFill>
                  <a:srgbClr val="FEFEFE"/>
                </a:solidFill>
                <a:latin typeface="Century Gothic"/>
                <a:ea typeface="Century Gothic"/>
                <a:cs typeface="Century Gothic"/>
                <a:sym typeface="Century Gothic"/>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obj">
  <p:cSld name="Title and Content">
    <p:spTree>
      <p:nvGrpSpPr>
        <p:cNvPr id="22" name="Shape 22"/>
        <p:cNvGrpSpPr/>
        <p:nvPr/>
      </p:nvGrpSpPr>
      <p:grpSpPr>
        <a:xfrm>
          <a:off x="0" y="0"/>
          <a:ext cx="0" cy="0"/>
          <a:chOff x="0" y="0"/>
          <a:chExt cx="0" cy="0"/>
        </a:xfrm>
      </p:grpSpPr>
      <p:sp>
        <p:nvSpPr>
          <p:cNvPr id="23" name="Shape 23"/>
          <p:cNvSpPr txBox="1"/>
          <p:nvPr>
            <p:ph type="title"/>
          </p:nvPr>
        </p:nvSpPr>
        <p:spPr>
          <a:xfrm>
            <a:off x="457200" y="0"/>
            <a:ext cx="8229600" cy="1600199"/>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lt2"/>
              </a:buClr>
              <a:buFont typeface="Palatino Linotype"/>
              <a:buNone/>
              <a:defRPr b="0" i="0" sz="5400" u="none" cap="none" strike="noStrike">
                <a:solidFill>
                  <a:schemeClr val="lt2"/>
                </a:solidFill>
                <a:latin typeface="Palatino Linotype"/>
                <a:ea typeface="Palatino Linotype"/>
                <a:cs typeface="Palatino Linotype"/>
                <a:sym typeface="Palatino Linotyp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4" name="Shape 24"/>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90500" lvl="0" marL="342900" marR="0" rtl="0" algn="l">
              <a:spcBef>
                <a:spcPts val="480"/>
              </a:spcBef>
              <a:buClr>
                <a:srgbClr val="FEFEFE"/>
              </a:buClr>
              <a:buSzPct val="100000"/>
              <a:buFont typeface="Arial"/>
              <a:buChar char="•"/>
              <a:defRPr b="0" i="0" sz="2400" u="none" cap="none" strike="noStrike">
                <a:solidFill>
                  <a:srgbClr val="FEFEFE"/>
                </a:solidFill>
                <a:latin typeface="Century Gothic"/>
                <a:ea typeface="Century Gothic"/>
                <a:cs typeface="Century Gothic"/>
                <a:sym typeface="Century Gothic"/>
              </a:defRPr>
            </a:lvl1pPr>
            <a:lvl2pPr indent="-184150" lvl="1" marL="742950" marR="0" rtl="0" algn="l">
              <a:spcBef>
                <a:spcPts val="320"/>
              </a:spcBef>
              <a:buClr>
                <a:srgbClr val="FEFEFE"/>
              </a:buClr>
              <a:buSzPct val="100000"/>
              <a:buFont typeface="Courier New"/>
              <a:buChar char="o"/>
              <a:defRPr b="0" i="0" sz="1600" u="none" cap="none" strike="noStrike">
                <a:solidFill>
                  <a:srgbClr val="FEFEFE"/>
                </a:solidFill>
                <a:latin typeface="Century Gothic"/>
                <a:ea typeface="Century Gothic"/>
                <a:cs typeface="Century Gothic"/>
                <a:sym typeface="Century Gothic"/>
              </a:defRPr>
            </a:lvl2pPr>
            <a:lvl3pPr indent="-127000" lvl="2" marL="1143000" marR="0" rtl="0" algn="l">
              <a:spcBef>
                <a:spcPts val="320"/>
              </a:spcBef>
              <a:buClr>
                <a:srgbClr val="FEFEFE"/>
              </a:buClr>
              <a:buSzPct val="100000"/>
              <a:buFont typeface="Arial"/>
              <a:buChar char="•"/>
              <a:defRPr b="0" i="0" sz="1600" u="none" cap="none" strike="noStrike">
                <a:solidFill>
                  <a:srgbClr val="FEFEFE"/>
                </a:solidFill>
                <a:latin typeface="Century Gothic"/>
                <a:ea typeface="Century Gothic"/>
                <a:cs typeface="Century Gothic"/>
                <a:sym typeface="Century Gothic"/>
              </a:defRPr>
            </a:lvl3pPr>
            <a:lvl4pPr indent="-127000" lvl="3" marL="1600200" marR="0" rtl="0" algn="l">
              <a:spcBef>
                <a:spcPts val="320"/>
              </a:spcBef>
              <a:buClr>
                <a:srgbClr val="FEFEFE"/>
              </a:buClr>
              <a:buSzPct val="100000"/>
              <a:buFont typeface="Courier New"/>
              <a:buChar char="o"/>
              <a:defRPr b="0" i="0" sz="1600" u="none" cap="none" strike="noStrike">
                <a:solidFill>
                  <a:srgbClr val="FEFEFE"/>
                </a:solidFill>
                <a:latin typeface="Century Gothic"/>
                <a:ea typeface="Century Gothic"/>
                <a:cs typeface="Century Gothic"/>
                <a:sym typeface="Century Gothic"/>
              </a:defRPr>
            </a:lvl4pPr>
            <a:lvl5pPr indent="-127000" lvl="4" marL="2057400" marR="0" rtl="0" algn="l">
              <a:spcBef>
                <a:spcPts val="320"/>
              </a:spcBef>
              <a:buClr>
                <a:srgbClr val="FEFEFE"/>
              </a:buClr>
              <a:buSzPct val="100000"/>
              <a:buFont typeface="Arial"/>
              <a:buChar char="•"/>
              <a:defRPr b="0" i="0" sz="1600" u="none" cap="none" strike="noStrike">
                <a:solidFill>
                  <a:srgbClr val="FEFEFE"/>
                </a:solidFill>
                <a:latin typeface="Century Gothic"/>
                <a:ea typeface="Century Gothic"/>
                <a:cs typeface="Century Gothic"/>
                <a:sym typeface="Century Gothic"/>
              </a:defRPr>
            </a:lvl5pPr>
            <a:lvl6pPr indent="-127000" lvl="5" marL="2514600" marR="0" rtl="0" algn="l">
              <a:spcBef>
                <a:spcPts val="320"/>
              </a:spcBef>
              <a:buClr>
                <a:srgbClr val="FEFEFE"/>
              </a:buClr>
              <a:buSzPct val="100000"/>
              <a:buFont typeface="Courier New"/>
              <a:buChar char="o"/>
              <a:defRPr b="0" i="0" sz="1600" u="none" cap="none" strike="noStrike">
                <a:solidFill>
                  <a:srgbClr val="FEFEFE"/>
                </a:solidFill>
                <a:latin typeface="Century Gothic"/>
                <a:ea typeface="Century Gothic"/>
                <a:cs typeface="Century Gothic"/>
                <a:sym typeface="Century Gothic"/>
              </a:defRPr>
            </a:lvl6pPr>
            <a:lvl7pPr indent="-127000" lvl="6" marL="2971800" marR="0" rtl="0" algn="l">
              <a:spcBef>
                <a:spcPts val="320"/>
              </a:spcBef>
              <a:buClr>
                <a:srgbClr val="FEFEFE"/>
              </a:buClr>
              <a:buSzPct val="100000"/>
              <a:buFont typeface="Arial"/>
              <a:buChar char="•"/>
              <a:defRPr b="0" i="0" sz="1600" u="none" cap="none" strike="noStrike">
                <a:solidFill>
                  <a:srgbClr val="FEFEFE"/>
                </a:solidFill>
                <a:latin typeface="Century Gothic"/>
                <a:ea typeface="Century Gothic"/>
                <a:cs typeface="Century Gothic"/>
                <a:sym typeface="Century Gothic"/>
              </a:defRPr>
            </a:lvl7pPr>
            <a:lvl8pPr indent="-127000" lvl="7" marL="3429000" marR="0" rtl="0" algn="l">
              <a:spcBef>
                <a:spcPts val="320"/>
              </a:spcBef>
              <a:buClr>
                <a:srgbClr val="FEFEFE"/>
              </a:buClr>
              <a:buSzPct val="100000"/>
              <a:buFont typeface="Courier New"/>
              <a:buChar char="o"/>
              <a:defRPr b="0" i="0" sz="1600" u="none" cap="none" strike="noStrike">
                <a:solidFill>
                  <a:srgbClr val="FEFEFE"/>
                </a:solidFill>
                <a:latin typeface="Century Gothic"/>
                <a:ea typeface="Century Gothic"/>
                <a:cs typeface="Century Gothic"/>
                <a:sym typeface="Century Gothic"/>
              </a:defRPr>
            </a:lvl8pPr>
            <a:lvl9pPr indent="-127000" lvl="8" marL="3886200" marR="0" rtl="0" algn="l">
              <a:spcBef>
                <a:spcPts val="320"/>
              </a:spcBef>
              <a:buClr>
                <a:srgbClr val="FEFEFE"/>
              </a:buClr>
              <a:buSzPct val="100000"/>
              <a:buFont typeface="Arial"/>
              <a:buChar char="•"/>
              <a:defRPr b="0" i="0" sz="1600" u="none" cap="none" strike="noStrike">
                <a:solidFill>
                  <a:srgbClr val="FEFEFE"/>
                </a:solidFill>
                <a:latin typeface="Century Gothic"/>
                <a:ea typeface="Century Gothic"/>
                <a:cs typeface="Century Gothic"/>
                <a:sym typeface="Century Gothic"/>
              </a:defRPr>
            </a:lvl9pPr>
          </a:lstStyle>
          <a:p/>
        </p:txBody>
      </p:sp>
      <p:sp>
        <p:nvSpPr>
          <p:cNvPr id="25" name="Shape 25"/>
          <p:cNvSpPr txBox="1"/>
          <p:nvPr>
            <p:ph idx="10" type="dt"/>
          </p:nvPr>
        </p:nvSpPr>
        <p:spPr>
          <a:xfrm>
            <a:off x="6363346" y="6356350"/>
            <a:ext cx="2085975"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sz="1200">
                <a:solidFill>
                  <a:srgbClr val="FEFEFE"/>
                </a:solidFill>
                <a:latin typeface="Century Gothic"/>
                <a:ea typeface="Century Gothic"/>
                <a:cs typeface="Century Gothic"/>
                <a:sym typeface="Century Gothic"/>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26" name="Shape 26"/>
          <p:cNvSpPr txBox="1"/>
          <p:nvPr>
            <p:ph idx="12" type="sldNum"/>
          </p:nvPr>
        </p:nvSpPr>
        <p:spPr>
          <a:xfrm>
            <a:off x="8543278" y="6356350"/>
            <a:ext cx="561975" cy="365125"/>
          </a:xfrm>
          <a:prstGeom prst="rect">
            <a:avLst/>
          </a:prstGeom>
          <a:noFill/>
          <a:ln>
            <a:noFill/>
          </a:ln>
        </p:spPr>
        <p:txBody>
          <a:bodyPr anchorCtr="0" anchor="ctr" bIns="45700" lIns="27425" rIns="45700" tIns="45700">
            <a:noAutofit/>
          </a:bodyPr>
          <a:lstStyle/>
          <a:p>
            <a:pPr indent="0" lvl="0" marL="0" marR="0" rtl="0" algn="l">
              <a:spcBef>
                <a:spcPts val="0"/>
              </a:spcBef>
              <a:spcAft>
                <a:spcPts val="0"/>
              </a:spcAft>
              <a:buSzPct val="25000"/>
              <a:buNone/>
            </a:pPr>
            <a:fld id="{00000000-1234-1234-1234-123412341234}" type="slidenum">
              <a:rPr lang="en-NZ" sz="1200">
                <a:solidFill>
                  <a:srgbClr val="FEFEFE"/>
                </a:solidFill>
                <a:latin typeface="Century Gothic"/>
                <a:ea typeface="Century Gothic"/>
                <a:cs typeface="Century Gothic"/>
                <a:sym typeface="Century Gothic"/>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secHead">
  <p:cSld name="Section Header">
    <p:spTree>
      <p:nvGrpSpPr>
        <p:cNvPr id="27" name="Shape 27"/>
        <p:cNvGrpSpPr/>
        <p:nvPr/>
      </p:nvGrpSpPr>
      <p:grpSpPr>
        <a:xfrm>
          <a:off x="0" y="0"/>
          <a:ext cx="0" cy="0"/>
          <a:chOff x="0" y="0"/>
          <a:chExt cx="0" cy="0"/>
        </a:xfrm>
      </p:grpSpPr>
      <p:sp>
        <p:nvSpPr>
          <p:cNvPr id="28" name="Shape 28"/>
          <p:cNvSpPr txBox="1"/>
          <p:nvPr>
            <p:ph type="title"/>
          </p:nvPr>
        </p:nvSpPr>
        <p:spPr>
          <a:xfrm>
            <a:off x="722312" y="1371600"/>
            <a:ext cx="7772400" cy="2505075"/>
          </a:xfrm>
          <a:prstGeom prst="rect">
            <a:avLst/>
          </a:prstGeom>
          <a:noFill/>
          <a:ln>
            <a:noFill/>
          </a:ln>
        </p:spPr>
        <p:txBody>
          <a:bodyPr anchorCtr="0" anchor="b" bIns="91425" lIns="91425" rIns="91425" tIns="91425"/>
          <a:lstStyle>
            <a:lvl1pPr indent="0" lvl="0" marL="0" marR="0" rtl="0" algn="ctr">
              <a:lnSpc>
                <a:spcPct val="100000"/>
              </a:lnSpc>
              <a:spcBef>
                <a:spcPts val="0"/>
              </a:spcBef>
              <a:buClr>
                <a:schemeClr val="lt2"/>
              </a:buClr>
              <a:buFont typeface="Palatino Linotype"/>
              <a:buNone/>
              <a:defRPr b="0" i="0" sz="4800" u="none" cap="none" strike="noStrike">
                <a:solidFill>
                  <a:schemeClr val="lt2"/>
                </a:solidFill>
                <a:latin typeface="Palatino Linotype"/>
                <a:ea typeface="Palatino Linotype"/>
                <a:cs typeface="Palatino Linotype"/>
                <a:sym typeface="Palatino Linotyp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722312" y="4068762"/>
            <a:ext cx="7772400" cy="1131887"/>
          </a:xfrm>
          <a:prstGeom prst="rect">
            <a:avLst/>
          </a:prstGeom>
          <a:noFill/>
          <a:ln>
            <a:noFill/>
          </a:ln>
        </p:spPr>
        <p:txBody>
          <a:bodyPr anchorCtr="0" anchor="t" bIns="91425" lIns="91425" rIns="91425" tIns="91425"/>
          <a:lstStyle>
            <a:lvl1pPr indent="0" lvl="0" marL="0" marR="0" rtl="0" algn="ctr">
              <a:spcBef>
                <a:spcPts val="400"/>
              </a:spcBef>
              <a:buClr>
                <a:schemeClr val="lt1"/>
              </a:buClr>
              <a:buFont typeface="Arial"/>
              <a:buNone/>
              <a:defRPr b="0" i="0" sz="2000" u="none" cap="none" strike="noStrike">
                <a:solidFill>
                  <a:schemeClr val="lt1"/>
                </a:solidFill>
                <a:latin typeface="Century Gothic"/>
                <a:ea typeface="Century Gothic"/>
                <a:cs typeface="Century Gothic"/>
                <a:sym typeface="Century Gothic"/>
              </a:defRPr>
            </a:lvl1pPr>
            <a:lvl2pPr indent="0" lvl="1" marL="457200" marR="0" rtl="0" algn="l">
              <a:spcBef>
                <a:spcPts val="360"/>
              </a:spcBef>
              <a:buClr>
                <a:schemeClr val="lt1"/>
              </a:buClr>
              <a:buFont typeface="Courier New"/>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320"/>
              </a:spcBef>
              <a:buClr>
                <a:schemeClr val="lt1"/>
              </a:buClr>
              <a:buFont typeface="Arial"/>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280"/>
              </a:spcBef>
              <a:buClr>
                <a:schemeClr val="lt1"/>
              </a:buClr>
              <a:buFont typeface="Courier New"/>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280"/>
              </a:spcBef>
              <a:buClr>
                <a:schemeClr val="lt1"/>
              </a:buClr>
              <a:buFont typeface="Arial"/>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280"/>
              </a:spcBef>
              <a:buClr>
                <a:schemeClr val="lt1"/>
              </a:buClr>
              <a:buFont typeface="Courier New"/>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280"/>
              </a:spcBef>
              <a:buClr>
                <a:schemeClr val="lt1"/>
              </a:buClr>
              <a:buFont typeface="Arial"/>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280"/>
              </a:spcBef>
              <a:buClr>
                <a:schemeClr val="lt1"/>
              </a:buClr>
              <a:buFont typeface="Courier New"/>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280"/>
              </a:spcBef>
              <a:buClr>
                <a:schemeClr val="lt1"/>
              </a:buClr>
              <a:buFont typeface="Arial"/>
              <a:buNone/>
              <a:defRPr b="0" i="0" sz="1400" u="none" cap="none" strike="noStrike">
                <a:solidFill>
                  <a:schemeClr val="lt1"/>
                </a:solidFill>
                <a:latin typeface="Century Gothic"/>
                <a:ea typeface="Century Gothic"/>
                <a:cs typeface="Century Gothic"/>
                <a:sym typeface="Century Gothic"/>
              </a:defRPr>
            </a:lvl9pPr>
          </a:lstStyle>
          <a:p/>
        </p:txBody>
      </p:sp>
      <p:sp>
        <p:nvSpPr>
          <p:cNvPr id="30" name="Shape 30"/>
          <p:cNvSpPr txBox="1"/>
          <p:nvPr>
            <p:ph idx="10" type="dt"/>
          </p:nvPr>
        </p:nvSpPr>
        <p:spPr>
          <a:xfrm>
            <a:off x="6363346" y="6356350"/>
            <a:ext cx="2085975"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sz="1200">
                <a:solidFill>
                  <a:srgbClr val="FEFEFE"/>
                </a:solidFill>
                <a:latin typeface="Century Gothic"/>
                <a:ea typeface="Century Gothic"/>
                <a:cs typeface="Century Gothic"/>
                <a:sym typeface="Century Gothic"/>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31" name="Shape 31"/>
          <p:cNvSpPr txBox="1"/>
          <p:nvPr>
            <p:ph idx="12" type="sldNum"/>
          </p:nvPr>
        </p:nvSpPr>
        <p:spPr>
          <a:xfrm>
            <a:off x="8543278" y="6356350"/>
            <a:ext cx="561975" cy="365125"/>
          </a:xfrm>
          <a:prstGeom prst="rect">
            <a:avLst/>
          </a:prstGeom>
          <a:noFill/>
          <a:ln>
            <a:noFill/>
          </a:ln>
        </p:spPr>
        <p:txBody>
          <a:bodyPr anchorCtr="0" anchor="ctr" bIns="45700" lIns="27425" rIns="45700" tIns="45700">
            <a:noAutofit/>
          </a:bodyPr>
          <a:lstStyle/>
          <a:p>
            <a:pPr indent="0" lvl="0" marL="0" marR="0" rtl="0" algn="l">
              <a:spcBef>
                <a:spcPts val="0"/>
              </a:spcBef>
              <a:spcAft>
                <a:spcPts val="0"/>
              </a:spcAft>
              <a:buSzPct val="25000"/>
              <a:buNone/>
            </a:pPr>
            <a:fld id="{00000000-1234-1234-1234-123412341234}" type="slidenum">
              <a:rPr lang="en-NZ" sz="1200">
                <a:solidFill>
                  <a:srgbClr val="FEFEFE"/>
                </a:solidFill>
                <a:latin typeface="Century Gothic"/>
                <a:ea typeface="Century Gothic"/>
                <a:cs typeface="Century Gothic"/>
                <a:sym typeface="Century Gothic"/>
              </a:rPr>
              <a:t>‹#›</a:t>
            </a:fld>
          </a:p>
        </p:txBody>
      </p:sp>
      <p:sp>
        <p:nvSpPr>
          <p:cNvPr id="32" name="Shape 32"/>
          <p:cNvSpPr/>
          <p:nvPr/>
        </p:nvSpPr>
        <p:spPr>
          <a:xfrm>
            <a:off x="4495800" y="3924300"/>
            <a:ext cx="84771" cy="84771"/>
          </a:xfrm>
          <a:prstGeom prst="ellipse">
            <a:avLst/>
          </a:prstGeom>
          <a:solidFill>
            <a:srgbClr val="FEFEFE"/>
          </a:soli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 name="Shape 33"/>
          <p:cNvSpPr/>
          <p:nvPr/>
        </p:nvSpPr>
        <p:spPr>
          <a:xfrm>
            <a:off x="4695825" y="3924300"/>
            <a:ext cx="84771" cy="84771"/>
          </a:xfrm>
          <a:prstGeom prst="ellipse">
            <a:avLst/>
          </a:prstGeom>
          <a:solidFill>
            <a:srgbClr val="FEFEFE"/>
          </a:soli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 name="Shape 34"/>
          <p:cNvSpPr/>
          <p:nvPr/>
        </p:nvSpPr>
        <p:spPr>
          <a:xfrm>
            <a:off x="4296728" y="3924300"/>
            <a:ext cx="84771" cy="84771"/>
          </a:xfrm>
          <a:prstGeom prst="ellipse">
            <a:avLst/>
          </a:prstGeom>
          <a:solidFill>
            <a:srgbClr val="FEFEFE"/>
          </a:soli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woObj">
  <p:cSld name="Two Content">
    <p:spTree>
      <p:nvGrpSpPr>
        <p:cNvPr id="35" name="Shape 35"/>
        <p:cNvGrpSpPr/>
        <p:nvPr/>
      </p:nvGrpSpPr>
      <p:grpSpPr>
        <a:xfrm>
          <a:off x="0" y="0"/>
          <a:ext cx="0" cy="0"/>
          <a:chOff x="0" y="0"/>
          <a:chExt cx="0" cy="0"/>
        </a:xfrm>
      </p:grpSpPr>
      <p:sp>
        <p:nvSpPr>
          <p:cNvPr id="36" name="Shape 36"/>
          <p:cNvSpPr txBox="1"/>
          <p:nvPr>
            <p:ph type="title"/>
          </p:nvPr>
        </p:nvSpPr>
        <p:spPr>
          <a:xfrm>
            <a:off x="457200" y="0"/>
            <a:ext cx="8229600" cy="1600199"/>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lt2"/>
              </a:buClr>
              <a:buFont typeface="Palatino Linotype"/>
              <a:buNone/>
              <a:defRPr b="0" i="0" sz="5400" u="none" cap="none" strike="noStrike">
                <a:solidFill>
                  <a:schemeClr val="lt2"/>
                </a:solidFill>
                <a:latin typeface="Palatino Linotype"/>
                <a:ea typeface="Palatino Linotype"/>
                <a:cs typeface="Palatino Linotype"/>
                <a:sym typeface="Palatino Linotyp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7" name="Shape 37"/>
          <p:cNvSpPr txBox="1"/>
          <p:nvPr>
            <p:ph idx="1" type="body"/>
          </p:nvPr>
        </p:nvSpPr>
        <p:spPr>
          <a:xfrm>
            <a:off x="4648200" y="1600200"/>
            <a:ext cx="4038599" cy="4525963"/>
          </a:xfrm>
          <a:prstGeom prst="rect">
            <a:avLst/>
          </a:prstGeom>
          <a:noFill/>
          <a:ln>
            <a:noFill/>
          </a:ln>
        </p:spPr>
        <p:txBody>
          <a:bodyPr anchorCtr="0" anchor="t" bIns="91425" lIns="91425" rIns="91425" tIns="91425"/>
          <a:lstStyle>
            <a:lvl1pPr indent="-190500" lvl="0" marL="342900" marR="0" rtl="0" algn="l">
              <a:spcBef>
                <a:spcPts val="480"/>
              </a:spcBef>
              <a:buClr>
                <a:srgbClr val="FEFEFE"/>
              </a:buClr>
              <a:buSzPct val="100000"/>
              <a:buFont typeface="Arial"/>
              <a:buChar char="•"/>
              <a:defRPr b="0" i="0" sz="2400" u="none" cap="none" strike="noStrike">
                <a:solidFill>
                  <a:srgbClr val="FEFEFE"/>
                </a:solidFill>
                <a:latin typeface="Century Gothic"/>
                <a:ea typeface="Century Gothic"/>
                <a:cs typeface="Century Gothic"/>
                <a:sym typeface="Century Gothic"/>
              </a:defRPr>
            </a:lvl1pPr>
            <a:lvl2pPr indent="-184150" lvl="1" marL="742950" marR="0" rtl="0" algn="l">
              <a:spcBef>
                <a:spcPts val="320"/>
              </a:spcBef>
              <a:buClr>
                <a:srgbClr val="FEFEFE"/>
              </a:buClr>
              <a:buSzPct val="100000"/>
              <a:buFont typeface="Courier New"/>
              <a:buChar char="o"/>
              <a:defRPr b="0" i="0" sz="1600" u="none" cap="none" strike="noStrike">
                <a:solidFill>
                  <a:srgbClr val="FEFEFE"/>
                </a:solidFill>
                <a:latin typeface="Century Gothic"/>
                <a:ea typeface="Century Gothic"/>
                <a:cs typeface="Century Gothic"/>
                <a:sym typeface="Century Gothic"/>
              </a:defRPr>
            </a:lvl2pPr>
            <a:lvl3pPr indent="-127000" lvl="2" marL="1143000" marR="0" rtl="0" algn="l">
              <a:spcBef>
                <a:spcPts val="320"/>
              </a:spcBef>
              <a:buClr>
                <a:srgbClr val="FEFEFE"/>
              </a:buClr>
              <a:buSzPct val="100000"/>
              <a:buFont typeface="Arial"/>
              <a:buChar char="•"/>
              <a:defRPr b="0" i="0" sz="1600" u="none" cap="none" strike="noStrike">
                <a:solidFill>
                  <a:srgbClr val="FEFEFE"/>
                </a:solidFill>
                <a:latin typeface="Century Gothic"/>
                <a:ea typeface="Century Gothic"/>
                <a:cs typeface="Century Gothic"/>
                <a:sym typeface="Century Gothic"/>
              </a:defRPr>
            </a:lvl3pPr>
            <a:lvl4pPr indent="-127000" lvl="3" marL="1600200" marR="0" rtl="0" algn="l">
              <a:spcBef>
                <a:spcPts val="320"/>
              </a:spcBef>
              <a:buClr>
                <a:srgbClr val="FEFEFE"/>
              </a:buClr>
              <a:buSzPct val="100000"/>
              <a:buFont typeface="Courier New"/>
              <a:buChar char="o"/>
              <a:defRPr b="0" i="0" sz="1600" u="none" cap="none" strike="noStrike">
                <a:solidFill>
                  <a:srgbClr val="FEFEFE"/>
                </a:solidFill>
                <a:latin typeface="Century Gothic"/>
                <a:ea typeface="Century Gothic"/>
                <a:cs typeface="Century Gothic"/>
                <a:sym typeface="Century Gothic"/>
              </a:defRPr>
            </a:lvl4pPr>
            <a:lvl5pPr indent="-127000" lvl="4" marL="2057400" marR="0" rtl="0" algn="l">
              <a:spcBef>
                <a:spcPts val="320"/>
              </a:spcBef>
              <a:buClr>
                <a:srgbClr val="FEFEFE"/>
              </a:buClr>
              <a:buSzPct val="100000"/>
              <a:buFont typeface="Arial"/>
              <a:buChar char="•"/>
              <a:defRPr b="0" i="0" sz="1600" u="none" cap="none" strike="noStrike">
                <a:solidFill>
                  <a:srgbClr val="FEFEFE"/>
                </a:solidFill>
                <a:latin typeface="Century Gothic"/>
                <a:ea typeface="Century Gothic"/>
                <a:cs typeface="Century Gothic"/>
                <a:sym typeface="Century Gothic"/>
              </a:defRPr>
            </a:lvl5pPr>
            <a:lvl6pPr indent="-127000" lvl="5" marL="2514600" marR="0" rtl="0" algn="l">
              <a:spcBef>
                <a:spcPts val="320"/>
              </a:spcBef>
              <a:buClr>
                <a:srgbClr val="FEFEFE"/>
              </a:buClr>
              <a:buSzPct val="100000"/>
              <a:buFont typeface="Courier New"/>
              <a:buChar char="o"/>
              <a:defRPr b="0" i="0" sz="1600" u="none" cap="none" strike="noStrike">
                <a:solidFill>
                  <a:srgbClr val="FEFEFE"/>
                </a:solidFill>
                <a:latin typeface="Century Gothic"/>
                <a:ea typeface="Century Gothic"/>
                <a:cs typeface="Century Gothic"/>
                <a:sym typeface="Century Gothic"/>
              </a:defRPr>
            </a:lvl6pPr>
            <a:lvl7pPr indent="-127000" lvl="6" marL="2971800" marR="0" rtl="0" algn="l">
              <a:spcBef>
                <a:spcPts val="320"/>
              </a:spcBef>
              <a:buClr>
                <a:srgbClr val="FEFEFE"/>
              </a:buClr>
              <a:buSzPct val="100000"/>
              <a:buFont typeface="Arial"/>
              <a:buChar char="•"/>
              <a:defRPr b="0" i="0" sz="1600" u="none" cap="none" strike="noStrike">
                <a:solidFill>
                  <a:srgbClr val="FEFEFE"/>
                </a:solidFill>
                <a:latin typeface="Century Gothic"/>
                <a:ea typeface="Century Gothic"/>
                <a:cs typeface="Century Gothic"/>
                <a:sym typeface="Century Gothic"/>
              </a:defRPr>
            </a:lvl7pPr>
            <a:lvl8pPr indent="-127000" lvl="7" marL="3429000" marR="0" rtl="0" algn="l">
              <a:spcBef>
                <a:spcPts val="320"/>
              </a:spcBef>
              <a:buClr>
                <a:srgbClr val="FEFEFE"/>
              </a:buClr>
              <a:buSzPct val="100000"/>
              <a:buFont typeface="Courier New"/>
              <a:buChar char="o"/>
              <a:defRPr b="0" i="0" sz="1600" u="none" cap="none" strike="noStrike">
                <a:solidFill>
                  <a:srgbClr val="FEFEFE"/>
                </a:solidFill>
                <a:latin typeface="Century Gothic"/>
                <a:ea typeface="Century Gothic"/>
                <a:cs typeface="Century Gothic"/>
                <a:sym typeface="Century Gothic"/>
              </a:defRPr>
            </a:lvl8pPr>
            <a:lvl9pPr indent="-127000" lvl="8" marL="3886200" marR="0" rtl="0" algn="l">
              <a:spcBef>
                <a:spcPts val="320"/>
              </a:spcBef>
              <a:buClr>
                <a:srgbClr val="FEFEFE"/>
              </a:buClr>
              <a:buSzPct val="100000"/>
              <a:buFont typeface="Arial"/>
              <a:buChar char="•"/>
              <a:defRPr b="0" i="0" sz="1600" u="none" cap="none" strike="noStrike">
                <a:solidFill>
                  <a:srgbClr val="FEFEFE"/>
                </a:solidFill>
                <a:latin typeface="Century Gothic"/>
                <a:ea typeface="Century Gothic"/>
                <a:cs typeface="Century Gothic"/>
                <a:sym typeface="Century Gothic"/>
              </a:defRPr>
            </a:lvl9pPr>
          </a:lstStyle>
          <a:p/>
        </p:txBody>
      </p:sp>
      <p:sp>
        <p:nvSpPr>
          <p:cNvPr id="38" name="Shape 38"/>
          <p:cNvSpPr txBox="1"/>
          <p:nvPr>
            <p:ph idx="10" type="dt"/>
          </p:nvPr>
        </p:nvSpPr>
        <p:spPr>
          <a:xfrm>
            <a:off x="6363346" y="6356350"/>
            <a:ext cx="2085975"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sz="1200">
                <a:solidFill>
                  <a:srgbClr val="FEFEFE"/>
                </a:solidFill>
                <a:latin typeface="Century Gothic"/>
                <a:ea typeface="Century Gothic"/>
                <a:cs typeface="Century Gothic"/>
                <a:sym typeface="Century Gothic"/>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39" name="Shape 39"/>
          <p:cNvSpPr txBox="1"/>
          <p:nvPr>
            <p:ph idx="11" type="ftr"/>
          </p:nvPr>
        </p:nvSpPr>
        <p:spPr>
          <a:xfrm>
            <a:off x="659164" y="6356350"/>
            <a:ext cx="2847975"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FEFEFE"/>
                </a:solidFill>
                <a:latin typeface="Century Gothic"/>
                <a:ea typeface="Century Gothic"/>
                <a:cs typeface="Century Gothic"/>
                <a:sym typeface="Century Gothic"/>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40" name="Shape 40"/>
          <p:cNvSpPr txBox="1"/>
          <p:nvPr>
            <p:ph idx="12" type="sldNum"/>
          </p:nvPr>
        </p:nvSpPr>
        <p:spPr>
          <a:xfrm>
            <a:off x="8543278" y="6356350"/>
            <a:ext cx="561975" cy="365125"/>
          </a:xfrm>
          <a:prstGeom prst="rect">
            <a:avLst/>
          </a:prstGeom>
          <a:noFill/>
          <a:ln>
            <a:noFill/>
          </a:ln>
        </p:spPr>
        <p:txBody>
          <a:bodyPr anchorCtr="0" anchor="ctr" bIns="45700" lIns="27425" rIns="45700" tIns="45700">
            <a:noAutofit/>
          </a:bodyPr>
          <a:lstStyle/>
          <a:p>
            <a:pPr indent="0" lvl="0" marL="0" marR="0" rtl="0" algn="l">
              <a:spcBef>
                <a:spcPts val="0"/>
              </a:spcBef>
              <a:spcAft>
                <a:spcPts val="0"/>
              </a:spcAft>
              <a:buSzPct val="25000"/>
              <a:buNone/>
            </a:pPr>
            <a:fld id="{00000000-1234-1234-1234-123412341234}" type="slidenum">
              <a:rPr lang="en-NZ" sz="1200">
                <a:solidFill>
                  <a:srgbClr val="FEFEFE"/>
                </a:solidFill>
                <a:latin typeface="Century Gothic"/>
                <a:ea typeface="Century Gothic"/>
                <a:cs typeface="Century Gothic"/>
                <a:sym typeface="Century Gothic"/>
              </a:rPr>
              <a:t>‹#›</a:t>
            </a:fld>
          </a:p>
        </p:txBody>
      </p:sp>
      <p:sp>
        <p:nvSpPr>
          <p:cNvPr id="41" name="Shape 41"/>
          <p:cNvSpPr txBox="1"/>
          <p:nvPr>
            <p:ph idx="2" type="body"/>
          </p:nvPr>
        </p:nvSpPr>
        <p:spPr>
          <a:xfrm>
            <a:off x="365760" y="1600200"/>
            <a:ext cx="4041648" cy="4526279"/>
          </a:xfrm>
          <a:prstGeom prst="rect">
            <a:avLst/>
          </a:prstGeom>
          <a:noFill/>
          <a:ln>
            <a:noFill/>
          </a:ln>
        </p:spPr>
        <p:txBody>
          <a:bodyPr anchorCtr="0" anchor="t" bIns="91425" lIns="91425" rIns="91425" tIns="91425"/>
          <a:lstStyle>
            <a:lvl1pPr indent="-190500" lvl="0" marL="342900" marR="0" rtl="0" algn="l">
              <a:spcBef>
                <a:spcPts val="480"/>
              </a:spcBef>
              <a:buClr>
                <a:srgbClr val="FEFEFE"/>
              </a:buClr>
              <a:buSzPct val="100000"/>
              <a:buFont typeface="Arial"/>
              <a:buChar char="•"/>
              <a:defRPr b="0" i="0" sz="2400" u="none" cap="none" strike="noStrike">
                <a:solidFill>
                  <a:srgbClr val="FEFEFE"/>
                </a:solidFill>
                <a:latin typeface="Century Gothic"/>
                <a:ea typeface="Century Gothic"/>
                <a:cs typeface="Century Gothic"/>
                <a:sym typeface="Century Gothic"/>
              </a:defRPr>
            </a:lvl1pPr>
            <a:lvl2pPr indent="-184150" lvl="1" marL="742950" marR="0" rtl="0" algn="l">
              <a:spcBef>
                <a:spcPts val="320"/>
              </a:spcBef>
              <a:buClr>
                <a:srgbClr val="FEFEFE"/>
              </a:buClr>
              <a:buSzPct val="100000"/>
              <a:buFont typeface="Courier New"/>
              <a:buChar char="o"/>
              <a:defRPr b="0" i="0" sz="1600" u="none" cap="none" strike="noStrike">
                <a:solidFill>
                  <a:srgbClr val="FEFEFE"/>
                </a:solidFill>
                <a:latin typeface="Century Gothic"/>
                <a:ea typeface="Century Gothic"/>
                <a:cs typeface="Century Gothic"/>
                <a:sym typeface="Century Gothic"/>
              </a:defRPr>
            </a:lvl2pPr>
            <a:lvl3pPr indent="-127000" lvl="2" marL="1143000" marR="0" rtl="0" algn="l">
              <a:spcBef>
                <a:spcPts val="320"/>
              </a:spcBef>
              <a:buClr>
                <a:srgbClr val="FEFEFE"/>
              </a:buClr>
              <a:buSzPct val="100000"/>
              <a:buFont typeface="Arial"/>
              <a:buChar char="•"/>
              <a:defRPr b="0" i="0" sz="1600" u="none" cap="none" strike="noStrike">
                <a:solidFill>
                  <a:srgbClr val="FEFEFE"/>
                </a:solidFill>
                <a:latin typeface="Century Gothic"/>
                <a:ea typeface="Century Gothic"/>
                <a:cs typeface="Century Gothic"/>
                <a:sym typeface="Century Gothic"/>
              </a:defRPr>
            </a:lvl3pPr>
            <a:lvl4pPr indent="-127000" lvl="3" marL="1600200" marR="0" rtl="0" algn="l">
              <a:spcBef>
                <a:spcPts val="320"/>
              </a:spcBef>
              <a:buClr>
                <a:srgbClr val="FEFEFE"/>
              </a:buClr>
              <a:buSzPct val="100000"/>
              <a:buFont typeface="Courier New"/>
              <a:buChar char="o"/>
              <a:defRPr b="0" i="0" sz="1600" u="none" cap="none" strike="noStrike">
                <a:solidFill>
                  <a:srgbClr val="FEFEFE"/>
                </a:solidFill>
                <a:latin typeface="Century Gothic"/>
                <a:ea typeface="Century Gothic"/>
                <a:cs typeface="Century Gothic"/>
                <a:sym typeface="Century Gothic"/>
              </a:defRPr>
            </a:lvl4pPr>
            <a:lvl5pPr indent="-127000" lvl="4" marL="2057400" marR="0" rtl="0" algn="l">
              <a:spcBef>
                <a:spcPts val="320"/>
              </a:spcBef>
              <a:buClr>
                <a:srgbClr val="FEFEFE"/>
              </a:buClr>
              <a:buSzPct val="100000"/>
              <a:buFont typeface="Arial"/>
              <a:buChar char="•"/>
              <a:defRPr b="0" i="0" sz="1600" u="none" cap="none" strike="noStrike">
                <a:solidFill>
                  <a:srgbClr val="FEFEFE"/>
                </a:solidFill>
                <a:latin typeface="Century Gothic"/>
                <a:ea typeface="Century Gothic"/>
                <a:cs typeface="Century Gothic"/>
                <a:sym typeface="Century Gothic"/>
              </a:defRPr>
            </a:lvl5pPr>
            <a:lvl6pPr indent="-127000" lvl="5" marL="2514600" marR="0" rtl="0" algn="l">
              <a:spcBef>
                <a:spcPts val="320"/>
              </a:spcBef>
              <a:buClr>
                <a:srgbClr val="FEFEFE"/>
              </a:buClr>
              <a:buSzPct val="100000"/>
              <a:buFont typeface="Courier New"/>
              <a:buChar char="o"/>
              <a:defRPr b="0" i="0" sz="1600" u="none" cap="none" strike="noStrike">
                <a:solidFill>
                  <a:srgbClr val="FEFEFE"/>
                </a:solidFill>
                <a:latin typeface="Century Gothic"/>
                <a:ea typeface="Century Gothic"/>
                <a:cs typeface="Century Gothic"/>
                <a:sym typeface="Century Gothic"/>
              </a:defRPr>
            </a:lvl6pPr>
            <a:lvl7pPr indent="-127000" lvl="6" marL="2971800" marR="0" rtl="0" algn="l">
              <a:spcBef>
                <a:spcPts val="320"/>
              </a:spcBef>
              <a:buClr>
                <a:srgbClr val="FEFEFE"/>
              </a:buClr>
              <a:buSzPct val="100000"/>
              <a:buFont typeface="Arial"/>
              <a:buChar char="•"/>
              <a:defRPr b="0" i="0" sz="1600" u="none" cap="none" strike="noStrike">
                <a:solidFill>
                  <a:srgbClr val="FEFEFE"/>
                </a:solidFill>
                <a:latin typeface="Century Gothic"/>
                <a:ea typeface="Century Gothic"/>
                <a:cs typeface="Century Gothic"/>
                <a:sym typeface="Century Gothic"/>
              </a:defRPr>
            </a:lvl7pPr>
            <a:lvl8pPr indent="-127000" lvl="7" marL="3429000" marR="0" rtl="0" algn="l">
              <a:spcBef>
                <a:spcPts val="320"/>
              </a:spcBef>
              <a:buClr>
                <a:srgbClr val="FEFEFE"/>
              </a:buClr>
              <a:buSzPct val="100000"/>
              <a:buFont typeface="Courier New"/>
              <a:buChar char="o"/>
              <a:defRPr b="0" i="0" sz="1600" u="none" cap="none" strike="noStrike">
                <a:solidFill>
                  <a:srgbClr val="FEFEFE"/>
                </a:solidFill>
                <a:latin typeface="Century Gothic"/>
                <a:ea typeface="Century Gothic"/>
                <a:cs typeface="Century Gothic"/>
                <a:sym typeface="Century Gothic"/>
              </a:defRPr>
            </a:lvl8pPr>
            <a:lvl9pPr indent="-127000" lvl="8" marL="3886200" marR="0" rtl="0" algn="l">
              <a:spcBef>
                <a:spcPts val="320"/>
              </a:spcBef>
              <a:buClr>
                <a:srgbClr val="FEFEFE"/>
              </a:buClr>
              <a:buSzPct val="100000"/>
              <a:buFont typeface="Arial"/>
              <a:buChar char="•"/>
              <a:defRPr b="0" i="0" sz="1600" u="none" cap="none" strike="noStrike">
                <a:solidFill>
                  <a:srgbClr val="FEFEFE"/>
                </a:solidFill>
                <a:latin typeface="Century Gothic"/>
                <a:ea typeface="Century Gothic"/>
                <a:cs typeface="Century Gothic"/>
                <a:sym typeface="Century Gothic"/>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woTxTwoObj">
  <p:cSld name="Comparison">
    <p:spTree>
      <p:nvGrpSpPr>
        <p:cNvPr id="42" name="Shape 42"/>
        <p:cNvGrpSpPr/>
        <p:nvPr/>
      </p:nvGrpSpPr>
      <p:grpSpPr>
        <a:xfrm>
          <a:off x="0" y="0"/>
          <a:ext cx="0" cy="0"/>
          <a:chOff x="0" y="0"/>
          <a:chExt cx="0" cy="0"/>
        </a:xfrm>
      </p:grpSpPr>
      <p:sp>
        <p:nvSpPr>
          <p:cNvPr id="43" name="Shape 43"/>
          <p:cNvSpPr txBox="1"/>
          <p:nvPr>
            <p:ph type="title"/>
          </p:nvPr>
        </p:nvSpPr>
        <p:spPr>
          <a:xfrm>
            <a:off x="457200" y="0"/>
            <a:ext cx="8229600" cy="1600199"/>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lt2"/>
              </a:buClr>
              <a:buFont typeface="Palatino Linotype"/>
              <a:buNone/>
              <a:defRPr b="0" i="0" sz="5400" u="none" cap="none" strike="noStrike">
                <a:solidFill>
                  <a:schemeClr val="lt2"/>
                </a:solidFill>
                <a:latin typeface="Palatino Linotype"/>
                <a:ea typeface="Palatino Linotype"/>
                <a:cs typeface="Palatino Linotype"/>
                <a:sym typeface="Palatino Linotyp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4" name="Shape 44"/>
          <p:cNvSpPr txBox="1"/>
          <p:nvPr>
            <p:ph idx="1" type="body"/>
          </p:nvPr>
        </p:nvSpPr>
        <p:spPr>
          <a:xfrm>
            <a:off x="457200" y="1600200"/>
            <a:ext cx="4040187" cy="609599"/>
          </a:xfrm>
          <a:prstGeom prst="rect">
            <a:avLst/>
          </a:prstGeom>
          <a:noFill/>
          <a:ln>
            <a:noFill/>
          </a:ln>
        </p:spPr>
        <p:txBody>
          <a:bodyPr anchorCtr="0" anchor="b" bIns="91425" lIns="91425" rIns="91425" tIns="91425"/>
          <a:lstStyle>
            <a:lvl1pPr indent="0" lvl="0" marL="0" marR="0" rtl="0" algn="ctr">
              <a:spcBef>
                <a:spcPts val="480"/>
              </a:spcBef>
              <a:buClr>
                <a:srgbClr val="FEFEFE"/>
              </a:buClr>
              <a:buFont typeface="Arial"/>
              <a:buNone/>
              <a:defRPr b="0" i="0" sz="2400" u="none" cap="none" strike="noStrike">
                <a:solidFill>
                  <a:srgbClr val="FEFEFE"/>
                </a:solidFill>
                <a:latin typeface="Century Gothic"/>
                <a:ea typeface="Century Gothic"/>
                <a:cs typeface="Century Gothic"/>
                <a:sym typeface="Century Gothic"/>
              </a:defRPr>
            </a:lvl1pPr>
            <a:lvl2pPr indent="0" lvl="1" marL="457200" marR="0" rtl="0" algn="l">
              <a:spcBef>
                <a:spcPts val="400"/>
              </a:spcBef>
              <a:buClr>
                <a:srgbClr val="FEFEFE"/>
              </a:buClr>
              <a:buFont typeface="Courier New"/>
              <a:buNone/>
              <a:defRPr b="1" i="0" sz="2000" u="none" cap="none" strike="noStrike">
                <a:solidFill>
                  <a:srgbClr val="FEFEFE"/>
                </a:solidFill>
                <a:latin typeface="Century Gothic"/>
                <a:ea typeface="Century Gothic"/>
                <a:cs typeface="Century Gothic"/>
                <a:sym typeface="Century Gothic"/>
              </a:defRPr>
            </a:lvl2pPr>
            <a:lvl3pPr indent="0" lvl="2" marL="914400" marR="0" rtl="0" algn="l">
              <a:spcBef>
                <a:spcPts val="360"/>
              </a:spcBef>
              <a:buClr>
                <a:srgbClr val="FEFEFE"/>
              </a:buClr>
              <a:buFont typeface="Arial"/>
              <a:buNone/>
              <a:defRPr b="1" i="0" sz="1800" u="none" cap="none" strike="noStrike">
                <a:solidFill>
                  <a:srgbClr val="FEFEFE"/>
                </a:solidFill>
                <a:latin typeface="Century Gothic"/>
                <a:ea typeface="Century Gothic"/>
                <a:cs typeface="Century Gothic"/>
                <a:sym typeface="Century Gothic"/>
              </a:defRPr>
            </a:lvl3pPr>
            <a:lvl4pPr indent="0" lvl="3" marL="1371600" marR="0" rtl="0" algn="l">
              <a:spcBef>
                <a:spcPts val="320"/>
              </a:spcBef>
              <a:buClr>
                <a:srgbClr val="FEFEFE"/>
              </a:buClr>
              <a:buFont typeface="Courier New"/>
              <a:buNone/>
              <a:defRPr b="1" i="0" sz="1600" u="none" cap="none" strike="noStrike">
                <a:solidFill>
                  <a:srgbClr val="FEFEFE"/>
                </a:solidFill>
                <a:latin typeface="Century Gothic"/>
                <a:ea typeface="Century Gothic"/>
                <a:cs typeface="Century Gothic"/>
                <a:sym typeface="Century Gothic"/>
              </a:defRPr>
            </a:lvl4pPr>
            <a:lvl5pPr indent="0" lvl="4" marL="1828800" marR="0" rtl="0" algn="l">
              <a:spcBef>
                <a:spcPts val="320"/>
              </a:spcBef>
              <a:buClr>
                <a:srgbClr val="FEFEFE"/>
              </a:buClr>
              <a:buFont typeface="Arial"/>
              <a:buNone/>
              <a:defRPr b="1" i="0" sz="1600" u="none" cap="none" strike="noStrike">
                <a:solidFill>
                  <a:srgbClr val="FEFEFE"/>
                </a:solidFill>
                <a:latin typeface="Century Gothic"/>
                <a:ea typeface="Century Gothic"/>
                <a:cs typeface="Century Gothic"/>
                <a:sym typeface="Century Gothic"/>
              </a:defRPr>
            </a:lvl5pPr>
            <a:lvl6pPr indent="0" lvl="5" marL="2286000" marR="0" rtl="0" algn="l">
              <a:spcBef>
                <a:spcPts val="320"/>
              </a:spcBef>
              <a:buClr>
                <a:srgbClr val="FEFEFE"/>
              </a:buClr>
              <a:buFont typeface="Courier New"/>
              <a:buNone/>
              <a:defRPr b="1" i="0" sz="1600" u="none" cap="none" strike="noStrike">
                <a:solidFill>
                  <a:srgbClr val="FEFEFE"/>
                </a:solidFill>
                <a:latin typeface="Century Gothic"/>
                <a:ea typeface="Century Gothic"/>
                <a:cs typeface="Century Gothic"/>
                <a:sym typeface="Century Gothic"/>
              </a:defRPr>
            </a:lvl6pPr>
            <a:lvl7pPr indent="0" lvl="6" marL="2743200" marR="0" rtl="0" algn="l">
              <a:spcBef>
                <a:spcPts val="320"/>
              </a:spcBef>
              <a:buClr>
                <a:srgbClr val="FEFEFE"/>
              </a:buClr>
              <a:buFont typeface="Arial"/>
              <a:buNone/>
              <a:defRPr b="1" i="0" sz="1600" u="none" cap="none" strike="noStrike">
                <a:solidFill>
                  <a:srgbClr val="FEFEFE"/>
                </a:solidFill>
                <a:latin typeface="Century Gothic"/>
                <a:ea typeface="Century Gothic"/>
                <a:cs typeface="Century Gothic"/>
                <a:sym typeface="Century Gothic"/>
              </a:defRPr>
            </a:lvl7pPr>
            <a:lvl8pPr indent="0" lvl="7" marL="3200400" marR="0" rtl="0" algn="l">
              <a:spcBef>
                <a:spcPts val="320"/>
              </a:spcBef>
              <a:buClr>
                <a:srgbClr val="FEFEFE"/>
              </a:buClr>
              <a:buFont typeface="Courier New"/>
              <a:buNone/>
              <a:defRPr b="1" i="0" sz="1600" u="none" cap="none" strike="noStrike">
                <a:solidFill>
                  <a:srgbClr val="FEFEFE"/>
                </a:solidFill>
                <a:latin typeface="Century Gothic"/>
                <a:ea typeface="Century Gothic"/>
                <a:cs typeface="Century Gothic"/>
                <a:sym typeface="Century Gothic"/>
              </a:defRPr>
            </a:lvl8pPr>
            <a:lvl9pPr indent="0" lvl="8" marL="3657600" marR="0" rtl="0" algn="l">
              <a:spcBef>
                <a:spcPts val="320"/>
              </a:spcBef>
              <a:buClr>
                <a:srgbClr val="FEFEFE"/>
              </a:buClr>
              <a:buFont typeface="Arial"/>
              <a:buNone/>
              <a:defRPr b="1" i="0" sz="1600" u="none" cap="none" strike="noStrike">
                <a:solidFill>
                  <a:srgbClr val="FEFEFE"/>
                </a:solidFill>
                <a:latin typeface="Century Gothic"/>
                <a:ea typeface="Century Gothic"/>
                <a:cs typeface="Century Gothic"/>
                <a:sym typeface="Century Gothic"/>
              </a:defRPr>
            </a:lvl9pPr>
          </a:lstStyle>
          <a:p/>
        </p:txBody>
      </p:sp>
      <p:sp>
        <p:nvSpPr>
          <p:cNvPr id="45" name="Shape 45"/>
          <p:cNvSpPr txBox="1"/>
          <p:nvPr>
            <p:ph idx="2" type="body"/>
          </p:nvPr>
        </p:nvSpPr>
        <p:spPr>
          <a:xfrm>
            <a:off x="4648200" y="1600200"/>
            <a:ext cx="4041774" cy="609599"/>
          </a:xfrm>
          <a:prstGeom prst="rect">
            <a:avLst/>
          </a:prstGeom>
          <a:noFill/>
          <a:ln>
            <a:noFill/>
          </a:ln>
        </p:spPr>
        <p:txBody>
          <a:bodyPr anchorCtr="0" anchor="b" bIns="91425" lIns="91425" rIns="91425" tIns="91425"/>
          <a:lstStyle>
            <a:lvl1pPr indent="0" lvl="0" marL="0" marR="0" rtl="0" algn="ctr">
              <a:spcBef>
                <a:spcPts val="480"/>
              </a:spcBef>
              <a:buClr>
                <a:srgbClr val="FEFEFE"/>
              </a:buClr>
              <a:buFont typeface="Arial"/>
              <a:buNone/>
              <a:defRPr b="0" i="0" sz="2400" u="none" cap="none" strike="noStrike">
                <a:solidFill>
                  <a:srgbClr val="FEFEFE"/>
                </a:solidFill>
                <a:latin typeface="Century Gothic"/>
                <a:ea typeface="Century Gothic"/>
                <a:cs typeface="Century Gothic"/>
                <a:sym typeface="Century Gothic"/>
              </a:defRPr>
            </a:lvl1pPr>
            <a:lvl2pPr indent="0" lvl="1" marL="457200" marR="0" rtl="0" algn="l">
              <a:spcBef>
                <a:spcPts val="400"/>
              </a:spcBef>
              <a:buClr>
                <a:srgbClr val="FEFEFE"/>
              </a:buClr>
              <a:buFont typeface="Courier New"/>
              <a:buNone/>
              <a:defRPr b="1" i="0" sz="2000" u="none" cap="none" strike="noStrike">
                <a:solidFill>
                  <a:srgbClr val="FEFEFE"/>
                </a:solidFill>
                <a:latin typeface="Century Gothic"/>
                <a:ea typeface="Century Gothic"/>
                <a:cs typeface="Century Gothic"/>
                <a:sym typeface="Century Gothic"/>
              </a:defRPr>
            </a:lvl2pPr>
            <a:lvl3pPr indent="0" lvl="2" marL="914400" marR="0" rtl="0" algn="l">
              <a:spcBef>
                <a:spcPts val="360"/>
              </a:spcBef>
              <a:buClr>
                <a:srgbClr val="FEFEFE"/>
              </a:buClr>
              <a:buFont typeface="Arial"/>
              <a:buNone/>
              <a:defRPr b="1" i="0" sz="1800" u="none" cap="none" strike="noStrike">
                <a:solidFill>
                  <a:srgbClr val="FEFEFE"/>
                </a:solidFill>
                <a:latin typeface="Century Gothic"/>
                <a:ea typeface="Century Gothic"/>
                <a:cs typeface="Century Gothic"/>
                <a:sym typeface="Century Gothic"/>
              </a:defRPr>
            </a:lvl3pPr>
            <a:lvl4pPr indent="0" lvl="3" marL="1371600" marR="0" rtl="0" algn="l">
              <a:spcBef>
                <a:spcPts val="320"/>
              </a:spcBef>
              <a:buClr>
                <a:srgbClr val="FEFEFE"/>
              </a:buClr>
              <a:buFont typeface="Courier New"/>
              <a:buNone/>
              <a:defRPr b="1" i="0" sz="1600" u="none" cap="none" strike="noStrike">
                <a:solidFill>
                  <a:srgbClr val="FEFEFE"/>
                </a:solidFill>
                <a:latin typeface="Century Gothic"/>
                <a:ea typeface="Century Gothic"/>
                <a:cs typeface="Century Gothic"/>
                <a:sym typeface="Century Gothic"/>
              </a:defRPr>
            </a:lvl4pPr>
            <a:lvl5pPr indent="0" lvl="4" marL="1828800" marR="0" rtl="0" algn="l">
              <a:spcBef>
                <a:spcPts val="320"/>
              </a:spcBef>
              <a:buClr>
                <a:srgbClr val="FEFEFE"/>
              </a:buClr>
              <a:buFont typeface="Arial"/>
              <a:buNone/>
              <a:defRPr b="1" i="0" sz="1600" u="none" cap="none" strike="noStrike">
                <a:solidFill>
                  <a:srgbClr val="FEFEFE"/>
                </a:solidFill>
                <a:latin typeface="Century Gothic"/>
                <a:ea typeface="Century Gothic"/>
                <a:cs typeface="Century Gothic"/>
                <a:sym typeface="Century Gothic"/>
              </a:defRPr>
            </a:lvl5pPr>
            <a:lvl6pPr indent="0" lvl="5" marL="2286000" marR="0" rtl="0" algn="l">
              <a:spcBef>
                <a:spcPts val="320"/>
              </a:spcBef>
              <a:buClr>
                <a:srgbClr val="FEFEFE"/>
              </a:buClr>
              <a:buFont typeface="Courier New"/>
              <a:buNone/>
              <a:defRPr b="1" i="0" sz="1600" u="none" cap="none" strike="noStrike">
                <a:solidFill>
                  <a:srgbClr val="FEFEFE"/>
                </a:solidFill>
                <a:latin typeface="Century Gothic"/>
                <a:ea typeface="Century Gothic"/>
                <a:cs typeface="Century Gothic"/>
                <a:sym typeface="Century Gothic"/>
              </a:defRPr>
            </a:lvl6pPr>
            <a:lvl7pPr indent="0" lvl="6" marL="2743200" marR="0" rtl="0" algn="l">
              <a:spcBef>
                <a:spcPts val="320"/>
              </a:spcBef>
              <a:buClr>
                <a:srgbClr val="FEFEFE"/>
              </a:buClr>
              <a:buFont typeface="Arial"/>
              <a:buNone/>
              <a:defRPr b="1" i="0" sz="1600" u="none" cap="none" strike="noStrike">
                <a:solidFill>
                  <a:srgbClr val="FEFEFE"/>
                </a:solidFill>
                <a:latin typeface="Century Gothic"/>
                <a:ea typeface="Century Gothic"/>
                <a:cs typeface="Century Gothic"/>
                <a:sym typeface="Century Gothic"/>
              </a:defRPr>
            </a:lvl7pPr>
            <a:lvl8pPr indent="0" lvl="7" marL="3200400" marR="0" rtl="0" algn="l">
              <a:spcBef>
                <a:spcPts val="320"/>
              </a:spcBef>
              <a:buClr>
                <a:srgbClr val="FEFEFE"/>
              </a:buClr>
              <a:buFont typeface="Courier New"/>
              <a:buNone/>
              <a:defRPr b="1" i="0" sz="1600" u="none" cap="none" strike="noStrike">
                <a:solidFill>
                  <a:srgbClr val="FEFEFE"/>
                </a:solidFill>
                <a:latin typeface="Century Gothic"/>
                <a:ea typeface="Century Gothic"/>
                <a:cs typeface="Century Gothic"/>
                <a:sym typeface="Century Gothic"/>
              </a:defRPr>
            </a:lvl8pPr>
            <a:lvl9pPr indent="0" lvl="8" marL="3657600" marR="0" rtl="0" algn="l">
              <a:spcBef>
                <a:spcPts val="320"/>
              </a:spcBef>
              <a:buClr>
                <a:srgbClr val="FEFEFE"/>
              </a:buClr>
              <a:buFont typeface="Arial"/>
              <a:buNone/>
              <a:defRPr b="1" i="0" sz="1600" u="none" cap="none" strike="noStrike">
                <a:solidFill>
                  <a:srgbClr val="FEFEFE"/>
                </a:solidFill>
                <a:latin typeface="Century Gothic"/>
                <a:ea typeface="Century Gothic"/>
                <a:cs typeface="Century Gothic"/>
                <a:sym typeface="Century Gothic"/>
              </a:defRPr>
            </a:lvl9pPr>
          </a:lstStyle>
          <a:p/>
        </p:txBody>
      </p:sp>
      <p:sp>
        <p:nvSpPr>
          <p:cNvPr id="46" name="Shape 46"/>
          <p:cNvSpPr txBox="1"/>
          <p:nvPr>
            <p:ph idx="10" type="dt"/>
          </p:nvPr>
        </p:nvSpPr>
        <p:spPr>
          <a:xfrm>
            <a:off x="6363346" y="6356350"/>
            <a:ext cx="2085975"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sz="1200">
                <a:solidFill>
                  <a:srgbClr val="FEFEFE"/>
                </a:solidFill>
                <a:latin typeface="Century Gothic"/>
                <a:ea typeface="Century Gothic"/>
                <a:cs typeface="Century Gothic"/>
                <a:sym typeface="Century Gothic"/>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47" name="Shape 47"/>
          <p:cNvSpPr txBox="1"/>
          <p:nvPr>
            <p:ph idx="11" type="ftr"/>
          </p:nvPr>
        </p:nvSpPr>
        <p:spPr>
          <a:xfrm>
            <a:off x="659164" y="6356350"/>
            <a:ext cx="2847975"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FEFEFE"/>
                </a:solidFill>
                <a:latin typeface="Century Gothic"/>
                <a:ea typeface="Century Gothic"/>
                <a:cs typeface="Century Gothic"/>
                <a:sym typeface="Century Gothic"/>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48" name="Shape 48"/>
          <p:cNvSpPr txBox="1"/>
          <p:nvPr>
            <p:ph idx="12" type="sldNum"/>
          </p:nvPr>
        </p:nvSpPr>
        <p:spPr>
          <a:xfrm>
            <a:off x="8543278" y="6356350"/>
            <a:ext cx="561975" cy="365125"/>
          </a:xfrm>
          <a:prstGeom prst="rect">
            <a:avLst/>
          </a:prstGeom>
          <a:noFill/>
          <a:ln>
            <a:noFill/>
          </a:ln>
        </p:spPr>
        <p:txBody>
          <a:bodyPr anchorCtr="0" anchor="ctr" bIns="45700" lIns="27425" rIns="45700" tIns="45700">
            <a:noAutofit/>
          </a:bodyPr>
          <a:lstStyle/>
          <a:p>
            <a:pPr indent="0" lvl="0" marL="0" marR="0" rtl="0" algn="l">
              <a:spcBef>
                <a:spcPts val="0"/>
              </a:spcBef>
              <a:spcAft>
                <a:spcPts val="0"/>
              </a:spcAft>
              <a:buSzPct val="25000"/>
              <a:buNone/>
            </a:pPr>
            <a:fld id="{00000000-1234-1234-1234-123412341234}" type="slidenum">
              <a:rPr lang="en-NZ" sz="1200">
                <a:solidFill>
                  <a:srgbClr val="FEFEFE"/>
                </a:solidFill>
                <a:latin typeface="Century Gothic"/>
                <a:ea typeface="Century Gothic"/>
                <a:cs typeface="Century Gothic"/>
                <a:sym typeface="Century Gothic"/>
              </a:rPr>
              <a:t>‹#›</a:t>
            </a:fld>
          </a:p>
        </p:txBody>
      </p:sp>
      <p:sp>
        <p:nvSpPr>
          <p:cNvPr id="49" name="Shape 49"/>
          <p:cNvSpPr txBox="1"/>
          <p:nvPr>
            <p:ph idx="3" type="body"/>
          </p:nvPr>
        </p:nvSpPr>
        <p:spPr>
          <a:xfrm>
            <a:off x="457200" y="2212848"/>
            <a:ext cx="4041648" cy="3913631"/>
          </a:xfrm>
          <a:prstGeom prst="rect">
            <a:avLst/>
          </a:prstGeom>
          <a:noFill/>
          <a:ln>
            <a:noFill/>
          </a:ln>
        </p:spPr>
        <p:txBody>
          <a:bodyPr anchorCtr="0" anchor="t" bIns="91425" lIns="91425" rIns="91425" tIns="91425"/>
          <a:lstStyle>
            <a:lvl1pPr indent="-190500" lvl="0" marL="342900" marR="0" rtl="0" algn="l">
              <a:spcBef>
                <a:spcPts val="480"/>
              </a:spcBef>
              <a:buClr>
                <a:srgbClr val="FEFEFE"/>
              </a:buClr>
              <a:buSzPct val="100000"/>
              <a:buFont typeface="Arial"/>
              <a:buChar char="•"/>
              <a:defRPr b="0" i="0" sz="2400" u="none" cap="none" strike="noStrike">
                <a:solidFill>
                  <a:srgbClr val="FEFEFE"/>
                </a:solidFill>
                <a:latin typeface="Century Gothic"/>
                <a:ea typeface="Century Gothic"/>
                <a:cs typeface="Century Gothic"/>
                <a:sym typeface="Century Gothic"/>
              </a:defRPr>
            </a:lvl1pPr>
            <a:lvl2pPr indent="-184150" lvl="1" marL="742950" marR="0" rtl="0" algn="l">
              <a:spcBef>
                <a:spcPts val="320"/>
              </a:spcBef>
              <a:buClr>
                <a:srgbClr val="FEFEFE"/>
              </a:buClr>
              <a:buSzPct val="100000"/>
              <a:buFont typeface="Courier New"/>
              <a:buChar char="o"/>
              <a:defRPr b="0" i="0" sz="1600" u="none" cap="none" strike="noStrike">
                <a:solidFill>
                  <a:srgbClr val="FEFEFE"/>
                </a:solidFill>
                <a:latin typeface="Century Gothic"/>
                <a:ea typeface="Century Gothic"/>
                <a:cs typeface="Century Gothic"/>
                <a:sym typeface="Century Gothic"/>
              </a:defRPr>
            </a:lvl2pPr>
            <a:lvl3pPr indent="-127000" lvl="2" marL="1143000" marR="0" rtl="0" algn="l">
              <a:spcBef>
                <a:spcPts val="320"/>
              </a:spcBef>
              <a:buClr>
                <a:srgbClr val="FEFEFE"/>
              </a:buClr>
              <a:buSzPct val="100000"/>
              <a:buFont typeface="Arial"/>
              <a:buChar char="•"/>
              <a:defRPr b="0" i="0" sz="1600" u="none" cap="none" strike="noStrike">
                <a:solidFill>
                  <a:srgbClr val="FEFEFE"/>
                </a:solidFill>
                <a:latin typeface="Century Gothic"/>
                <a:ea typeface="Century Gothic"/>
                <a:cs typeface="Century Gothic"/>
                <a:sym typeface="Century Gothic"/>
              </a:defRPr>
            </a:lvl3pPr>
            <a:lvl4pPr indent="-127000" lvl="3" marL="1600200" marR="0" rtl="0" algn="l">
              <a:spcBef>
                <a:spcPts val="320"/>
              </a:spcBef>
              <a:buClr>
                <a:srgbClr val="FEFEFE"/>
              </a:buClr>
              <a:buSzPct val="100000"/>
              <a:buFont typeface="Courier New"/>
              <a:buChar char="o"/>
              <a:defRPr b="0" i="0" sz="1600" u="none" cap="none" strike="noStrike">
                <a:solidFill>
                  <a:srgbClr val="FEFEFE"/>
                </a:solidFill>
                <a:latin typeface="Century Gothic"/>
                <a:ea typeface="Century Gothic"/>
                <a:cs typeface="Century Gothic"/>
                <a:sym typeface="Century Gothic"/>
              </a:defRPr>
            </a:lvl4pPr>
            <a:lvl5pPr indent="-127000" lvl="4" marL="2057400" marR="0" rtl="0" algn="l">
              <a:spcBef>
                <a:spcPts val="320"/>
              </a:spcBef>
              <a:buClr>
                <a:srgbClr val="FEFEFE"/>
              </a:buClr>
              <a:buSzPct val="100000"/>
              <a:buFont typeface="Arial"/>
              <a:buChar char="•"/>
              <a:defRPr b="0" i="0" sz="1600" u="none" cap="none" strike="noStrike">
                <a:solidFill>
                  <a:srgbClr val="FEFEFE"/>
                </a:solidFill>
                <a:latin typeface="Century Gothic"/>
                <a:ea typeface="Century Gothic"/>
                <a:cs typeface="Century Gothic"/>
                <a:sym typeface="Century Gothic"/>
              </a:defRPr>
            </a:lvl5pPr>
            <a:lvl6pPr indent="-127000" lvl="5" marL="2514600" marR="0" rtl="0" algn="l">
              <a:spcBef>
                <a:spcPts val="320"/>
              </a:spcBef>
              <a:buClr>
                <a:srgbClr val="FEFEFE"/>
              </a:buClr>
              <a:buSzPct val="100000"/>
              <a:buFont typeface="Courier New"/>
              <a:buChar char="o"/>
              <a:defRPr b="0" i="0" sz="1600" u="none" cap="none" strike="noStrike">
                <a:solidFill>
                  <a:srgbClr val="FEFEFE"/>
                </a:solidFill>
                <a:latin typeface="Century Gothic"/>
                <a:ea typeface="Century Gothic"/>
                <a:cs typeface="Century Gothic"/>
                <a:sym typeface="Century Gothic"/>
              </a:defRPr>
            </a:lvl6pPr>
            <a:lvl7pPr indent="-127000" lvl="6" marL="2971800" marR="0" rtl="0" algn="l">
              <a:spcBef>
                <a:spcPts val="320"/>
              </a:spcBef>
              <a:buClr>
                <a:srgbClr val="FEFEFE"/>
              </a:buClr>
              <a:buSzPct val="100000"/>
              <a:buFont typeface="Arial"/>
              <a:buChar char="•"/>
              <a:defRPr b="0" i="0" sz="1600" u="none" cap="none" strike="noStrike">
                <a:solidFill>
                  <a:srgbClr val="FEFEFE"/>
                </a:solidFill>
                <a:latin typeface="Century Gothic"/>
                <a:ea typeface="Century Gothic"/>
                <a:cs typeface="Century Gothic"/>
                <a:sym typeface="Century Gothic"/>
              </a:defRPr>
            </a:lvl7pPr>
            <a:lvl8pPr indent="-127000" lvl="7" marL="3429000" marR="0" rtl="0" algn="l">
              <a:spcBef>
                <a:spcPts val="320"/>
              </a:spcBef>
              <a:buClr>
                <a:srgbClr val="FEFEFE"/>
              </a:buClr>
              <a:buSzPct val="100000"/>
              <a:buFont typeface="Courier New"/>
              <a:buChar char="o"/>
              <a:defRPr b="0" i="0" sz="1600" u="none" cap="none" strike="noStrike">
                <a:solidFill>
                  <a:srgbClr val="FEFEFE"/>
                </a:solidFill>
                <a:latin typeface="Century Gothic"/>
                <a:ea typeface="Century Gothic"/>
                <a:cs typeface="Century Gothic"/>
                <a:sym typeface="Century Gothic"/>
              </a:defRPr>
            </a:lvl8pPr>
            <a:lvl9pPr indent="-127000" lvl="8" marL="3886200" marR="0" rtl="0" algn="l">
              <a:spcBef>
                <a:spcPts val="320"/>
              </a:spcBef>
              <a:buClr>
                <a:srgbClr val="FEFEFE"/>
              </a:buClr>
              <a:buSzPct val="100000"/>
              <a:buFont typeface="Arial"/>
              <a:buChar char="•"/>
              <a:defRPr b="0" i="0" sz="1600" u="none" cap="none" strike="noStrike">
                <a:solidFill>
                  <a:srgbClr val="FEFEFE"/>
                </a:solidFill>
                <a:latin typeface="Century Gothic"/>
                <a:ea typeface="Century Gothic"/>
                <a:cs typeface="Century Gothic"/>
                <a:sym typeface="Century Gothic"/>
              </a:defRPr>
            </a:lvl9pPr>
          </a:lstStyle>
          <a:p/>
        </p:txBody>
      </p:sp>
      <p:sp>
        <p:nvSpPr>
          <p:cNvPr id="50" name="Shape 50"/>
          <p:cNvSpPr txBox="1"/>
          <p:nvPr>
            <p:ph idx="4" type="body"/>
          </p:nvPr>
        </p:nvSpPr>
        <p:spPr>
          <a:xfrm>
            <a:off x="4672583" y="2212848"/>
            <a:ext cx="4041648" cy="3913187"/>
          </a:xfrm>
          <a:prstGeom prst="rect">
            <a:avLst/>
          </a:prstGeom>
          <a:noFill/>
          <a:ln>
            <a:noFill/>
          </a:ln>
        </p:spPr>
        <p:txBody>
          <a:bodyPr anchorCtr="0" anchor="t" bIns="91425" lIns="91425" rIns="91425" tIns="91425"/>
          <a:lstStyle>
            <a:lvl1pPr indent="-190500" lvl="0" marL="342900" marR="0" rtl="0" algn="l">
              <a:spcBef>
                <a:spcPts val="480"/>
              </a:spcBef>
              <a:buClr>
                <a:srgbClr val="FEFEFE"/>
              </a:buClr>
              <a:buSzPct val="100000"/>
              <a:buFont typeface="Arial"/>
              <a:buChar char="•"/>
              <a:defRPr b="0" i="0" sz="2400" u="none" cap="none" strike="noStrike">
                <a:solidFill>
                  <a:srgbClr val="FEFEFE"/>
                </a:solidFill>
                <a:latin typeface="Century Gothic"/>
                <a:ea typeface="Century Gothic"/>
                <a:cs typeface="Century Gothic"/>
                <a:sym typeface="Century Gothic"/>
              </a:defRPr>
            </a:lvl1pPr>
            <a:lvl2pPr indent="-184150" lvl="1" marL="742950" marR="0" rtl="0" algn="l">
              <a:spcBef>
                <a:spcPts val="320"/>
              </a:spcBef>
              <a:buClr>
                <a:srgbClr val="FEFEFE"/>
              </a:buClr>
              <a:buSzPct val="100000"/>
              <a:buFont typeface="Courier New"/>
              <a:buChar char="o"/>
              <a:defRPr b="0" i="0" sz="1600" u="none" cap="none" strike="noStrike">
                <a:solidFill>
                  <a:srgbClr val="FEFEFE"/>
                </a:solidFill>
                <a:latin typeface="Century Gothic"/>
                <a:ea typeface="Century Gothic"/>
                <a:cs typeface="Century Gothic"/>
                <a:sym typeface="Century Gothic"/>
              </a:defRPr>
            </a:lvl2pPr>
            <a:lvl3pPr indent="-127000" lvl="2" marL="1143000" marR="0" rtl="0" algn="l">
              <a:spcBef>
                <a:spcPts val="320"/>
              </a:spcBef>
              <a:buClr>
                <a:srgbClr val="FEFEFE"/>
              </a:buClr>
              <a:buSzPct val="100000"/>
              <a:buFont typeface="Arial"/>
              <a:buChar char="•"/>
              <a:defRPr b="0" i="0" sz="1600" u="none" cap="none" strike="noStrike">
                <a:solidFill>
                  <a:srgbClr val="FEFEFE"/>
                </a:solidFill>
                <a:latin typeface="Century Gothic"/>
                <a:ea typeface="Century Gothic"/>
                <a:cs typeface="Century Gothic"/>
                <a:sym typeface="Century Gothic"/>
              </a:defRPr>
            </a:lvl3pPr>
            <a:lvl4pPr indent="-127000" lvl="3" marL="1600200" marR="0" rtl="0" algn="l">
              <a:spcBef>
                <a:spcPts val="320"/>
              </a:spcBef>
              <a:buClr>
                <a:srgbClr val="FEFEFE"/>
              </a:buClr>
              <a:buSzPct val="100000"/>
              <a:buFont typeface="Courier New"/>
              <a:buChar char="o"/>
              <a:defRPr b="0" i="0" sz="1600" u="none" cap="none" strike="noStrike">
                <a:solidFill>
                  <a:srgbClr val="FEFEFE"/>
                </a:solidFill>
                <a:latin typeface="Century Gothic"/>
                <a:ea typeface="Century Gothic"/>
                <a:cs typeface="Century Gothic"/>
                <a:sym typeface="Century Gothic"/>
              </a:defRPr>
            </a:lvl4pPr>
            <a:lvl5pPr indent="-127000" lvl="4" marL="2057400" marR="0" rtl="0" algn="l">
              <a:spcBef>
                <a:spcPts val="320"/>
              </a:spcBef>
              <a:buClr>
                <a:srgbClr val="FEFEFE"/>
              </a:buClr>
              <a:buSzPct val="100000"/>
              <a:buFont typeface="Arial"/>
              <a:buChar char="•"/>
              <a:defRPr b="0" i="0" sz="1600" u="none" cap="none" strike="noStrike">
                <a:solidFill>
                  <a:srgbClr val="FEFEFE"/>
                </a:solidFill>
                <a:latin typeface="Century Gothic"/>
                <a:ea typeface="Century Gothic"/>
                <a:cs typeface="Century Gothic"/>
                <a:sym typeface="Century Gothic"/>
              </a:defRPr>
            </a:lvl5pPr>
            <a:lvl6pPr indent="-127000" lvl="5" marL="2514600" marR="0" rtl="0" algn="l">
              <a:spcBef>
                <a:spcPts val="320"/>
              </a:spcBef>
              <a:buClr>
                <a:srgbClr val="FEFEFE"/>
              </a:buClr>
              <a:buSzPct val="100000"/>
              <a:buFont typeface="Courier New"/>
              <a:buChar char="o"/>
              <a:defRPr b="0" i="0" sz="1600" u="none" cap="none" strike="noStrike">
                <a:solidFill>
                  <a:srgbClr val="FEFEFE"/>
                </a:solidFill>
                <a:latin typeface="Century Gothic"/>
                <a:ea typeface="Century Gothic"/>
                <a:cs typeface="Century Gothic"/>
                <a:sym typeface="Century Gothic"/>
              </a:defRPr>
            </a:lvl6pPr>
            <a:lvl7pPr indent="-127000" lvl="6" marL="2971800" marR="0" rtl="0" algn="l">
              <a:spcBef>
                <a:spcPts val="320"/>
              </a:spcBef>
              <a:buClr>
                <a:srgbClr val="FEFEFE"/>
              </a:buClr>
              <a:buSzPct val="100000"/>
              <a:buFont typeface="Arial"/>
              <a:buChar char="•"/>
              <a:defRPr b="0" i="0" sz="1600" u="none" cap="none" strike="noStrike">
                <a:solidFill>
                  <a:srgbClr val="FEFEFE"/>
                </a:solidFill>
                <a:latin typeface="Century Gothic"/>
                <a:ea typeface="Century Gothic"/>
                <a:cs typeface="Century Gothic"/>
                <a:sym typeface="Century Gothic"/>
              </a:defRPr>
            </a:lvl7pPr>
            <a:lvl8pPr indent="-127000" lvl="7" marL="3429000" marR="0" rtl="0" algn="l">
              <a:spcBef>
                <a:spcPts val="320"/>
              </a:spcBef>
              <a:buClr>
                <a:srgbClr val="FEFEFE"/>
              </a:buClr>
              <a:buSzPct val="100000"/>
              <a:buFont typeface="Courier New"/>
              <a:buChar char="o"/>
              <a:defRPr b="0" i="0" sz="1600" u="none" cap="none" strike="noStrike">
                <a:solidFill>
                  <a:srgbClr val="FEFEFE"/>
                </a:solidFill>
                <a:latin typeface="Century Gothic"/>
                <a:ea typeface="Century Gothic"/>
                <a:cs typeface="Century Gothic"/>
                <a:sym typeface="Century Gothic"/>
              </a:defRPr>
            </a:lvl8pPr>
            <a:lvl9pPr indent="-127000" lvl="8" marL="3886200" marR="0" rtl="0" algn="l">
              <a:spcBef>
                <a:spcPts val="320"/>
              </a:spcBef>
              <a:buClr>
                <a:srgbClr val="FEFEFE"/>
              </a:buClr>
              <a:buSzPct val="100000"/>
              <a:buFont typeface="Arial"/>
              <a:buChar char="•"/>
              <a:defRPr b="0" i="0" sz="1600" u="none" cap="none" strike="noStrike">
                <a:solidFill>
                  <a:srgbClr val="FEFEFE"/>
                </a:solidFill>
                <a:latin typeface="Century Gothic"/>
                <a:ea typeface="Century Gothic"/>
                <a:cs typeface="Century Gothic"/>
                <a:sym typeface="Century Gothic"/>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Only">
  <p:cSld name="Title Only">
    <p:spTree>
      <p:nvGrpSpPr>
        <p:cNvPr id="51" name="Shape 51"/>
        <p:cNvGrpSpPr/>
        <p:nvPr/>
      </p:nvGrpSpPr>
      <p:grpSpPr>
        <a:xfrm>
          <a:off x="0" y="0"/>
          <a:ext cx="0" cy="0"/>
          <a:chOff x="0" y="0"/>
          <a:chExt cx="0" cy="0"/>
        </a:xfrm>
      </p:grpSpPr>
      <p:sp>
        <p:nvSpPr>
          <p:cNvPr id="52" name="Shape 52"/>
          <p:cNvSpPr txBox="1"/>
          <p:nvPr>
            <p:ph type="title"/>
          </p:nvPr>
        </p:nvSpPr>
        <p:spPr>
          <a:xfrm>
            <a:off x="457200" y="0"/>
            <a:ext cx="8229600" cy="1600199"/>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lt2"/>
              </a:buClr>
              <a:buFont typeface="Palatino Linotype"/>
              <a:buNone/>
              <a:defRPr b="0" i="0" sz="5400" u="none" cap="none" strike="noStrike">
                <a:solidFill>
                  <a:schemeClr val="lt2"/>
                </a:solidFill>
                <a:latin typeface="Palatino Linotype"/>
                <a:ea typeface="Palatino Linotype"/>
                <a:cs typeface="Palatino Linotype"/>
                <a:sym typeface="Palatino Linotyp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3" name="Shape 53"/>
          <p:cNvSpPr txBox="1"/>
          <p:nvPr>
            <p:ph idx="10" type="dt"/>
          </p:nvPr>
        </p:nvSpPr>
        <p:spPr>
          <a:xfrm>
            <a:off x="6363346" y="6356350"/>
            <a:ext cx="2085975"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sz="1200">
                <a:solidFill>
                  <a:srgbClr val="FEFEFE"/>
                </a:solidFill>
                <a:latin typeface="Century Gothic"/>
                <a:ea typeface="Century Gothic"/>
                <a:cs typeface="Century Gothic"/>
                <a:sym typeface="Century Gothic"/>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54" name="Shape 54"/>
          <p:cNvSpPr txBox="1"/>
          <p:nvPr>
            <p:ph idx="12" type="sldNum"/>
          </p:nvPr>
        </p:nvSpPr>
        <p:spPr>
          <a:xfrm>
            <a:off x="8543278" y="6356350"/>
            <a:ext cx="561975" cy="365125"/>
          </a:xfrm>
          <a:prstGeom prst="rect">
            <a:avLst/>
          </a:prstGeom>
          <a:noFill/>
          <a:ln>
            <a:noFill/>
          </a:ln>
        </p:spPr>
        <p:txBody>
          <a:bodyPr anchorCtr="0" anchor="ctr" bIns="45700" lIns="27425" rIns="45700" tIns="45700">
            <a:noAutofit/>
          </a:bodyPr>
          <a:lstStyle/>
          <a:p>
            <a:pPr indent="0" lvl="0" marL="0" marR="0" rtl="0" algn="l">
              <a:spcBef>
                <a:spcPts val="0"/>
              </a:spcBef>
              <a:spcAft>
                <a:spcPts val="0"/>
              </a:spcAft>
              <a:buSzPct val="25000"/>
              <a:buNone/>
            </a:pPr>
            <a:fld id="{00000000-1234-1234-1234-123412341234}" type="slidenum">
              <a:rPr lang="en-NZ" sz="1200">
                <a:solidFill>
                  <a:srgbClr val="FEFEFE"/>
                </a:solidFill>
                <a:latin typeface="Century Gothic"/>
                <a:ea typeface="Century Gothic"/>
                <a:cs typeface="Century Gothic"/>
                <a:sym typeface="Century Gothic"/>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blank">
  <p:cSld name="Blank">
    <p:spTree>
      <p:nvGrpSpPr>
        <p:cNvPr id="55" name="Shape 55"/>
        <p:cNvGrpSpPr/>
        <p:nvPr/>
      </p:nvGrpSpPr>
      <p:grpSpPr>
        <a:xfrm>
          <a:off x="0" y="0"/>
          <a:ext cx="0" cy="0"/>
          <a:chOff x="0" y="0"/>
          <a:chExt cx="0" cy="0"/>
        </a:xfrm>
      </p:grpSpPr>
      <p:sp>
        <p:nvSpPr>
          <p:cNvPr id="56" name="Shape 56"/>
          <p:cNvSpPr txBox="1"/>
          <p:nvPr>
            <p:ph idx="10" type="dt"/>
          </p:nvPr>
        </p:nvSpPr>
        <p:spPr>
          <a:xfrm>
            <a:off x="6363346" y="6356350"/>
            <a:ext cx="2085975"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sz="1200">
                <a:solidFill>
                  <a:srgbClr val="FEFEFE"/>
                </a:solidFill>
                <a:latin typeface="Century Gothic"/>
                <a:ea typeface="Century Gothic"/>
                <a:cs typeface="Century Gothic"/>
                <a:sym typeface="Century Gothic"/>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57" name="Shape 57"/>
          <p:cNvSpPr txBox="1"/>
          <p:nvPr>
            <p:ph idx="11" type="ftr"/>
          </p:nvPr>
        </p:nvSpPr>
        <p:spPr>
          <a:xfrm>
            <a:off x="659164" y="6356350"/>
            <a:ext cx="2847975"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FEFEFE"/>
                </a:solidFill>
                <a:latin typeface="Century Gothic"/>
                <a:ea typeface="Century Gothic"/>
                <a:cs typeface="Century Gothic"/>
                <a:sym typeface="Century Gothic"/>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58" name="Shape 58"/>
          <p:cNvSpPr txBox="1"/>
          <p:nvPr>
            <p:ph idx="12" type="sldNum"/>
          </p:nvPr>
        </p:nvSpPr>
        <p:spPr>
          <a:xfrm>
            <a:off x="8543278" y="6356350"/>
            <a:ext cx="561975" cy="365125"/>
          </a:xfrm>
          <a:prstGeom prst="rect">
            <a:avLst/>
          </a:prstGeom>
          <a:noFill/>
          <a:ln>
            <a:noFill/>
          </a:ln>
        </p:spPr>
        <p:txBody>
          <a:bodyPr anchorCtr="0" anchor="ctr" bIns="45700" lIns="27425" rIns="45700" tIns="45700">
            <a:noAutofit/>
          </a:bodyPr>
          <a:lstStyle/>
          <a:p>
            <a:pPr indent="0" lvl="0" marL="0" marR="0" rtl="0" algn="l">
              <a:spcBef>
                <a:spcPts val="0"/>
              </a:spcBef>
              <a:spcAft>
                <a:spcPts val="0"/>
              </a:spcAft>
              <a:buSzPct val="25000"/>
              <a:buNone/>
            </a:pPr>
            <a:fld id="{00000000-1234-1234-1234-123412341234}" type="slidenum">
              <a:rPr lang="en-NZ" sz="1200">
                <a:solidFill>
                  <a:srgbClr val="FEFEFE"/>
                </a:solidFill>
                <a:latin typeface="Century Gothic"/>
                <a:ea typeface="Century Gothic"/>
                <a:cs typeface="Century Gothic"/>
                <a:sym typeface="Century Gothic"/>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objTx">
  <p:cSld name="Content with Caption">
    <p:spTree>
      <p:nvGrpSpPr>
        <p:cNvPr id="59" name="Shape 59"/>
        <p:cNvGrpSpPr/>
        <p:nvPr/>
      </p:nvGrpSpPr>
      <p:grpSpPr>
        <a:xfrm>
          <a:off x="0" y="0"/>
          <a:ext cx="0" cy="0"/>
          <a:chOff x="0" y="0"/>
          <a:chExt cx="0" cy="0"/>
        </a:xfrm>
      </p:grpSpPr>
      <p:sp>
        <p:nvSpPr>
          <p:cNvPr id="60" name="Shape 60"/>
          <p:cNvSpPr txBox="1"/>
          <p:nvPr>
            <p:ph type="title"/>
          </p:nvPr>
        </p:nvSpPr>
        <p:spPr>
          <a:xfrm>
            <a:off x="5907087" y="266700"/>
            <a:ext cx="3008313" cy="2095499"/>
          </a:xfrm>
          <a:prstGeom prst="rect">
            <a:avLst/>
          </a:prstGeom>
          <a:noFill/>
          <a:ln>
            <a:noFill/>
          </a:ln>
        </p:spPr>
        <p:txBody>
          <a:bodyPr anchorCtr="0" anchor="b" bIns="91425" lIns="91425" rIns="91425" tIns="91425"/>
          <a:lstStyle>
            <a:lvl1pPr indent="0" lvl="0" marL="0" marR="0" rtl="0" algn="ctr">
              <a:lnSpc>
                <a:spcPct val="100000"/>
              </a:lnSpc>
              <a:spcBef>
                <a:spcPts val="0"/>
              </a:spcBef>
              <a:buClr>
                <a:schemeClr val="lt2"/>
              </a:buClr>
              <a:buFont typeface="Palatino Linotype"/>
              <a:buNone/>
              <a:defRPr b="0" i="0" sz="2800" u="none" cap="none" strike="noStrike">
                <a:solidFill>
                  <a:schemeClr val="lt2"/>
                </a:solidFill>
                <a:latin typeface="Palatino Linotype"/>
                <a:ea typeface="Palatino Linotype"/>
                <a:cs typeface="Palatino Linotype"/>
                <a:sym typeface="Palatino Linotyp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1" name="Shape 61"/>
          <p:cNvSpPr txBox="1"/>
          <p:nvPr>
            <p:ph idx="1" type="body"/>
          </p:nvPr>
        </p:nvSpPr>
        <p:spPr>
          <a:xfrm>
            <a:off x="719137" y="273050"/>
            <a:ext cx="4995862" cy="5853112"/>
          </a:xfrm>
          <a:prstGeom prst="rect">
            <a:avLst/>
          </a:prstGeom>
          <a:noFill/>
          <a:ln>
            <a:noFill/>
          </a:ln>
        </p:spPr>
        <p:txBody>
          <a:bodyPr anchorCtr="0" anchor="t" bIns="91425" lIns="91425" rIns="91425" tIns="91425"/>
          <a:lstStyle>
            <a:lvl1pPr indent="-139700" lvl="0" marL="342900" marR="0" rtl="0" algn="l">
              <a:spcBef>
                <a:spcPts val="640"/>
              </a:spcBef>
              <a:buClr>
                <a:srgbClr val="FEFEFE"/>
              </a:buClr>
              <a:buSzPct val="100000"/>
              <a:buFont typeface="Arial"/>
              <a:buChar char="•"/>
              <a:defRPr b="0" i="0" sz="3200" u="none" cap="none" strike="noStrike">
                <a:solidFill>
                  <a:srgbClr val="FEFEFE"/>
                </a:solidFill>
                <a:latin typeface="Century Gothic"/>
                <a:ea typeface="Century Gothic"/>
                <a:cs typeface="Century Gothic"/>
                <a:sym typeface="Century Gothic"/>
              </a:defRPr>
            </a:lvl1pPr>
            <a:lvl2pPr indent="-107950" lvl="1" marL="742950" marR="0" rtl="0" algn="l">
              <a:spcBef>
                <a:spcPts val="560"/>
              </a:spcBef>
              <a:buClr>
                <a:srgbClr val="FEFEFE"/>
              </a:buClr>
              <a:buSzPct val="100000"/>
              <a:buFont typeface="Courier New"/>
              <a:buChar char="o"/>
              <a:defRPr b="0" i="0" sz="2800" u="none" cap="none" strike="noStrike">
                <a:solidFill>
                  <a:srgbClr val="FEFEFE"/>
                </a:solidFill>
                <a:latin typeface="Century Gothic"/>
                <a:ea typeface="Century Gothic"/>
                <a:cs typeface="Century Gothic"/>
                <a:sym typeface="Century Gothic"/>
              </a:defRPr>
            </a:lvl2pPr>
            <a:lvl3pPr indent="-76200" lvl="2" marL="1143000" marR="0" rtl="0" algn="l">
              <a:spcBef>
                <a:spcPts val="480"/>
              </a:spcBef>
              <a:buClr>
                <a:srgbClr val="FEFEFE"/>
              </a:buClr>
              <a:buSzPct val="100000"/>
              <a:buFont typeface="Arial"/>
              <a:buChar char="•"/>
              <a:defRPr b="0" i="0" sz="2400" u="none" cap="none" strike="noStrike">
                <a:solidFill>
                  <a:srgbClr val="FEFEFE"/>
                </a:solidFill>
                <a:latin typeface="Century Gothic"/>
                <a:ea typeface="Century Gothic"/>
                <a:cs typeface="Century Gothic"/>
                <a:sym typeface="Century Gothic"/>
              </a:defRPr>
            </a:lvl3pPr>
            <a:lvl4pPr indent="-101600" lvl="3" marL="1600200" marR="0" rtl="0" algn="l">
              <a:spcBef>
                <a:spcPts val="400"/>
              </a:spcBef>
              <a:buClr>
                <a:srgbClr val="FEFEFE"/>
              </a:buClr>
              <a:buSzPct val="100000"/>
              <a:buFont typeface="Courier New"/>
              <a:buChar char="o"/>
              <a:defRPr b="0" i="0" sz="2000" u="none" cap="none" strike="noStrike">
                <a:solidFill>
                  <a:srgbClr val="FEFEFE"/>
                </a:solidFill>
                <a:latin typeface="Century Gothic"/>
                <a:ea typeface="Century Gothic"/>
                <a:cs typeface="Century Gothic"/>
                <a:sym typeface="Century Gothic"/>
              </a:defRPr>
            </a:lvl4pPr>
            <a:lvl5pPr indent="-101600" lvl="4" marL="2057400" marR="0" rtl="0" algn="l">
              <a:spcBef>
                <a:spcPts val="400"/>
              </a:spcBef>
              <a:buClr>
                <a:srgbClr val="FEFEFE"/>
              </a:buClr>
              <a:buSzPct val="100000"/>
              <a:buFont typeface="Arial"/>
              <a:buChar char="•"/>
              <a:defRPr b="0" i="0" sz="2000" u="none" cap="none" strike="noStrike">
                <a:solidFill>
                  <a:srgbClr val="FEFEFE"/>
                </a:solidFill>
                <a:latin typeface="Century Gothic"/>
                <a:ea typeface="Century Gothic"/>
                <a:cs typeface="Century Gothic"/>
                <a:sym typeface="Century Gothic"/>
              </a:defRPr>
            </a:lvl5pPr>
            <a:lvl6pPr indent="-101600" lvl="5" marL="2514600" marR="0" rtl="0" algn="l">
              <a:spcBef>
                <a:spcPts val="400"/>
              </a:spcBef>
              <a:buClr>
                <a:srgbClr val="FEFEFE"/>
              </a:buClr>
              <a:buSzPct val="100000"/>
              <a:buFont typeface="Courier New"/>
              <a:buChar char="o"/>
              <a:defRPr b="0" i="0" sz="2000" u="none" cap="none" strike="noStrike">
                <a:solidFill>
                  <a:srgbClr val="FEFEFE"/>
                </a:solidFill>
                <a:latin typeface="Century Gothic"/>
                <a:ea typeface="Century Gothic"/>
                <a:cs typeface="Century Gothic"/>
                <a:sym typeface="Century Gothic"/>
              </a:defRPr>
            </a:lvl6pPr>
            <a:lvl7pPr indent="-101600" lvl="6" marL="2971800" marR="0" rtl="0" algn="l">
              <a:spcBef>
                <a:spcPts val="400"/>
              </a:spcBef>
              <a:buClr>
                <a:srgbClr val="FEFEFE"/>
              </a:buClr>
              <a:buSzPct val="100000"/>
              <a:buFont typeface="Arial"/>
              <a:buChar char="•"/>
              <a:defRPr b="0" i="0" sz="2000" u="none" cap="none" strike="noStrike">
                <a:solidFill>
                  <a:srgbClr val="FEFEFE"/>
                </a:solidFill>
                <a:latin typeface="Century Gothic"/>
                <a:ea typeface="Century Gothic"/>
                <a:cs typeface="Century Gothic"/>
                <a:sym typeface="Century Gothic"/>
              </a:defRPr>
            </a:lvl7pPr>
            <a:lvl8pPr indent="-101600" lvl="7" marL="3429000" marR="0" rtl="0" algn="l">
              <a:spcBef>
                <a:spcPts val="400"/>
              </a:spcBef>
              <a:buClr>
                <a:srgbClr val="FEFEFE"/>
              </a:buClr>
              <a:buSzPct val="100000"/>
              <a:buFont typeface="Courier New"/>
              <a:buChar char="o"/>
              <a:defRPr b="0" i="0" sz="2000" u="none" cap="none" strike="noStrike">
                <a:solidFill>
                  <a:srgbClr val="FEFEFE"/>
                </a:solidFill>
                <a:latin typeface="Century Gothic"/>
                <a:ea typeface="Century Gothic"/>
                <a:cs typeface="Century Gothic"/>
                <a:sym typeface="Century Gothic"/>
              </a:defRPr>
            </a:lvl8pPr>
            <a:lvl9pPr indent="-101600" lvl="8" marL="3886200" marR="0" rtl="0" algn="l">
              <a:spcBef>
                <a:spcPts val="400"/>
              </a:spcBef>
              <a:buClr>
                <a:srgbClr val="FEFEFE"/>
              </a:buClr>
              <a:buSzPct val="100000"/>
              <a:buFont typeface="Arial"/>
              <a:buChar char="•"/>
              <a:defRPr b="0" i="0" sz="2000" u="none" cap="none" strike="noStrike">
                <a:solidFill>
                  <a:srgbClr val="FEFEFE"/>
                </a:solidFill>
                <a:latin typeface="Century Gothic"/>
                <a:ea typeface="Century Gothic"/>
                <a:cs typeface="Century Gothic"/>
                <a:sym typeface="Century Gothic"/>
              </a:defRPr>
            </a:lvl9pPr>
          </a:lstStyle>
          <a:p/>
        </p:txBody>
      </p:sp>
      <p:sp>
        <p:nvSpPr>
          <p:cNvPr id="62" name="Shape 62"/>
          <p:cNvSpPr txBox="1"/>
          <p:nvPr>
            <p:ph idx="2" type="body"/>
          </p:nvPr>
        </p:nvSpPr>
        <p:spPr>
          <a:xfrm>
            <a:off x="5907087" y="2438400"/>
            <a:ext cx="3008313" cy="3687763"/>
          </a:xfrm>
          <a:prstGeom prst="rect">
            <a:avLst/>
          </a:prstGeom>
          <a:noFill/>
          <a:ln>
            <a:noFill/>
          </a:ln>
        </p:spPr>
        <p:txBody>
          <a:bodyPr anchorCtr="0" anchor="t" bIns="91425" lIns="91425" rIns="91425" tIns="91425"/>
          <a:lstStyle>
            <a:lvl1pPr indent="0" lvl="0" marL="0" marR="0" rtl="0" algn="ctr">
              <a:lnSpc>
                <a:spcPct val="125000"/>
              </a:lnSpc>
              <a:spcBef>
                <a:spcPts val="320"/>
              </a:spcBef>
              <a:buClr>
                <a:srgbClr val="FEFEFE"/>
              </a:buClr>
              <a:buFont typeface="Arial"/>
              <a:buNone/>
              <a:defRPr b="0" i="0" sz="1600" u="none" cap="none" strike="noStrike">
                <a:solidFill>
                  <a:srgbClr val="FEFEFE"/>
                </a:solidFill>
                <a:latin typeface="Century Gothic"/>
                <a:ea typeface="Century Gothic"/>
                <a:cs typeface="Century Gothic"/>
                <a:sym typeface="Century Gothic"/>
              </a:defRPr>
            </a:lvl1pPr>
            <a:lvl2pPr indent="0" lvl="1" marL="457200" marR="0" rtl="0" algn="l">
              <a:spcBef>
                <a:spcPts val="240"/>
              </a:spcBef>
              <a:buClr>
                <a:srgbClr val="FEFEFE"/>
              </a:buClr>
              <a:buFont typeface="Courier New"/>
              <a:buNone/>
              <a:defRPr b="0" i="0" sz="1200" u="none" cap="none" strike="noStrike">
                <a:solidFill>
                  <a:srgbClr val="FEFEFE"/>
                </a:solidFill>
                <a:latin typeface="Century Gothic"/>
                <a:ea typeface="Century Gothic"/>
                <a:cs typeface="Century Gothic"/>
                <a:sym typeface="Century Gothic"/>
              </a:defRPr>
            </a:lvl2pPr>
            <a:lvl3pPr indent="0" lvl="2" marL="914400" marR="0" rtl="0" algn="l">
              <a:spcBef>
                <a:spcPts val="200"/>
              </a:spcBef>
              <a:buClr>
                <a:srgbClr val="FEFEFE"/>
              </a:buClr>
              <a:buFont typeface="Arial"/>
              <a:buNone/>
              <a:defRPr b="0" i="0" sz="1000" u="none" cap="none" strike="noStrike">
                <a:solidFill>
                  <a:srgbClr val="FEFEFE"/>
                </a:solidFill>
                <a:latin typeface="Century Gothic"/>
                <a:ea typeface="Century Gothic"/>
                <a:cs typeface="Century Gothic"/>
                <a:sym typeface="Century Gothic"/>
              </a:defRPr>
            </a:lvl3pPr>
            <a:lvl4pPr indent="0" lvl="3" marL="1371600" marR="0" rtl="0" algn="l">
              <a:spcBef>
                <a:spcPts val="180"/>
              </a:spcBef>
              <a:buClr>
                <a:srgbClr val="FEFEFE"/>
              </a:buClr>
              <a:buFont typeface="Courier New"/>
              <a:buNone/>
              <a:defRPr b="0" i="0" sz="900" u="none" cap="none" strike="noStrike">
                <a:solidFill>
                  <a:srgbClr val="FEFEFE"/>
                </a:solidFill>
                <a:latin typeface="Century Gothic"/>
                <a:ea typeface="Century Gothic"/>
                <a:cs typeface="Century Gothic"/>
                <a:sym typeface="Century Gothic"/>
              </a:defRPr>
            </a:lvl4pPr>
            <a:lvl5pPr indent="0" lvl="4" marL="1828800" marR="0" rtl="0" algn="l">
              <a:spcBef>
                <a:spcPts val="180"/>
              </a:spcBef>
              <a:buClr>
                <a:srgbClr val="FEFEFE"/>
              </a:buClr>
              <a:buFont typeface="Arial"/>
              <a:buNone/>
              <a:defRPr b="0" i="0" sz="900" u="none" cap="none" strike="noStrike">
                <a:solidFill>
                  <a:srgbClr val="FEFEFE"/>
                </a:solidFill>
                <a:latin typeface="Century Gothic"/>
                <a:ea typeface="Century Gothic"/>
                <a:cs typeface="Century Gothic"/>
                <a:sym typeface="Century Gothic"/>
              </a:defRPr>
            </a:lvl5pPr>
            <a:lvl6pPr indent="0" lvl="5" marL="2286000" marR="0" rtl="0" algn="l">
              <a:spcBef>
                <a:spcPts val="180"/>
              </a:spcBef>
              <a:buClr>
                <a:srgbClr val="FEFEFE"/>
              </a:buClr>
              <a:buFont typeface="Courier New"/>
              <a:buNone/>
              <a:defRPr b="0" i="0" sz="900" u="none" cap="none" strike="noStrike">
                <a:solidFill>
                  <a:srgbClr val="FEFEFE"/>
                </a:solidFill>
                <a:latin typeface="Century Gothic"/>
                <a:ea typeface="Century Gothic"/>
                <a:cs typeface="Century Gothic"/>
                <a:sym typeface="Century Gothic"/>
              </a:defRPr>
            </a:lvl6pPr>
            <a:lvl7pPr indent="0" lvl="6" marL="2743200" marR="0" rtl="0" algn="l">
              <a:spcBef>
                <a:spcPts val="180"/>
              </a:spcBef>
              <a:buClr>
                <a:srgbClr val="FEFEFE"/>
              </a:buClr>
              <a:buFont typeface="Arial"/>
              <a:buNone/>
              <a:defRPr b="0" i="0" sz="900" u="none" cap="none" strike="noStrike">
                <a:solidFill>
                  <a:srgbClr val="FEFEFE"/>
                </a:solidFill>
                <a:latin typeface="Century Gothic"/>
                <a:ea typeface="Century Gothic"/>
                <a:cs typeface="Century Gothic"/>
                <a:sym typeface="Century Gothic"/>
              </a:defRPr>
            </a:lvl7pPr>
            <a:lvl8pPr indent="0" lvl="7" marL="3200400" marR="0" rtl="0" algn="l">
              <a:spcBef>
                <a:spcPts val="180"/>
              </a:spcBef>
              <a:buClr>
                <a:srgbClr val="FEFEFE"/>
              </a:buClr>
              <a:buFont typeface="Courier New"/>
              <a:buNone/>
              <a:defRPr b="0" i="0" sz="900" u="none" cap="none" strike="noStrike">
                <a:solidFill>
                  <a:srgbClr val="FEFEFE"/>
                </a:solidFill>
                <a:latin typeface="Century Gothic"/>
                <a:ea typeface="Century Gothic"/>
                <a:cs typeface="Century Gothic"/>
                <a:sym typeface="Century Gothic"/>
              </a:defRPr>
            </a:lvl8pPr>
            <a:lvl9pPr indent="0" lvl="8" marL="3657600" marR="0" rtl="0" algn="l">
              <a:spcBef>
                <a:spcPts val="180"/>
              </a:spcBef>
              <a:buClr>
                <a:srgbClr val="FEFEFE"/>
              </a:buClr>
              <a:buFont typeface="Arial"/>
              <a:buNone/>
              <a:defRPr b="0" i="0" sz="900" u="none" cap="none" strike="noStrike">
                <a:solidFill>
                  <a:srgbClr val="FEFEFE"/>
                </a:solidFill>
                <a:latin typeface="Century Gothic"/>
                <a:ea typeface="Century Gothic"/>
                <a:cs typeface="Century Gothic"/>
                <a:sym typeface="Century Gothic"/>
              </a:defRPr>
            </a:lvl9pPr>
          </a:lstStyle>
          <a:p/>
        </p:txBody>
      </p:sp>
      <p:sp>
        <p:nvSpPr>
          <p:cNvPr id="63" name="Shape 63"/>
          <p:cNvSpPr txBox="1"/>
          <p:nvPr>
            <p:ph idx="10" type="dt"/>
          </p:nvPr>
        </p:nvSpPr>
        <p:spPr>
          <a:xfrm>
            <a:off x="6363346" y="6356350"/>
            <a:ext cx="2085975"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sz="1200">
                <a:solidFill>
                  <a:srgbClr val="FEFEFE"/>
                </a:solidFill>
                <a:latin typeface="Century Gothic"/>
                <a:ea typeface="Century Gothic"/>
                <a:cs typeface="Century Gothic"/>
                <a:sym typeface="Century Gothic"/>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64" name="Shape 64"/>
          <p:cNvSpPr txBox="1"/>
          <p:nvPr>
            <p:ph idx="11" type="ftr"/>
          </p:nvPr>
        </p:nvSpPr>
        <p:spPr>
          <a:xfrm>
            <a:off x="659164" y="6356350"/>
            <a:ext cx="2847975"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FEFEFE"/>
                </a:solidFill>
                <a:latin typeface="Century Gothic"/>
                <a:ea typeface="Century Gothic"/>
                <a:cs typeface="Century Gothic"/>
                <a:sym typeface="Century Gothic"/>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65" name="Shape 65"/>
          <p:cNvSpPr txBox="1"/>
          <p:nvPr>
            <p:ph idx="12" type="sldNum"/>
          </p:nvPr>
        </p:nvSpPr>
        <p:spPr>
          <a:xfrm>
            <a:off x="8543278" y="6356350"/>
            <a:ext cx="561975" cy="365125"/>
          </a:xfrm>
          <a:prstGeom prst="rect">
            <a:avLst/>
          </a:prstGeom>
          <a:noFill/>
          <a:ln>
            <a:noFill/>
          </a:ln>
        </p:spPr>
        <p:txBody>
          <a:bodyPr anchorCtr="0" anchor="ctr" bIns="45700" lIns="27425" rIns="45700" tIns="45700">
            <a:noAutofit/>
          </a:bodyPr>
          <a:lstStyle/>
          <a:p>
            <a:pPr indent="0" lvl="0" marL="0" marR="0" rtl="0" algn="l">
              <a:spcBef>
                <a:spcPts val="0"/>
              </a:spcBef>
              <a:spcAft>
                <a:spcPts val="0"/>
              </a:spcAft>
              <a:buSzPct val="25000"/>
              <a:buNone/>
            </a:pPr>
            <a:fld id="{00000000-1234-1234-1234-123412341234}" type="slidenum">
              <a:rPr lang="en-NZ" sz="1200">
                <a:solidFill>
                  <a:srgbClr val="FEFEFE"/>
                </a:solidFill>
                <a:latin typeface="Century Gothic"/>
                <a:ea typeface="Century Gothic"/>
                <a:cs typeface="Century Gothic"/>
                <a:sym typeface="Century Gothic"/>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picTx">
  <p:cSld name="Picture with Caption">
    <p:spTree>
      <p:nvGrpSpPr>
        <p:cNvPr id="66" name="Shape 66"/>
        <p:cNvGrpSpPr/>
        <p:nvPr/>
      </p:nvGrpSpPr>
      <p:grpSpPr>
        <a:xfrm>
          <a:off x="0" y="0"/>
          <a:ext cx="0" cy="0"/>
          <a:chOff x="0" y="0"/>
          <a:chExt cx="0" cy="0"/>
        </a:xfrm>
      </p:grpSpPr>
      <p:sp>
        <p:nvSpPr>
          <p:cNvPr id="67" name="Shape 67"/>
          <p:cNvSpPr txBox="1"/>
          <p:nvPr>
            <p:ph type="title"/>
          </p:nvPr>
        </p:nvSpPr>
        <p:spPr>
          <a:xfrm>
            <a:off x="1679575" y="228600"/>
            <a:ext cx="5711824" cy="895349"/>
          </a:xfrm>
          <a:prstGeom prst="rect">
            <a:avLst/>
          </a:prstGeom>
          <a:noFill/>
          <a:ln>
            <a:noFill/>
          </a:ln>
        </p:spPr>
        <p:txBody>
          <a:bodyPr anchorCtr="0" anchor="b" bIns="91425" lIns="91425" rIns="91425" tIns="91425"/>
          <a:lstStyle>
            <a:lvl1pPr indent="0" lvl="0" marL="0" marR="0" rtl="0" algn="ctr">
              <a:lnSpc>
                <a:spcPct val="100000"/>
              </a:lnSpc>
              <a:spcBef>
                <a:spcPts val="0"/>
              </a:spcBef>
              <a:buClr>
                <a:schemeClr val="lt2"/>
              </a:buClr>
              <a:buFont typeface="Palatino Linotype"/>
              <a:buNone/>
              <a:defRPr b="0" i="0" sz="2800" u="none" cap="none" strike="noStrike">
                <a:solidFill>
                  <a:schemeClr val="lt2"/>
                </a:solidFill>
                <a:latin typeface="Palatino Linotype"/>
                <a:ea typeface="Palatino Linotype"/>
                <a:cs typeface="Palatino Linotype"/>
                <a:sym typeface="Palatino Linotyp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8" name="Shape 68"/>
          <p:cNvSpPr/>
          <p:nvPr>
            <p:ph idx="2" type="pic"/>
          </p:nvPr>
        </p:nvSpPr>
        <p:spPr>
          <a:xfrm>
            <a:off x="1508125" y="1143000"/>
            <a:ext cx="6054724" cy="4541043"/>
          </a:xfrm>
          <a:prstGeom prst="rect">
            <a:avLst/>
          </a:prstGeom>
          <a:noFill/>
          <a:ln cap="flat" cmpd="sng" w="76200">
            <a:solidFill>
              <a:schemeClr val="dk1"/>
            </a:solidFill>
            <a:prstDash val="solid"/>
            <a:round/>
            <a:headEnd len="med" w="med" type="none"/>
            <a:tailEnd len="med" w="med" type="none"/>
          </a:ln>
          <a:effectLst>
            <a:outerShdw blurRad="88900" rotWithShape="0" algn="ctr" dir="5400000" dist="50800">
              <a:srgbClr val="000000">
                <a:alpha val="24705"/>
              </a:srgbClr>
            </a:outerShdw>
          </a:effectLst>
        </p:spPr>
        <p:txBody>
          <a:bodyPr anchorCtr="0" anchor="t" bIns="91425" lIns="91425" rIns="91425" tIns="91425"/>
          <a:lstStyle>
            <a:lvl1pPr indent="0" lvl="0" marL="0" marR="0" rtl="0" algn="ctr">
              <a:spcBef>
                <a:spcPts val="640"/>
              </a:spcBef>
              <a:buClr>
                <a:srgbClr val="FEFEFE"/>
              </a:buClr>
              <a:buFont typeface="Arial"/>
              <a:buNone/>
              <a:defRPr b="0" i="0" sz="3200" u="none" cap="none" strike="noStrike">
                <a:solidFill>
                  <a:srgbClr val="FEFEFE"/>
                </a:solidFill>
                <a:latin typeface="Century Gothic"/>
                <a:ea typeface="Century Gothic"/>
                <a:cs typeface="Century Gothic"/>
                <a:sym typeface="Century Gothic"/>
              </a:defRPr>
            </a:lvl1pPr>
            <a:lvl2pPr indent="0" lvl="1" marL="457200" marR="0" rtl="0" algn="l">
              <a:spcBef>
                <a:spcPts val="560"/>
              </a:spcBef>
              <a:buClr>
                <a:srgbClr val="FEFEFE"/>
              </a:buClr>
              <a:buFont typeface="Courier New"/>
              <a:buNone/>
              <a:defRPr b="0" i="0" sz="2800" u="none" cap="none" strike="noStrike">
                <a:solidFill>
                  <a:srgbClr val="FEFEFE"/>
                </a:solidFill>
                <a:latin typeface="Century Gothic"/>
                <a:ea typeface="Century Gothic"/>
                <a:cs typeface="Century Gothic"/>
                <a:sym typeface="Century Gothic"/>
              </a:defRPr>
            </a:lvl2pPr>
            <a:lvl3pPr indent="0" lvl="2" marL="914400" marR="0" rtl="0" algn="l">
              <a:spcBef>
                <a:spcPts val="480"/>
              </a:spcBef>
              <a:buClr>
                <a:srgbClr val="FEFEFE"/>
              </a:buClr>
              <a:buFont typeface="Arial"/>
              <a:buNone/>
              <a:defRPr b="0" i="0" sz="2400" u="none" cap="none" strike="noStrike">
                <a:solidFill>
                  <a:srgbClr val="FEFEFE"/>
                </a:solidFill>
                <a:latin typeface="Century Gothic"/>
                <a:ea typeface="Century Gothic"/>
                <a:cs typeface="Century Gothic"/>
                <a:sym typeface="Century Gothic"/>
              </a:defRPr>
            </a:lvl3pPr>
            <a:lvl4pPr indent="0" lvl="3" marL="1371600" marR="0" rtl="0" algn="l">
              <a:spcBef>
                <a:spcPts val="400"/>
              </a:spcBef>
              <a:buClr>
                <a:srgbClr val="FEFEFE"/>
              </a:buClr>
              <a:buFont typeface="Courier New"/>
              <a:buNone/>
              <a:defRPr b="0" i="0" sz="2000" u="none" cap="none" strike="noStrike">
                <a:solidFill>
                  <a:srgbClr val="FEFEFE"/>
                </a:solidFill>
                <a:latin typeface="Century Gothic"/>
                <a:ea typeface="Century Gothic"/>
                <a:cs typeface="Century Gothic"/>
                <a:sym typeface="Century Gothic"/>
              </a:defRPr>
            </a:lvl4pPr>
            <a:lvl5pPr indent="0" lvl="4" marL="1828800" marR="0" rtl="0" algn="l">
              <a:spcBef>
                <a:spcPts val="400"/>
              </a:spcBef>
              <a:buClr>
                <a:srgbClr val="FEFEFE"/>
              </a:buClr>
              <a:buFont typeface="Arial"/>
              <a:buNone/>
              <a:defRPr b="0" i="0" sz="2000" u="none" cap="none" strike="noStrike">
                <a:solidFill>
                  <a:srgbClr val="FEFEFE"/>
                </a:solidFill>
                <a:latin typeface="Century Gothic"/>
                <a:ea typeface="Century Gothic"/>
                <a:cs typeface="Century Gothic"/>
                <a:sym typeface="Century Gothic"/>
              </a:defRPr>
            </a:lvl5pPr>
            <a:lvl6pPr indent="0" lvl="5" marL="2286000" marR="0" rtl="0" algn="l">
              <a:spcBef>
                <a:spcPts val="400"/>
              </a:spcBef>
              <a:buClr>
                <a:srgbClr val="FEFEFE"/>
              </a:buClr>
              <a:buFont typeface="Courier New"/>
              <a:buNone/>
              <a:defRPr b="0" i="0" sz="2000" u="none" cap="none" strike="noStrike">
                <a:solidFill>
                  <a:srgbClr val="FEFEFE"/>
                </a:solidFill>
                <a:latin typeface="Century Gothic"/>
                <a:ea typeface="Century Gothic"/>
                <a:cs typeface="Century Gothic"/>
                <a:sym typeface="Century Gothic"/>
              </a:defRPr>
            </a:lvl6pPr>
            <a:lvl7pPr indent="0" lvl="6" marL="2743200" marR="0" rtl="0" algn="l">
              <a:spcBef>
                <a:spcPts val="400"/>
              </a:spcBef>
              <a:buClr>
                <a:srgbClr val="FEFEFE"/>
              </a:buClr>
              <a:buFont typeface="Arial"/>
              <a:buNone/>
              <a:defRPr b="0" i="0" sz="2000" u="none" cap="none" strike="noStrike">
                <a:solidFill>
                  <a:srgbClr val="FEFEFE"/>
                </a:solidFill>
                <a:latin typeface="Century Gothic"/>
                <a:ea typeface="Century Gothic"/>
                <a:cs typeface="Century Gothic"/>
                <a:sym typeface="Century Gothic"/>
              </a:defRPr>
            </a:lvl7pPr>
            <a:lvl8pPr indent="0" lvl="7" marL="3200400" marR="0" rtl="0" algn="l">
              <a:spcBef>
                <a:spcPts val="400"/>
              </a:spcBef>
              <a:buClr>
                <a:srgbClr val="FEFEFE"/>
              </a:buClr>
              <a:buFont typeface="Courier New"/>
              <a:buNone/>
              <a:defRPr b="0" i="0" sz="2000" u="none" cap="none" strike="noStrike">
                <a:solidFill>
                  <a:srgbClr val="FEFEFE"/>
                </a:solidFill>
                <a:latin typeface="Century Gothic"/>
                <a:ea typeface="Century Gothic"/>
                <a:cs typeface="Century Gothic"/>
                <a:sym typeface="Century Gothic"/>
              </a:defRPr>
            </a:lvl8pPr>
            <a:lvl9pPr indent="0" lvl="8" marL="3657600" marR="0" rtl="0" algn="l">
              <a:spcBef>
                <a:spcPts val="400"/>
              </a:spcBef>
              <a:buClr>
                <a:srgbClr val="FEFEFE"/>
              </a:buClr>
              <a:buFont typeface="Arial"/>
              <a:buNone/>
              <a:defRPr b="0" i="0" sz="2000" u="none" cap="none" strike="noStrike">
                <a:solidFill>
                  <a:srgbClr val="FEFEFE"/>
                </a:solidFill>
                <a:latin typeface="Century Gothic"/>
                <a:ea typeface="Century Gothic"/>
                <a:cs typeface="Century Gothic"/>
                <a:sym typeface="Century Gothic"/>
              </a:defRPr>
            </a:lvl9pPr>
          </a:lstStyle>
          <a:p/>
        </p:txBody>
      </p:sp>
      <p:sp>
        <p:nvSpPr>
          <p:cNvPr id="69" name="Shape 69"/>
          <p:cNvSpPr txBox="1"/>
          <p:nvPr>
            <p:ph idx="1" type="body"/>
          </p:nvPr>
        </p:nvSpPr>
        <p:spPr>
          <a:xfrm>
            <a:off x="1679575" y="5810250"/>
            <a:ext cx="5711824" cy="533399"/>
          </a:xfrm>
          <a:prstGeom prst="rect">
            <a:avLst/>
          </a:prstGeom>
          <a:noFill/>
          <a:ln>
            <a:noFill/>
          </a:ln>
        </p:spPr>
        <p:txBody>
          <a:bodyPr anchorCtr="0" anchor="t" bIns="91425" lIns="91425" rIns="91425" tIns="91425"/>
          <a:lstStyle>
            <a:lvl1pPr indent="0" lvl="0" marL="0" marR="0" rtl="0" algn="ctr">
              <a:spcBef>
                <a:spcPts val="320"/>
              </a:spcBef>
              <a:buClr>
                <a:srgbClr val="FEFEFE"/>
              </a:buClr>
              <a:buFont typeface="Arial"/>
              <a:buNone/>
              <a:defRPr b="0" i="0" sz="1600" u="none" cap="none" strike="noStrike">
                <a:solidFill>
                  <a:srgbClr val="FEFEFE"/>
                </a:solidFill>
                <a:latin typeface="Century Gothic"/>
                <a:ea typeface="Century Gothic"/>
                <a:cs typeface="Century Gothic"/>
                <a:sym typeface="Century Gothic"/>
              </a:defRPr>
            </a:lvl1pPr>
            <a:lvl2pPr indent="0" lvl="1" marL="457200" marR="0" rtl="0" algn="l">
              <a:spcBef>
                <a:spcPts val="240"/>
              </a:spcBef>
              <a:buClr>
                <a:srgbClr val="FEFEFE"/>
              </a:buClr>
              <a:buFont typeface="Courier New"/>
              <a:buNone/>
              <a:defRPr b="0" i="0" sz="1200" u="none" cap="none" strike="noStrike">
                <a:solidFill>
                  <a:srgbClr val="FEFEFE"/>
                </a:solidFill>
                <a:latin typeface="Century Gothic"/>
                <a:ea typeface="Century Gothic"/>
                <a:cs typeface="Century Gothic"/>
                <a:sym typeface="Century Gothic"/>
              </a:defRPr>
            </a:lvl2pPr>
            <a:lvl3pPr indent="0" lvl="2" marL="914400" marR="0" rtl="0" algn="l">
              <a:spcBef>
                <a:spcPts val="200"/>
              </a:spcBef>
              <a:buClr>
                <a:srgbClr val="FEFEFE"/>
              </a:buClr>
              <a:buFont typeface="Arial"/>
              <a:buNone/>
              <a:defRPr b="0" i="0" sz="1000" u="none" cap="none" strike="noStrike">
                <a:solidFill>
                  <a:srgbClr val="FEFEFE"/>
                </a:solidFill>
                <a:latin typeface="Century Gothic"/>
                <a:ea typeface="Century Gothic"/>
                <a:cs typeface="Century Gothic"/>
                <a:sym typeface="Century Gothic"/>
              </a:defRPr>
            </a:lvl3pPr>
            <a:lvl4pPr indent="0" lvl="3" marL="1371600" marR="0" rtl="0" algn="l">
              <a:spcBef>
                <a:spcPts val="180"/>
              </a:spcBef>
              <a:buClr>
                <a:srgbClr val="FEFEFE"/>
              </a:buClr>
              <a:buFont typeface="Courier New"/>
              <a:buNone/>
              <a:defRPr b="0" i="0" sz="900" u="none" cap="none" strike="noStrike">
                <a:solidFill>
                  <a:srgbClr val="FEFEFE"/>
                </a:solidFill>
                <a:latin typeface="Century Gothic"/>
                <a:ea typeface="Century Gothic"/>
                <a:cs typeface="Century Gothic"/>
                <a:sym typeface="Century Gothic"/>
              </a:defRPr>
            </a:lvl4pPr>
            <a:lvl5pPr indent="0" lvl="4" marL="1828800" marR="0" rtl="0" algn="l">
              <a:spcBef>
                <a:spcPts val="180"/>
              </a:spcBef>
              <a:buClr>
                <a:srgbClr val="FEFEFE"/>
              </a:buClr>
              <a:buFont typeface="Arial"/>
              <a:buNone/>
              <a:defRPr b="0" i="0" sz="900" u="none" cap="none" strike="noStrike">
                <a:solidFill>
                  <a:srgbClr val="FEFEFE"/>
                </a:solidFill>
                <a:latin typeface="Century Gothic"/>
                <a:ea typeface="Century Gothic"/>
                <a:cs typeface="Century Gothic"/>
                <a:sym typeface="Century Gothic"/>
              </a:defRPr>
            </a:lvl5pPr>
            <a:lvl6pPr indent="0" lvl="5" marL="2286000" marR="0" rtl="0" algn="l">
              <a:spcBef>
                <a:spcPts val="180"/>
              </a:spcBef>
              <a:buClr>
                <a:srgbClr val="FEFEFE"/>
              </a:buClr>
              <a:buFont typeface="Courier New"/>
              <a:buNone/>
              <a:defRPr b="0" i="0" sz="900" u="none" cap="none" strike="noStrike">
                <a:solidFill>
                  <a:srgbClr val="FEFEFE"/>
                </a:solidFill>
                <a:latin typeface="Century Gothic"/>
                <a:ea typeface="Century Gothic"/>
                <a:cs typeface="Century Gothic"/>
                <a:sym typeface="Century Gothic"/>
              </a:defRPr>
            </a:lvl6pPr>
            <a:lvl7pPr indent="0" lvl="6" marL="2743200" marR="0" rtl="0" algn="l">
              <a:spcBef>
                <a:spcPts val="180"/>
              </a:spcBef>
              <a:buClr>
                <a:srgbClr val="FEFEFE"/>
              </a:buClr>
              <a:buFont typeface="Arial"/>
              <a:buNone/>
              <a:defRPr b="0" i="0" sz="900" u="none" cap="none" strike="noStrike">
                <a:solidFill>
                  <a:srgbClr val="FEFEFE"/>
                </a:solidFill>
                <a:latin typeface="Century Gothic"/>
                <a:ea typeface="Century Gothic"/>
                <a:cs typeface="Century Gothic"/>
                <a:sym typeface="Century Gothic"/>
              </a:defRPr>
            </a:lvl7pPr>
            <a:lvl8pPr indent="0" lvl="7" marL="3200400" marR="0" rtl="0" algn="l">
              <a:spcBef>
                <a:spcPts val="180"/>
              </a:spcBef>
              <a:buClr>
                <a:srgbClr val="FEFEFE"/>
              </a:buClr>
              <a:buFont typeface="Courier New"/>
              <a:buNone/>
              <a:defRPr b="0" i="0" sz="900" u="none" cap="none" strike="noStrike">
                <a:solidFill>
                  <a:srgbClr val="FEFEFE"/>
                </a:solidFill>
                <a:latin typeface="Century Gothic"/>
                <a:ea typeface="Century Gothic"/>
                <a:cs typeface="Century Gothic"/>
                <a:sym typeface="Century Gothic"/>
              </a:defRPr>
            </a:lvl8pPr>
            <a:lvl9pPr indent="0" lvl="8" marL="3657600" marR="0" rtl="0" algn="l">
              <a:spcBef>
                <a:spcPts val="180"/>
              </a:spcBef>
              <a:buClr>
                <a:srgbClr val="FEFEFE"/>
              </a:buClr>
              <a:buFont typeface="Arial"/>
              <a:buNone/>
              <a:defRPr b="0" i="0" sz="900" u="none" cap="none" strike="noStrike">
                <a:solidFill>
                  <a:srgbClr val="FEFEFE"/>
                </a:solidFill>
                <a:latin typeface="Century Gothic"/>
                <a:ea typeface="Century Gothic"/>
                <a:cs typeface="Century Gothic"/>
                <a:sym typeface="Century Gothic"/>
              </a:defRPr>
            </a:lvl9pPr>
          </a:lstStyle>
          <a:p/>
        </p:txBody>
      </p:sp>
      <p:sp>
        <p:nvSpPr>
          <p:cNvPr id="70" name="Shape 70"/>
          <p:cNvSpPr txBox="1"/>
          <p:nvPr>
            <p:ph idx="10" type="dt"/>
          </p:nvPr>
        </p:nvSpPr>
        <p:spPr>
          <a:xfrm>
            <a:off x="6363346" y="6356350"/>
            <a:ext cx="2085975"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sz="1200">
                <a:solidFill>
                  <a:srgbClr val="FEFEFE"/>
                </a:solidFill>
                <a:latin typeface="Century Gothic"/>
                <a:ea typeface="Century Gothic"/>
                <a:cs typeface="Century Gothic"/>
                <a:sym typeface="Century Gothic"/>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71" name="Shape 71"/>
          <p:cNvSpPr txBox="1"/>
          <p:nvPr>
            <p:ph idx="11" type="ftr"/>
          </p:nvPr>
        </p:nvSpPr>
        <p:spPr>
          <a:xfrm>
            <a:off x="659164" y="6356350"/>
            <a:ext cx="2847975"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FEFEFE"/>
                </a:solidFill>
                <a:latin typeface="Century Gothic"/>
                <a:ea typeface="Century Gothic"/>
                <a:cs typeface="Century Gothic"/>
                <a:sym typeface="Century Gothic"/>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72" name="Shape 72"/>
          <p:cNvSpPr txBox="1"/>
          <p:nvPr>
            <p:ph idx="12" type="sldNum"/>
          </p:nvPr>
        </p:nvSpPr>
        <p:spPr>
          <a:xfrm>
            <a:off x="8543278" y="6356350"/>
            <a:ext cx="561975" cy="365125"/>
          </a:xfrm>
          <a:prstGeom prst="rect">
            <a:avLst/>
          </a:prstGeom>
          <a:noFill/>
          <a:ln>
            <a:noFill/>
          </a:ln>
        </p:spPr>
        <p:txBody>
          <a:bodyPr anchorCtr="0" anchor="ctr" bIns="45700" lIns="27425" rIns="45700" tIns="45700">
            <a:noAutofit/>
          </a:bodyPr>
          <a:lstStyle/>
          <a:p>
            <a:pPr indent="0" lvl="0" marL="0" marR="0" rtl="0" algn="l">
              <a:spcBef>
                <a:spcPts val="0"/>
              </a:spcBef>
              <a:spcAft>
                <a:spcPts val="0"/>
              </a:spcAft>
              <a:buSzPct val="25000"/>
              <a:buNone/>
            </a:pPr>
            <a:fld id="{00000000-1234-1234-1234-123412341234}" type="slidenum">
              <a:rPr lang="en-NZ" sz="1200">
                <a:solidFill>
                  <a:srgbClr val="FEFEFE"/>
                </a:solidFill>
                <a:latin typeface="Century Gothic"/>
                <a:ea typeface="Century Gothic"/>
                <a:cs typeface="Century Gothic"/>
                <a:sym typeface="Century Gothic"/>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B5064"/>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0"/>
            <a:ext cx="8229600" cy="1600199"/>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lt2"/>
              </a:buClr>
              <a:buFont typeface="Palatino Linotype"/>
              <a:buNone/>
              <a:defRPr b="0" i="0" sz="5400" u="none" cap="none" strike="noStrike">
                <a:solidFill>
                  <a:schemeClr val="lt2"/>
                </a:solidFill>
                <a:latin typeface="Palatino Linotype"/>
                <a:ea typeface="Palatino Linotype"/>
                <a:cs typeface="Palatino Linotype"/>
                <a:sym typeface="Palatino Linotyp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90500" lvl="0" marL="342900" marR="0" rtl="0" algn="l">
              <a:spcBef>
                <a:spcPts val="480"/>
              </a:spcBef>
              <a:buClr>
                <a:srgbClr val="FEFEFE"/>
              </a:buClr>
              <a:buSzPct val="100000"/>
              <a:buFont typeface="Arial"/>
              <a:buChar char="•"/>
              <a:defRPr b="0" i="0" sz="2400" u="none" cap="none" strike="noStrike">
                <a:solidFill>
                  <a:srgbClr val="FEFEFE"/>
                </a:solidFill>
                <a:latin typeface="Century Gothic"/>
                <a:ea typeface="Century Gothic"/>
                <a:cs typeface="Century Gothic"/>
                <a:sym typeface="Century Gothic"/>
              </a:defRPr>
            </a:lvl1pPr>
            <a:lvl2pPr indent="-184150" lvl="1" marL="742950" marR="0" rtl="0" algn="l">
              <a:spcBef>
                <a:spcPts val="320"/>
              </a:spcBef>
              <a:buClr>
                <a:srgbClr val="FEFEFE"/>
              </a:buClr>
              <a:buSzPct val="100000"/>
              <a:buFont typeface="Courier New"/>
              <a:buChar char="o"/>
              <a:defRPr b="0" i="0" sz="1600" u="none" cap="none" strike="noStrike">
                <a:solidFill>
                  <a:srgbClr val="FEFEFE"/>
                </a:solidFill>
                <a:latin typeface="Century Gothic"/>
                <a:ea typeface="Century Gothic"/>
                <a:cs typeface="Century Gothic"/>
                <a:sym typeface="Century Gothic"/>
              </a:defRPr>
            </a:lvl2pPr>
            <a:lvl3pPr indent="-127000" lvl="2" marL="1143000" marR="0" rtl="0" algn="l">
              <a:spcBef>
                <a:spcPts val="320"/>
              </a:spcBef>
              <a:buClr>
                <a:srgbClr val="FEFEFE"/>
              </a:buClr>
              <a:buSzPct val="100000"/>
              <a:buFont typeface="Arial"/>
              <a:buChar char="•"/>
              <a:defRPr b="0" i="0" sz="1600" u="none" cap="none" strike="noStrike">
                <a:solidFill>
                  <a:srgbClr val="FEFEFE"/>
                </a:solidFill>
                <a:latin typeface="Century Gothic"/>
                <a:ea typeface="Century Gothic"/>
                <a:cs typeface="Century Gothic"/>
                <a:sym typeface="Century Gothic"/>
              </a:defRPr>
            </a:lvl3pPr>
            <a:lvl4pPr indent="-127000" lvl="3" marL="1600200" marR="0" rtl="0" algn="l">
              <a:spcBef>
                <a:spcPts val="320"/>
              </a:spcBef>
              <a:buClr>
                <a:srgbClr val="FEFEFE"/>
              </a:buClr>
              <a:buSzPct val="100000"/>
              <a:buFont typeface="Courier New"/>
              <a:buChar char="o"/>
              <a:defRPr b="0" i="0" sz="1600" u="none" cap="none" strike="noStrike">
                <a:solidFill>
                  <a:srgbClr val="FEFEFE"/>
                </a:solidFill>
                <a:latin typeface="Century Gothic"/>
                <a:ea typeface="Century Gothic"/>
                <a:cs typeface="Century Gothic"/>
                <a:sym typeface="Century Gothic"/>
              </a:defRPr>
            </a:lvl4pPr>
            <a:lvl5pPr indent="-127000" lvl="4" marL="2057400" marR="0" rtl="0" algn="l">
              <a:spcBef>
                <a:spcPts val="320"/>
              </a:spcBef>
              <a:buClr>
                <a:srgbClr val="FEFEFE"/>
              </a:buClr>
              <a:buSzPct val="100000"/>
              <a:buFont typeface="Arial"/>
              <a:buChar char="•"/>
              <a:defRPr b="0" i="0" sz="1600" u="none" cap="none" strike="noStrike">
                <a:solidFill>
                  <a:srgbClr val="FEFEFE"/>
                </a:solidFill>
                <a:latin typeface="Century Gothic"/>
                <a:ea typeface="Century Gothic"/>
                <a:cs typeface="Century Gothic"/>
                <a:sym typeface="Century Gothic"/>
              </a:defRPr>
            </a:lvl5pPr>
            <a:lvl6pPr indent="-127000" lvl="5" marL="2514600" marR="0" rtl="0" algn="l">
              <a:spcBef>
                <a:spcPts val="320"/>
              </a:spcBef>
              <a:buClr>
                <a:srgbClr val="FEFEFE"/>
              </a:buClr>
              <a:buSzPct val="100000"/>
              <a:buFont typeface="Courier New"/>
              <a:buChar char="o"/>
              <a:defRPr b="0" i="0" sz="1600" u="none" cap="none" strike="noStrike">
                <a:solidFill>
                  <a:srgbClr val="FEFEFE"/>
                </a:solidFill>
                <a:latin typeface="Century Gothic"/>
                <a:ea typeface="Century Gothic"/>
                <a:cs typeface="Century Gothic"/>
                <a:sym typeface="Century Gothic"/>
              </a:defRPr>
            </a:lvl6pPr>
            <a:lvl7pPr indent="-127000" lvl="6" marL="2971800" marR="0" rtl="0" algn="l">
              <a:spcBef>
                <a:spcPts val="320"/>
              </a:spcBef>
              <a:buClr>
                <a:srgbClr val="FEFEFE"/>
              </a:buClr>
              <a:buSzPct val="100000"/>
              <a:buFont typeface="Arial"/>
              <a:buChar char="•"/>
              <a:defRPr b="0" i="0" sz="1600" u="none" cap="none" strike="noStrike">
                <a:solidFill>
                  <a:srgbClr val="FEFEFE"/>
                </a:solidFill>
                <a:latin typeface="Century Gothic"/>
                <a:ea typeface="Century Gothic"/>
                <a:cs typeface="Century Gothic"/>
                <a:sym typeface="Century Gothic"/>
              </a:defRPr>
            </a:lvl7pPr>
            <a:lvl8pPr indent="-127000" lvl="7" marL="3429000" marR="0" rtl="0" algn="l">
              <a:spcBef>
                <a:spcPts val="320"/>
              </a:spcBef>
              <a:buClr>
                <a:srgbClr val="FEFEFE"/>
              </a:buClr>
              <a:buSzPct val="100000"/>
              <a:buFont typeface="Courier New"/>
              <a:buChar char="o"/>
              <a:defRPr b="0" i="0" sz="1600" u="none" cap="none" strike="noStrike">
                <a:solidFill>
                  <a:srgbClr val="FEFEFE"/>
                </a:solidFill>
                <a:latin typeface="Century Gothic"/>
                <a:ea typeface="Century Gothic"/>
                <a:cs typeface="Century Gothic"/>
                <a:sym typeface="Century Gothic"/>
              </a:defRPr>
            </a:lvl8pPr>
            <a:lvl9pPr indent="-127000" lvl="8" marL="3886200" marR="0" rtl="0" algn="l">
              <a:spcBef>
                <a:spcPts val="320"/>
              </a:spcBef>
              <a:buClr>
                <a:srgbClr val="FEFEFE"/>
              </a:buClr>
              <a:buSzPct val="100000"/>
              <a:buFont typeface="Arial"/>
              <a:buChar char="•"/>
              <a:defRPr b="0" i="0" sz="1600" u="none" cap="none" strike="noStrike">
                <a:solidFill>
                  <a:srgbClr val="FEFEFE"/>
                </a:solidFill>
                <a:latin typeface="Century Gothic"/>
                <a:ea typeface="Century Gothic"/>
                <a:cs typeface="Century Gothic"/>
                <a:sym typeface="Century Gothic"/>
              </a:defRPr>
            </a:lvl9pPr>
          </a:lstStyle>
          <a:p/>
        </p:txBody>
      </p:sp>
      <p:sp>
        <p:nvSpPr>
          <p:cNvPr id="12" name="Shape 12"/>
          <p:cNvSpPr txBox="1"/>
          <p:nvPr>
            <p:ph idx="10" type="dt"/>
          </p:nvPr>
        </p:nvSpPr>
        <p:spPr>
          <a:xfrm>
            <a:off x="6363346" y="6356350"/>
            <a:ext cx="2085975"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rgbClr val="FEFEFE"/>
                </a:solidFill>
                <a:latin typeface="Century Gothic"/>
                <a:ea typeface="Century Gothic"/>
                <a:cs typeface="Century Gothic"/>
                <a:sym typeface="Century Gothic"/>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3" name="Shape 13"/>
          <p:cNvSpPr txBox="1"/>
          <p:nvPr>
            <p:ph idx="11" type="ftr"/>
          </p:nvPr>
        </p:nvSpPr>
        <p:spPr>
          <a:xfrm>
            <a:off x="659164" y="6356350"/>
            <a:ext cx="2847975"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FEFEFE"/>
                </a:solidFill>
                <a:latin typeface="Century Gothic"/>
                <a:ea typeface="Century Gothic"/>
                <a:cs typeface="Century Gothic"/>
                <a:sym typeface="Century Gothic"/>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4" name="Shape 14"/>
          <p:cNvSpPr txBox="1"/>
          <p:nvPr>
            <p:ph idx="12" type="sldNum"/>
          </p:nvPr>
        </p:nvSpPr>
        <p:spPr>
          <a:xfrm>
            <a:off x="8543278" y="6356350"/>
            <a:ext cx="561975" cy="365125"/>
          </a:xfrm>
          <a:prstGeom prst="rect">
            <a:avLst/>
          </a:prstGeom>
          <a:noFill/>
          <a:ln>
            <a:noFill/>
          </a:ln>
        </p:spPr>
        <p:txBody>
          <a:bodyPr anchorCtr="0" anchor="ctr" bIns="45700" lIns="27425" rIns="45700" tIns="45700">
            <a:noAutofit/>
          </a:bodyPr>
          <a:lstStyle/>
          <a:p>
            <a:pPr indent="0" lvl="0" marL="0" marR="0" rtl="0" algn="l">
              <a:spcBef>
                <a:spcPts val="0"/>
              </a:spcBef>
              <a:spcAft>
                <a:spcPts val="0"/>
              </a:spcAft>
              <a:buSzPct val="25000"/>
              <a:buNone/>
            </a:pPr>
            <a:fld id="{00000000-1234-1234-1234-123412341234}" type="slidenum">
              <a:rPr b="0" i="0" lang="en-NZ" sz="1200" u="none" cap="none" strike="noStrike">
                <a:solidFill>
                  <a:srgbClr val="FEFEFE"/>
                </a:solidFill>
                <a:latin typeface="Century Gothic"/>
                <a:ea typeface="Century Gothic"/>
                <a:cs typeface="Century Gothic"/>
                <a:sym typeface="Century Gothic"/>
              </a:rPr>
              <a:t>‹#›</a:t>
            </a:fld>
          </a:p>
        </p:txBody>
      </p:sp>
      <p:sp>
        <p:nvSpPr>
          <p:cNvPr id="15" name="Shape 15"/>
          <p:cNvSpPr/>
          <p:nvPr/>
        </p:nvSpPr>
        <p:spPr>
          <a:xfrm>
            <a:off x="8457760" y="6499383"/>
            <a:ext cx="84771" cy="84771"/>
          </a:xfrm>
          <a:prstGeom prst="ellipse">
            <a:avLst/>
          </a:prstGeom>
          <a:solidFill>
            <a:srgbClr val="FEFEFE"/>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Palatino Linotype"/>
              <a:ea typeface="Palatino Linotype"/>
              <a:cs typeface="Palatino Linotype"/>
              <a:sym typeface="Palatino Linotype"/>
            </a:endParaRPr>
          </a:p>
        </p:txBody>
      </p:sp>
      <p:sp>
        <p:nvSpPr>
          <p:cNvPr id="16" name="Shape 16"/>
          <p:cNvSpPr/>
          <p:nvPr/>
        </p:nvSpPr>
        <p:spPr>
          <a:xfrm>
            <a:off x="569118" y="6499383"/>
            <a:ext cx="84771" cy="84771"/>
          </a:xfrm>
          <a:prstGeom prst="ellipse">
            <a:avLst/>
          </a:prstGeom>
          <a:solidFill>
            <a:srgbClr val="FEFEFE"/>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89" name="Shape 89"/>
        <p:cNvGrpSpPr/>
        <p:nvPr/>
      </p:nvGrpSpPr>
      <p:grpSpPr>
        <a:xfrm>
          <a:off x="0" y="0"/>
          <a:ext cx="0" cy="0"/>
          <a:chOff x="0" y="0"/>
          <a:chExt cx="0" cy="0"/>
        </a:xfrm>
      </p:grpSpPr>
      <p:sp>
        <p:nvSpPr>
          <p:cNvPr id="90" name="Shape 90"/>
          <p:cNvSpPr txBox="1"/>
          <p:nvPr>
            <p:ph type="ctrTitle"/>
          </p:nvPr>
        </p:nvSpPr>
        <p:spPr>
          <a:xfrm>
            <a:off x="685800" y="260648"/>
            <a:ext cx="7772400" cy="2808310"/>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buClr>
                <a:schemeClr val="lt2"/>
              </a:buClr>
              <a:buSzPct val="25000"/>
              <a:buFont typeface="Palatino Linotype"/>
              <a:buNone/>
            </a:pPr>
            <a:r>
              <a:rPr b="0" i="0" lang="en-NZ" sz="5400" u="none" cap="none" strike="noStrike">
                <a:solidFill>
                  <a:schemeClr val="lt2"/>
                </a:solidFill>
                <a:latin typeface="Palatino Linotype"/>
                <a:ea typeface="Palatino Linotype"/>
                <a:cs typeface="Palatino Linotype"/>
                <a:sym typeface="Palatino Linotype"/>
              </a:rPr>
              <a:t>Apache Spark:</a:t>
            </a:r>
            <a:br>
              <a:rPr b="0" i="0" lang="en-NZ" sz="5400" u="none" cap="none" strike="noStrike">
                <a:solidFill>
                  <a:schemeClr val="lt2"/>
                </a:solidFill>
                <a:latin typeface="Palatino Linotype"/>
                <a:ea typeface="Palatino Linotype"/>
                <a:cs typeface="Palatino Linotype"/>
                <a:sym typeface="Palatino Linotype"/>
              </a:rPr>
            </a:br>
            <a:r>
              <a:rPr b="0" i="0" lang="en-NZ" sz="5400" u="none" cap="none" strike="noStrike">
                <a:solidFill>
                  <a:schemeClr val="lt2"/>
                </a:solidFill>
                <a:latin typeface="Palatino Linotype"/>
                <a:ea typeface="Palatino Linotype"/>
                <a:cs typeface="Palatino Linotype"/>
                <a:sym typeface="Palatino Linotype"/>
              </a:rPr>
              <a:t>A Unified Engine for </a:t>
            </a:r>
            <a:br>
              <a:rPr b="0" i="0" lang="en-NZ" sz="5400" u="none" cap="none" strike="noStrike">
                <a:solidFill>
                  <a:schemeClr val="lt2"/>
                </a:solidFill>
                <a:latin typeface="Palatino Linotype"/>
                <a:ea typeface="Palatino Linotype"/>
                <a:cs typeface="Palatino Linotype"/>
                <a:sym typeface="Palatino Linotype"/>
              </a:rPr>
            </a:br>
            <a:r>
              <a:rPr b="0" i="0" lang="en-NZ" sz="5400" u="none" cap="none" strike="noStrike">
                <a:solidFill>
                  <a:schemeClr val="lt2"/>
                </a:solidFill>
                <a:latin typeface="Palatino Linotype"/>
                <a:ea typeface="Palatino Linotype"/>
                <a:cs typeface="Palatino Linotype"/>
                <a:sym typeface="Palatino Linotype"/>
              </a:rPr>
              <a:t>Big Data Processing</a:t>
            </a:r>
          </a:p>
        </p:txBody>
      </p:sp>
      <p:sp>
        <p:nvSpPr>
          <p:cNvPr id="91" name="Shape 91"/>
          <p:cNvSpPr txBox="1"/>
          <p:nvPr>
            <p:ph idx="1" type="subTitle"/>
          </p:nvPr>
        </p:nvSpPr>
        <p:spPr>
          <a:xfrm>
            <a:off x="1371600" y="3212975"/>
            <a:ext cx="6400799" cy="2448271"/>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spcAft>
                <a:spcPts val="0"/>
              </a:spcAft>
              <a:buClr>
                <a:schemeClr val="lt1"/>
              </a:buClr>
              <a:buSzPct val="25000"/>
              <a:buFont typeface="Arial"/>
              <a:buNone/>
            </a:pPr>
            <a:r>
              <a:t/>
            </a:r>
            <a:endParaRPr b="0" i="0" sz="2960" u="none" cap="none" strike="noStrike">
              <a:solidFill>
                <a:schemeClr val="lt1"/>
              </a:solidFill>
              <a:latin typeface="Century Gothic"/>
              <a:ea typeface="Century Gothic"/>
              <a:cs typeface="Century Gothic"/>
              <a:sym typeface="Century Gothic"/>
            </a:endParaRPr>
          </a:p>
          <a:p>
            <a:pPr indent="0" lvl="0" marL="0" marR="0" rtl="0" algn="ctr">
              <a:lnSpc>
                <a:spcPct val="90000"/>
              </a:lnSpc>
              <a:spcBef>
                <a:spcPts val="592"/>
              </a:spcBef>
              <a:spcAft>
                <a:spcPts val="0"/>
              </a:spcAft>
              <a:buClr>
                <a:schemeClr val="lt1"/>
              </a:buClr>
              <a:buSzPct val="25000"/>
              <a:buFont typeface="Arial"/>
              <a:buNone/>
            </a:pPr>
            <a:r>
              <a:rPr b="0" i="0" lang="en-NZ" sz="2960" u="none" cap="none" strike="noStrike">
                <a:solidFill>
                  <a:schemeClr val="lt1"/>
                </a:solidFill>
                <a:latin typeface="Century Gothic"/>
                <a:ea typeface="Century Gothic"/>
                <a:cs typeface="Century Gothic"/>
                <a:sym typeface="Century Gothic"/>
              </a:rPr>
              <a:t>Part I </a:t>
            </a:r>
          </a:p>
          <a:p>
            <a:pPr indent="0" lvl="0" marL="0" marR="0" rtl="0" algn="ctr">
              <a:lnSpc>
                <a:spcPct val="90000"/>
              </a:lnSpc>
              <a:spcBef>
                <a:spcPts val="444"/>
              </a:spcBef>
              <a:spcAft>
                <a:spcPts val="0"/>
              </a:spcAft>
              <a:buClr>
                <a:schemeClr val="lt1"/>
              </a:buClr>
              <a:buSzPct val="25000"/>
              <a:buFont typeface="Arial"/>
              <a:buNone/>
            </a:pPr>
            <a:r>
              <a:rPr b="0" i="1" lang="en-NZ" sz="2220" u="none" cap="none" strike="noStrike">
                <a:solidFill>
                  <a:schemeClr val="lt1"/>
                </a:solidFill>
                <a:latin typeface="Century Gothic"/>
                <a:ea typeface="Century Gothic"/>
                <a:cs typeface="Century Gothic"/>
                <a:sym typeface="Century Gothic"/>
              </a:rPr>
              <a:t>Overview and Programming Model</a:t>
            </a:r>
          </a:p>
          <a:p>
            <a:pPr indent="0" lvl="0" marL="0" marR="0" rtl="0" algn="ctr">
              <a:lnSpc>
                <a:spcPct val="90000"/>
              </a:lnSpc>
              <a:spcBef>
                <a:spcPts val="592"/>
              </a:spcBef>
              <a:spcAft>
                <a:spcPts val="0"/>
              </a:spcAft>
              <a:buClr>
                <a:schemeClr val="lt1"/>
              </a:buClr>
              <a:buSzPct val="25000"/>
              <a:buFont typeface="Arial"/>
              <a:buNone/>
            </a:pPr>
            <a:r>
              <a:t/>
            </a:r>
            <a:endParaRPr b="0" i="0" sz="2960" u="none" cap="none" strike="noStrike">
              <a:solidFill>
                <a:schemeClr val="lt1"/>
              </a:solidFill>
              <a:latin typeface="Century Gothic"/>
              <a:ea typeface="Century Gothic"/>
              <a:cs typeface="Century Gothic"/>
              <a:sym typeface="Century Gothic"/>
            </a:endParaRPr>
          </a:p>
          <a:p>
            <a:pPr indent="0" lvl="0" marL="0" marR="0" rtl="0" algn="ctr">
              <a:lnSpc>
                <a:spcPct val="90000"/>
              </a:lnSpc>
              <a:spcBef>
                <a:spcPts val="592"/>
              </a:spcBef>
              <a:spcAft>
                <a:spcPts val="0"/>
              </a:spcAft>
              <a:buClr>
                <a:schemeClr val="lt1"/>
              </a:buClr>
              <a:buSzPct val="25000"/>
              <a:buFont typeface="Arial"/>
              <a:buNone/>
            </a:pPr>
            <a:r>
              <a:rPr b="0" i="0" lang="en-NZ" sz="2960" u="none" cap="none" strike="noStrike">
                <a:solidFill>
                  <a:schemeClr val="lt1"/>
                </a:solidFill>
                <a:latin typeface="Century Gothic"/>
                <a:ea typeface="Century Gothic"/>
                <a:cs typeface="Century Gothic"/>
                <a:sym typeface="Century Gothic"/>
              </a:rPr>
              <a:t>Shusen Yi</a:t>
            </a:r>
          </a:p>
          <a:p>
            <a:pPr indent="0" lvl="0" marL="0" marR="0" rtl="0" algn="ctr">
              <a:lnSpc>
                <a:spcPct val="90000"/>
              </a:lnSpc>
              <a:spcBef>
                <a:spcPts val="592"/>
              </a:spcBef>
              <a:spcAft>
                <a:spcPts val="0"/>
              </a:spcAft>
              <a:buClr>
                <a:schemeClr val="lt1"/>
              </a:buClr>
              <a:buSzPct val="25000"/>
              <a:buFont typeface="Arial"/>
              <a:buNone/>
            </a:pPr>
            <a:r>
              <a:t/>
            </a:r>
            <a:endParaRPr b="0" i="0" sz="2960" u="none" cap="none" strike="noStrike">
              <a:solidFill>
                <a:schemeClr val="lt1"/>
              </a:solidFill>
              <a:latin typeface="Century Gothic"/>
              <a:ea typeface="Century Gothic"/>
              <a:cs typeface="Century Gothic"/>
              <a:sym typeface="Century Gothic"/>
            </a:endParaRPr>
          </a:p>
          <a:p>
            <a:pPr indent="0" lvl="0" marL="0" marR="0" rtl="0" algn="ctr">
              <a:lnSpc>
                <a:spcPct val="90000"/>
              </a:lnSpc>
              <a:spcBef>
                <a:spcPts val="444"/>
              </a:spcBef>
              <a:buClr>
                <a:schemeClr val="lt1"/>
              </a:buClr>
              <a:buSzPct val="25000"/>
              <a:buFont typeface="Arial"/>
              <a:buNone/>
            </a:pPr>
            <a:r>
              <a:t/>
            </a:r>
            <a:endParaRPr b="0" i="0" sz="2220" u="none" cap="none" strike="noStrike">
              <a:solidFill>
                <a:schemeClr val="lt1"/>
              </a:solidFill>
              <a:latin typeface="Century Gothic"/>
              <a:ea typeface="Century Gothic"/>
              <a:cs typeface="Century Gothic"/>
              <a:sym typeface="Century Gothic"/>
            </a:endParaRPr>
          </a:p>
        </p:txBody>
      </p:sp>
      <p:sp>
        <p:nvSpPr>
          <p:cNvPr id="92" name="Shape 92"/>
          <p:cNvSpPr txBox="1"/>
          <p:nvPr/>
        </p:nvSpPr>
        <p:spPr>
          <a:xfrm>
            <a:off x="4644935" y="1979451"/>
            <a:ext cx="184666" cy="36933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Shape 159"/>
          <p:cNvPicPr preferRelativeResize="0"/>
          <p:nvPr/>
        </p:nvPicPr>
        <p:blipFill>
          <a:blip r:embed="rId3">
            <a:alphaModFix/>
          </a:blip>
          <a:stretch>
            <a:fillRect/>
          </a:stretch>
        </p:blipFill>
        <p:spPr>
          <a:xfrm>
            <a:off x="838700" y="536649"/>
            <a:ext cx="7466600" cy="6044000"/>
          </a:xfrm>
          <a:prstGeom prst="rect">
            <a:avLst/>
          </a:prstGeom>
          <a:noFill/>
          <a:ln>
            <a:noFill/>
          </a:ln>
        </p:spPr>
      </p:pic>
      <p:sp>
        <p:nvSpPr>
          <p:cNvPr id="160" name="Shape 160"/>
          <p:cNvSpPr txBox="1"/>
          <p:nvPr/>
        </p:nvSpPr>
        <p:spPr>
          <a:xfrm>
            <a:off x="515150" y="128800"/>
            <a:ext cx="8178000" cy="9660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0"/>
            <a:ext cx="8229600" cy="1600199"/>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lt2"/>
              </a:buClr>
              <a:buSzPct val="25000"/>
              <a:buFont typeface="Palatino Linotype"/>
              <a:buNone/>
            </a:pPr>
            <a:r>
              <a:rPr lang="en-NZ"/>
              <a:t>2. Programming Model</a:t>
            </a:r>
          </a:p>
        </p:txBody>
      </p:sp>
      <p:sp>
        <p:nvSpPr>
          <p:cNvPr id="167" name="Shape 167"/>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0" lvl="0" marL="0" rtl="0">
              <a:spcBef>
                <a:spcPts val="0"/>
              </a:spcBef>
              <a:buClr>
                <a:srgbClr val="FEFEFE"/>
              </a:buClr>
              <a:buSzPct val="25000"/>
              <a:buFont typeface="Arial"/>
              <a:buNone/>
            </a:pPr>
            <a:r>
              <a:t/>
            </a:r>
            <a:endParaRPr/>
          </a:p>
          <a:p>
            <a:pPr indent="0" lvl="0" marL="0" rtl="0">
              <a:spcBef>
                <a:spcPts val="0"/>
              </a:spcBef>
              <a:buClr>
                <a:srgbClr val="FEFEFE"/>
              </a:buClr>
              <a:buSzPct val="25000"/>
              <a:buFont typeface="Arial"/>
              <a:buNone/>
            </a:pPr>
            <a:r>
              <a:rPr lang="en-NZ"/>
              <a:t>	From the other paper it says:</a:t>
            </a:r>
          </a:p>
          <a:p>
            <a:pPr indent="457200" lvl="0" marL="0" rtl="0">
              <a:spcBef>
                <a:spcPts val="0"/>
              </a:spcBef>
              <a:buClr>
                <a:srgbClr val="FEFEFE"/>
              </a:buClr>
              <a:buSzPct val="25000"/>
              <a:buFont typeface="Arial"/>
              <a:buNone/>
            </a:pPr>
            <a:r>
              <a:t/>
            </a:r>
            <a:endParaRPr/>
          </a:p>
          <a:p>
            <a:pPr indent="-228600" lvl="0" marL="457200" rtl="0">
              <a:spcBef>
                <a:spcPts val="0"/>
              </a:spcBef>
            </a:pPr>
            <a:r>
              <a:rPr lang="en-NZ"/>
              <a:t>Resilient Distributed Datasets (RDDs)</a:t>
            </a:r>
          </a:p>
          <a:p>
            <a:pPr indent="-228600" lvl="0" marL="457200" rtl="0">
              <a:spcBef>
                <a:spcPts val="0"/>
              </a:spcBef>
            </a:pPr>
            <a:r>
              <a:rPr lang="en-NZ"/>
              <a:t>Parallel Operations</a:t>
            </a:r>
          </a:p>
          <a:p>
            <a:pPr indent="-228600" lvl="0" marL="457200" rtl="0">
              <a:spcBef>
                <a:spcPts val="0"/>
              </a:spcBef>
            </a:pPr>
            <a:r>
              <a:rPr lang="en-NZ"/>
              <a:t>Shared Variables</a:t>
            </a:r>
          </a:p>
          <a:p>
            <a:pPr indent="0" lvl="0" marL="0" rtl="0">
              <a:spcBef>
                <a:spcPts val="0"/>
              </a:spcBef>
              <a:buClr>
                <a:srgbClr val="FEFEFE"/>
              </a:buClr>
              <a:buSzPct val="25000"/>
              <a:buFont typeface="Arial"/>
              <a:buNone/>
            </a:pPr>
            <a:r>
              <a:rPr lang="en-NZ"/>
              <a:t>This paper is different by providing examples to explain how Spark works.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0"/>
            <a:ext cx="8229600" cy="1600199"/>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lt2"/>
              </a:buClr>
              <a:buSzPct val="25000"/>
              <a:buFont typeface="Palatino Linotype"/>
              <a:buNone/>
            </a:pPr>
            <a:r>
              <a:rPr lang="en-NZ"/>
              <a:t>Resilient Distributed Datasets (RDDs)</a:t>
            </a:r>
          </a:p>
        </p:txBody>
      </p:sp>
      <p:sp>
        <p:nvSpPr>
          <p:cNvPr id="174" name="Shape 174"/>
          <p:cNvSpPr txBox="1"/>
          <p:nvPr>
            <p:ph idx="1" type="body"/>
          </p:nvPr>
        </p:nvSpPr>
        <p:spPr>
          <a:xfrm>
            <a:off x="457200" y="1600200"/>
            <a:ext cx="8451000" cy="47286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FEFEFE"/>
              </a:buClr>
              <a:buSzPct val="100000"/>
              <a:buFont typeface="Arial"/>
              <a:buChar char="•"/>
            </a:pPr>
            <a:r>
              <a:rPr lang="en-NZ" sz="2800"/>
              <a:t>A resilient distributed dataset (RDD) is a read-only collection of objects partitioned across a set of machines that can be rebuilt if a partition is lost.</a:t>
            </a:r>
          </a:p>
          <a:p>
            <a:pPr indent="-342900" lvl="0" marL="342900" marR="0" rtl="0" algn="l">
              <a:spcBef>
                <a:spcPts val="560"/>
              </a:spcBef>
              <a:spcAft>
                <a:spcPts val="0"/>
              </a:spcAft>
              <a:buClr>
                <a:srgbClr val="FEFEFE"/>
              </a:buClr>
              <a:buSzPct val="100000"/>
              <a:buFont typeface="Arial"/>
              <a:buChar char="•"/>
            </a:pPr>
            <a:r>
              <a:rPr b="0" i="0" lang="en-NZ" sz="2800" u="none" cap="none" strike="noStrike">
                <a:solidFill>
                  <a:srgbClr val="FEFEFE"/>
                </a:solidFill>
                <a:latin typeface="Century Gothic"/>
                <a:ea typeface="Century Gothic"/>
                <a:cs typeface="Century Gothic"/>
                <a:sym typeface="Century Gothic"/>
              </a:rPr>
              <a:t>Factors:</a:t>
            </a:r>
          </a:p>
          <a:p>
            <a:pPr indent="-285750" lvl="1" marL="742950" marR="0" rtl="0" algn="l">
              <a:spcBef>
                <a:spcPts val="400"/>
              </a:spcBef>
              <a:spcAft>
                <a:spcPts val="0"/>
              </a:spcAft>
              <a:buClr>
                <a:srgbClr val="FEFEFE"/>
              </a:buClr>
              <a:buSzPct val="100000"/>
              <a:buFont typeface="Courier New"/>
              <a:buChar char="o"/>
            </a:pPr>
            <a:r>
              <a:rPr lang="en-NZ" sz="2000"/>
              <a:t>fault-tolerant</a:t>
            </a:r>
          </a:p>
          <a:p>
            <a:pPr indent="-285750" lvl="1" marL="742950" marR="0" rtl="0" algn="l">
              <a:spcBef>
                <a:spcPts val="400"/>
              </a:spcBef>
              <a:spcAft>
                <a:spcPts val="0"/>
              </a:spcAft>
              <a:buClr>
                <a:srgbClr val="FEFEFE"/>
              </a:buClr>
              <a:buSzPct val="100000"/>
              <a:buFont typeface="Courier New"/>
              <a:buChar char="o"/>
            </a:pPr>
            <a:r>
              <a:rPr lang="en-NZ" sz="2000"/>
              <a:t>can be manipulated in parallel</a:t>
            </a:r>
          </a:p>
          <a:p>
            <a:pPr indent="-285750" lvl="1" marL="742950" marR="0" rtl="0" algn="l">
              <a:spcBef>
                <a:spcPts val="400"/>
              </a:spcBef>
              <a:spcAft>
                <a:spcPts val="0"/>
              </a:spcAft>
              <a:buClr>
                <a:srgbClr val="FEFEFE"/>
              </a:buClr>
              <a:buSzPct val="100000"/>
              <a:buFont typeface="Courier New"/>
              <a:buChar char="o"/>
            </a:pPr>
            <a:r>
              <a:rPr lang="en-NZ" sz="2000"/>
              <a:t>can be rebuilt if a partition is lost</a:t>
            </a:r>
          </a:p>
          <a:p>
            <a:pPr indent="-285750" lvl="1" marL="742950" marR="0" rtl="0" algn="l">
              <a:spcBef>
                <a:spcPts val="400"/>
              </a:spcBef>
              <a:buClr>
                <a:srgbClr val="FEFEFE"/>
              </a:buClr>
              <a:buSzPct val="100000"/>
              <a:buFont typeface="Courier New"/>
              <a:buChar char="o"/>
            </a:pPr>
            <a:r>
              <a:rPr lang="en-NZ" sz="2000"/>
              <a:t>create RDDs by applying operations called “transformations” (such as </a:t>
            </a:r>
            <a:r>
              <a:rPr i="1" lang="en-NZ" sz="2000"/>
              <a:t>map, filter</a:t>
            </a:r>
            <a:r>
              <a:rPr lang="en-NZ" sz="2000"/>
              <a:t>, and </a:t>
            </a:r>
            <a:r>
              <a:rPr i="1" lang="en-NZ" sz="2000"/>
              <a:t>groupBy</a:t>
            </a:r>
            <a:r>
              <a:rPr lang="en-NZ" sz="2000"/>
              <a:t>) to the data</a:t>
            </a:r>
          </a:p>
          <a:p>
            <a:pPr indent="-285750" lvl="1" marL="742950" marR="0" rtl="0" algn="l">
              <a:spcBef>
                <a:spcPts val="400"/>
              </a:spcBef>
              <a:buClr>
                <a:srgbClr val="FEFEFE"/>
              </a:buClr>
              <a:buSzPct val="100000"/>
              <a:buFont typeface="Courier New"/>
              <a:buChar char="o"/>
            </a:pPr>
            <a:r>
              <a:rPr lang="en-NZ" sz="2000"/>
              <a:t>exposes RDDs through a functional programming API in Scala, Java,Python, and R</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0"/>
            <a:ext cx="8229600" cy="1439700"/>
          </a:xfrm>
          <a:prstGeom prst="rect">
            <a:avLst/>
          </a:prstGeom>
          <a:noFill/>
          <a:ln>
            <a:noFill/>
          </a:ln>
        </p:spPr>
        <p:txBody>
          <a:bodyPr anchorCtr="0" anchor="b" bIns="45700" lIns="91425" rIns="91425" tIns="45700">
            <a:noAutofit/>
          </a:bodyPr>
          <a:lstStyle/>
          <a:p>
            <a:pPr indent="0" lvl="0" marL="0" marR="0" rtl="0" algn="ctr">
              <a:lnSpc>
                <a:spcPct val="161111"/>
              </a:lnSpc>
              <a:spcBef>
                <a:spcPts val="0"/>
              </a:spcBef>
              <a:buClr>
                <a:schemeClr val="lt2"/>
              </a:buClr>
              <a:buSzPct val="25000"/>
              <a:buFont typeface="Palatino Linotype"/>
              <a:buNone/>
            </a:pPr>
            <a:r>
              <a:rPr lang="en-NZ" sz="3600"/>
              <a:t>Example in Scala Code</a:t>
            </a:r>
          </a:p>
        </p:txBody>
      </p:sp>
      <p:sp>
        <p:nvSpPr>
          <p:cNvPr id="181" name="Shape 181"/>
          <p:cNvSpPr txBox="1"/>
          <p:nvPr>
            <p:ph idx="1" type="body"/>
          </p:nvPr>
        </p:nvSpPr>
        <p:spPr>
          <a:xfrm>
            <a:off x="457200" y="1333737"/>
            <a:ext cx="8229600" cy="5058900"/>
          </a:xfrm>
          <a:prstGeom prst="rect">
            <a:avLst/>
          </a:prstGeom>
          <a:noFill/>
          <a:ln>
            <a:noFill/>
          </a:ln>
        </p:spPr>
        <p:txBody>
          <a:bodyPr anchorCtr="0" anchor="t" bIns="45700" lIns="91425" rIns="91425" tIns="45700">
            <a:noAutofit/>
          </a:bodyPr>
          <a:lstStyle/>
          <a:p>
            <a:pPr indent="-355600" lvl="0" marL="457200" rtl="0">
              <a:lnSpc>
                <a:spcPct val="115000"/>
              </a:lnSpc>
              <a:spcBef>
                <a:spcPts val="0"/>
              </a:spcBef>
              <a:buClr>
                <a:srgbClr val="FEFEFE"/>
              </a:buClr>
              <a:buSzPct val="100000"/>
              <a:buAutoNum type="arabicPeriod"/>
            </a:pPr>
            <a:r>
              <a:rPr lang="en-NZ" sz="2000">
                <a:solidFill>
                  <a:srgbClr val="FEFEFE"/>
                </a:solidFill>
              </a:rPr>
              <a:t>Spark exposes RDDs through a functional programming API in Scala, Java, Python, and R, where users can simply pass local functions to run on the cluster.</a:t>
            </a:r>
          </a:p>
          <a:p>
            <a:pPr indent="0" lvl="0" marL="0" marR="0" rtl="0" algn="l">
              <a:spcBef>
                <a:spcPts val="480"/>
              </a:spcBef>
              <a:spcAft>
                <a:spcPts val="0"/>
              </a:spcAft>
              <a:buNone/>
            </a:pPr>
            <a:r>
              <a:t/>
            </a:r>
            <a:endParaRPr/>
          </a:p>
          <a:p>
            <a:pPr indent="0" lvl="0" marL="0" marR="0" rtl="0" algn="l">
              <a:spcBef>
                <a:spcPts val="480"/>
              </a:spcBef>
              <a:spcAft>
                <a:spcPts val="0"/>
              </a:spcAft>
              <a:buNone/>
            </a:pPr>
            <a:r>
              <a:t/>
            </a:r>
            <a:endParaRPr/>
          </a:p>
          <a:p>
            <a:pPr indent="0" lvl="0" marL="0" rtl="0">
              <a:spcBef>
                <a:spcPts val="0"/>
              </a:spcBef>
              <a:buNone/>
            </a:pPr>
            <a:r>
              <a:t/>
            </a:r>
            <a:endParaRPr/>
          </a:p>
          <a:p>
            <a:pPr indent="0" lvl="0" marL="0" rtl="0">
              <a:spcBef>
                <a:spcPts val="400"/>
              </a:spcBef>
              <a:buNone/>
            </a:pPr>
            <a:r>
              <a:t/>
            </a:r>
            <a:endParaRPr/>
          </a:p>
          <a:p>
            <a:pPr indent="-228600" lvl="0" marL="457200" rtl="0">
              <a:spcBef>
                <a:spcPts val="400"/>
              </a:spcBef>
            </a:pPr>
            <a:r>
              <a:rPr lang="en-NZ"/>
              <a:t>1st line: Defines a RDD of collections of lines of text in a HDFS </a:t>
            </a:r>
          </a:p>
          <a:p>
            <a:pPr indent="-228600" lvl="0" marL="457200" rtl="0">
              <a:spcBef>
                <a:spcPts val="400"/>
              </a:spcBef>
            </a:pPr>
            <a:r>
              <a:rPr lang="en-NZ"/>
              <a:t>2nd line: Calls the </a:t>
            </a:r>
            <a:r>
              <a:rPr i="1" lang="en-NZ"/>
              <a:t>filter</a:t>
            </a:r>
            <a:r>
              <a:rPr lang="en-NZ"/>
              <a:t> to get a new RDD</a:t>
            </a:r>
          </a:p>
          <a:p>
            <a:pPr indent="-228600" lvl="0" marL="457200" rtl="0">
              <a:spcBef>
                <a:spcPts val="400"/>
              </a:spcBef>
            </a:pPr>
            <a:r>
              <a:rPr lang="en-NZ"/>
              <a:t>3rd line: Calls</a:t>
            </a:r>
            <a:r>
              <a:rPr i="1" lang="en-NZ"/>
              <a:t> count</a:t>
            </a:r>
            <a:r>
              <a:rPr lang="en-NZ"/>
              <a:t> RDD function return the result(NOT another RDD)</a:t>
            </a:r>
          </a:p>
          <a:p>
            <a:pPr indent="0" lvl="0" marL="0" marR="0" rtl="0" algn="l">
              <a:spcBef>
                <a:spcPts val="480"/>
              </a:spcBef>
              <a:buNone/>
            </a:pPr>
            <a:r>
              <a:t/>
            </a:r>
            <a:endParaRPr/>
          </a:p>
        </p:txBody>
      </p:sp>
      <p:pic>
        <p:nvPicPr>
          <p:cNvPr id="182" name="Shape 182"/>
          <p:cNvPicPr preferRelativeResize="0"/>
          <p:nvPr/>
        </p:nvPicPr>
        <p:blipFill>
          <a:blip r:embed="rId3">
            <a:alphaModFix/>
          </a:blip>
          <a:stretch>
            <a:fillRect/>
          </a:stretch>
        </p:blipFill>
        <p:spPr>
          <a:xfrm>
            <a:off x="1716388" y="2563524"/>
            <a:ext cx="4816725" cy="14397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0"/>
            <a:ext cx="8229600" cy="1600199"/>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lt2"/>
              </a:buClr>
              <a:buSzPct val="25000"/>
              <a:buFont typeface="Palatino Linotype"/>
              <a:buNone/>
            </a:pPr>
            <a:r>
              <a:rPr lang="en-NZ"/>
              <a:t>Example Continue</a:t>
            </a:r>
          </a:p>
        </p:txBody>
      </p:sp>
      <p:sp>
        <p:nvSpPr>
          <p:cNvPr id="188" name="Shape 188"/>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0" lvl="0" marL="0" marR="0" rtl="0" algn="l">
              <a:lnSpc>
                <a:spcPct val="90000"/>
              </a:lnSpc>
              <a:spcBef>
                <a:spcPts val="444"/>
              </a:spcBef>
              <a:spcAft>
                <a:spcPts val="0"/>
              </a:spcAft>
              <a:buNone/>
            </a:pPr>
            <a:r>
              <a:rPr lang="en-NZ" sz="2220"/>
              <a:t>Call                           to load just error messages to memory </a:t>
            </a:r>
          </a:p>
          <a:p>
            <a:pPr indent="0" lvl="0" marL="0" marR="0" rtl="0" algn="l">
              <a:lnSpc>
                <a:spcPct val="90000"/>
              </a:lnSpc>
              <a:spcBef>
                <a:spcPts val="444"/>
              </a:spcBef>
              <a:spcAft>
                <a:spcPts val="0"/>
              </a:spcAft>
              <a:buNone/>
            </a:pPr>
            <a:r>
              <a:t/>
            </a:r>
            <a:endParaRPr sz="2220"/>
          </a:p>
          <a:p>
            <a:pPr indent="0" lvl="0" marL="0" marR="0" rtl="0" algn="l">
              <a:lnSpc>
                <a:spcPct val="90000"/>
              </a:lnSpc>
              <a:spcBef>
                <a:spcPts val="444"/>
              </a:spcBef>
              <a:spcAft>
                <a:spcPts val="0"/>
              </a:spcAft>
              <a:buNone/>
            </a:pPr>
            <a:r>
              <a:rPr lang="en-NZ" sz="2220"/>
              <a:t>Then run a variety of queries on the in-memory data</a:t>
            </a:r>
          </a:p>
          <a:p>
            <a:pPr indent="0" lvl="0" marL="0" marR="0" rtl="0" algn="l">
              <a:lnSpc>
                <a:spcPct val="90000"/>
              </a:lnSpc>
              <a:spcBef>
                <a:spcPts val="444"/>
              </a:spcBef>
              <a:spcAft>
                <a:spcPts val="0"/>
              </a:spcAft>
              <a:buNone/>
            </a:pPr>
            <a:r>
              <a:t/>
            </a:r>
            <a:endParaRPr sz="2220"/>
          </a:p>
        </p:txBody>
      </p:sp>
      <p:pic>
        <p:nvPicPr>
          <p:cNvPr id="189" name="Shape 189"/>
          <p:cNvPicPr preferRelativeResize="0"/>
          <p:nvPr/>
        </p:nvPicPr>
        <p:blipFill>
          <a:blip r:embed="rId3">
            <a:alphaModFix/>
          </a:blip>
          <a:stretch>
            <a:fillRect/>
          </a:stretch>
        </p:blipFill>
        <p:spPr>
          <a:xfrm>
            <a:off x="977599" y="3422400"/>
            <a:ext cx="3338300" cy="1872350"/>
          </a:xfrm>
          <a:prstGeom prst="rect">
            <a:avLst/>
          </a:prstGeom>
          <a:noFill/>
          <a:ln>
            <a:noFill/>
          </a:ln>
        </p:spPr>
      </p:pic>
      <p:pic>
        <p:nvPicPr>
          <p:cNvPr id="190" name="Shape 190"/>
          <p:cNvPicPr preferRelativeResize="0"/>
          <p:nvPr/>
        </p:nvPicPr>
        <p:blipFill>
          <a:blip r:embed="rId4">
            <a:alphaModFix/>
          </a:blip>
          <a:stretch>
            <a:fillRect/>
          </a:stretch>
        </p:blipFill>
        <p:spPr>
          <a:xfrm>
            <a:off x="1205250" y="1723488"/>
            <a:ext cx="1828800" cy="419100"/>
          </a:xfrm>
          <a:prstGeom prst="rect">
            <a:avLst/>
          </a:prstGeom>
          <a:noFill/>
          <a:ln>
            <a:noFill/>
          </a:ln>
        </p:spPr>
      </p:pic>
      <p:pic>
        <p:nvPicPr>
          <p:cNvPr id="191" name="Shape 191"/>
          <p:cNvPicPr preferRelativeResize="0"/>
          <p:nvPr/>
        </p:nvPicPr>
        <p:blipFill>
          <a:blip r:embed="rId5">
            <a:alphaModFix/>
          </a:blip>
          <a:stretch>
            <a:fillRect/>
          </a:stretch>
        </p:blipFill>
        <p:spPr>
          <a:xfrm>
            <a:off x="5054387" y="3061962"/>
            <a:ext cx="2943225" cy="2714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523625" y="142275"/>
            <a:ext cx="8229600" cy="1021800"/>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lt2"/>
              </a:buClr>
              <a:buSzPct val="25000"/>
              <a:buFont typeface="Palatino Linotype"/>
              <a:buNone/>
            </a:pPr>
            <a:r>
              <a:rPr lang="en-NZ"/>
              <a:t>A longer example</a:t>
            </a:r>
          </a:p>
        </p:txBody>
      </p:sp>
      <p:pic>
        <p:nvPicPr>
          <p:cNvPr id="197" name="Shape 197"/>
          <p:cNvPicPr preferRelativeResize="0"/>
          <p:nvPr/>
        </p:nvPicPr>
        <p:blipFill>
          <a:blip r:embed="rId3">
            <a:alphaModFix/>
          </a:blip>
          <a:stretch>
            <a:fillRect/>
          </a:stretch>
        </p:blipFill>
        <p:spPr>
          <a:xfrm>
            <a:off x="1181937" y="3471725"/>
            <a:ext cx="6086475" cy="2838450"/>
          </a:xfrm>
          <a:prstGeom prst="rect">
            <a:avLst/>
          </a:prstGeom>
          <a:noFill/>
          <a:ln>
            <a:noFill/>
          </a:ln>
        </p:spPr>
      </p:pic>
      <p:sp>
        <p:nvSpPr>
          <p:cNvPr id="198" name="Shape 198"/>
          <p:cNvSpPr txBox="1"/>
          <p:nvPr/>
        </p:nvSpPr>
        <p:spPr>
          <a:xfrm>
            <a:off x="604875" y="1164075"/>
            <a:ext cx="7879200" cy="2190300"/>
          </a:xfrm>
          <a:prstGeom prst="rect">
            <a:avLst/>
          </a:prstGeom>
          <a:noFill/>
          <a:ln>
            <a:noFill/>
          </a:ln>
        </p:spPr>
        <p:txBody>
          <a:bodyPr anchorCtr="0" anchor="t" bIns="91425" lIns="91425" rIns="91425" tIns="91425">
            <a:noAutofit/>
          </a:bodyPr>
          <a:lstStyle/>
          <a:p>
            <a:pPr indent="-342900" lvl="0" marL="342900" rtl="0">
              <a:spcBef>
                <a:spcPts val="560"/>
              </a:spcBef>
              <a:buClr>
                <a:srgbClr val="FEFEFE"/>
              </a:buClr>
              <a:buSzPct val="100000"/>
              <a:buChar char="•"/>
            </a:pPr>
            <a:r>
              <a:rPr lang="en-NZ" sz="2800">
                <a:solidFill>
                  <a:srgbClr val="FEFEFE"/>
                </a:solidFill>
                <a:latin typeface="Century Gothic"/>
                <a:ea typeface="Century Gothic"/>
                <a:cs typeface="Century Gothic"/>
                <a:sym typeface="Century Gothic"/>
              </a:rPr>
              <a:t>Logistic regression</a:t>
            </a:r>
          </a:p>
          <a:p>
            <a:pPr indent="-342900" lvl="0" marL="342900" rtl="0">
              <a:spcBef>
                <a:spcPts val="560"/>
              </a:spcBef>
              <a:buClr>
                <a:srgbClr val="FEFEFE"/>
              </a:buClr>
              <a:buSzPct val="100000"/>
              <a:buFont typeface="Century Gothic"/>
              <a:buChar char="•"/>
            </a:pPr>
            <a:r>
              <a:rPr lang="en-NZ" sz="2800">
                <a:solidFill>
                  <a:srgbClr val="FEFEFE"/>
                </a:solidFill>
                <a:latin typeface="Century Gothic"/>
                <a:ea typeface="Century Gothic"/>
                <a:cs typeface="Century Gothic"/>
                <a:sym typeface="Century Gothic"/>
              </a:rPr>
              <a:t>Batch gradient descent</a:t>
            </a:r>
          </a:p>
          <a:p>
            <a:pPr indent="-342900" lvl="0" marL="342900" rtl="0">
              <a:spcBef>
                <a:spcPts val="560"/>
              </a:spcBef>
              <a:buClr>
                <a:srgbClr val="FEFEFE"/>
              </a:buClr>
              <a:buSzPct val="100000"/>
              <a:buFont typeface="Century Gothic"/>
              <a:buChar char="•"/>
            </a:pPr>
            <a:r>
              <a:rPr lang="en-NZ" sz="2800">
                <a:solidFill>
                  <a:srgbClr val="FEFEFE"/>
                </a:solidFill>
                <a:latin typeface="Century Gothic"/>
                <a:ea typeface="Century Gothic"/>
                <a:cs typeface="Century Gothic"/>
                <a:sym typeface="Century Gothic"/>
              </a:rPr>
              <a:t>Easy to load data in memory</a:t>
            </a:r>
          </a:p>
          <a:p>
            <a:pPr indent="-342900" lvl="0" marL="342900" rtl="0">
              <a:spcBef>
                <a:spcPts val="560"/>
              </a:spcBef>
              <a:buClr>
                <a:srgbClr val="FEFEFE"/>
              </a:buClr>
              <a:buSzPct val="100000"/>
              <a:buFont typeface="Century Gothic"/>
              <a:buChar char="•"/>
            </a:pPr>
            <a:r>
              <a:rPr lang="en-NZ" sz="2800">
                <a:solidFill>
                  <a:srgbClr val="FEFEFE"/>
                </a:solidFill>
                <a:latin typeface="Century Gothic"/>
                <a:ea typeface="Century Gothic"/>
                <a:cs typeface="Century Gothic"/>
                <a:sym typeface="Century Gothic"/>
              </a:rPr>
              <a:t>Faster than traditional MapReduce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70700"/>
            <a:ext cx="8229600" cy="1600200"/>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lt2"/>
              </a:buClr>
              <a:buSzPct val="25000"/>
              <a:buFont typeface="Palatino Linotype"/>
              <a:buNone/>
            </a:pPr>
            <a:r>
              <a:rPr lang="en-NZ"/>
              <a:t>Faster than traditional MapReduce</a:t>
            </a:r>
          </a:p>
        </p:txBody>
      </p:sp>
      <p:sp>
        <p:nvSpPr>
          <p:cNvPr id="204" name="Shape 204"/>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0" lvl="0" marL="0" marR="0" rtl="0" algn="l">
              <a:lnSpc>
                <a:spcPct val="100000"/>
              </a:lnSpc>
              <a:spcBef>
                <a:spcPts val="480"/>
              </a:spcBef>
              <a:spcAft>
                <a:spcPts val="0"/>
              </a:spcAft>
              <a:buNone/>
            </a:pPr>
            <a:r>
              <a:t/>
            </a:r>
            <a:endParaRPr/>
          </a:p>
        </p:txBody>
      </p:sp>
      <p:pic>
        <p:nvPicPr>
          <p:cNvPr id="205" name="Shape 205"/>
          <p:cNvPicPr preferRelativeResize="0"/>
          <p:nvPr/>
        </p:nvPicPr>
        <p:blipFill>
          <a:blip r:embed="rId3">
            <a:alphaModFix/>
          </a:blip>
          <a:stretch>
            <a:fillRect/>
          </a:stretch>
        </p:blipFill>
        <p:spPr>
          <a:xfrm>
            <a:off x="1329537" y="2648537"/>
            <a:ext cx="6105525" cy="2809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0"/>
            <a:ext cx="8229600" cy="1600200"/>
          </a:xfrm>
          <a:prstGeom prst="rect">
            <a:avLst/>
          </a:prstGeom>
        </p:spPr>
        <p:txBody>
          <a:bodyPr anchorCtr="0" anchor="b" bIns="91425" lIns="91425" rIns="91425" tIns="91425">
            <a:noAutofit/>
          </a:bodyPr>
          <a:lstStyle/>
          <a:p>
            <a:pPr lvl="0">
              <a:spcBef>
                <a:spcPts val="0"/>
              </a:spcBef>
              <a:buNone/>
            </a:pPr>
            <a:r>
              <a:rPr lang="en-NZ"/>
              <a:t>Integration with storage systems</a:t>
            </a:r>
          </a:p>
        </p:txBody>
      </p:sp>
      <p:sp>
        <p:nvSpPr>
          <p:cNvPr id="212" name="Shape 212"/>
          <p:cNvSpPr txBox="1"/>
          <p:nvPr>
            <p:ph idx="1" type="body"/>
          </p:nvPr>
        </p:nvSpPr>
        <p:spPr>
          <a:xfrm>
            <a:off x="457200" y="1600200"/>
            <a:ext cx="8229600" cy="4526100"/>
          </a:xfrm>
          <a:prstGeom prst="rect">
            <a:avLst/>
          </a:prstGeom>
        </p:spPr>
        <p:txBody>
          <a:bodyPr anchorCtr="0" anchor="t" bIns="91425" lIns="91425" rIns="91425" tIns="91425">
            <a:noAutofit/>
          </a:bodyPr>
          <a:lstStyle/>
          <a:p>
            <a:pPr indent="-228600" lvl="0" marL="457200" rtl="0">
              <a:spcBef>
                <a:spcPts val="0"/>
              </a:spcBef>
            </a:pPr>
            <a:r>
              <a:rPr lang="en-NZ"/>
              <a:t>Cluster file system like HDFS</a:t>
            </a:r>
          </a:p>
          <a:p>
            <a:pPr indent="-228600" lvl="0" marL="457200" rtl="0">
              <a:spcBef>
                <a:spcPts val="0"/>
              </a:spcBef>
            </a:pPr>
            <a:r>
              <a:rPr lang="en-NZ"/>
              <a:t>Key-value storage like S3 and Cassandra</a:t>
            </a:r>
          </a:p>
          <a:p>
            <a:pPr indent="-228600" lvl="0" marL="457200" rtl="0">
              <a:spcBef>
                <a:spcPts val="0"/>
              </a:spcBef>
            </a:pPr>
            <a:r>
              <a:rPr lang="en-NZ"/>
              <a:t>Apache Hive</a:t>
            </a:r>
          </a:p>
          <a:p>
            <a:pPr indent="-228600" lvl="0" marL="457200" rtl="0">
              <a:spcBef>
                <a:spcPts val="0"/>
              </a:spcBef>
            </a:pPr>
            <a:r>
              <a:rPr lang="en-NZ"/>
              <a:t>RDDs </a:t>
            </a:r>
            <a:r>
              <a:rPr lang="en-NZ"/>
              <a:t>usually</a:t>
            </a:r>
            <a:r>
              <a:rPr lang="en-NZ"/>
              <a:t> </a:t>
            </a:r>
            <a:r>
              <a:rPr lang="en-NZ"/>
              <a:t>store</a:t>
            </a:r>
            <a:r>
              <a:rPr lang="en-NZ"/>
              <a:t> </a:t>
            </a:r>
            <a:r>
              <a:rPr lang="en-NZ"/>
              <a:t>temporary data within applications</a:t>
            </a:r>
          </a:p>
          <a:p>
            <a:pPr indent="-228600" lvl="0" marL="457200" rtl="0">
              <a:spcBef>
                <a:spcPts val="0"/>
              </a:spcBef>
            </a:pPr>
            <a:r>
              <a:rPr lang="en-NZ"/>
              <a:t>Some applications like SQL JDBC server also share RDDs among multiple users</a:t>
            </a:r>
          </a:p>
          <a:p>
            <a:pPr indent="-228600" lvl="0" marL="457200">
              <a:spcBef>
                <a:spcPts val="0"/>
              </a:spcBef>
            </a:pPr>
            <a:r>
              <a:rPr lang="en-NZ"/>
              <a:t>Spark’s storage-system-agnostic engine make it easy to run computations against existing data and join diverse data sources.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457200" y="0"/>
            <a:ext cx="8229600" cy="1600200"/>
          </a:xfrm>
          <a:prstGeom prst="rect">
            <a:avLst/>
          </a:prstGeom>
        </p:spPr>
        <p:txBody>
          <a:bodyPr anchorCtr="0" anchor="b" bIns="91425" lIns="91425" rIns="91425" tIns="91425">
            <a:noAutofit/>
          </a:bodyPr>
          <a:lstStyle/>
          <a:p>
            <a:pPr lvl="0">
              <a:spcBef>
                <a:spcPts val="0"/>
              </a:spcBef>
              <a:buNone/>
            </a:pPr>
            <a:r>
              <a:rPr lang="en-NZ"/>
              <a:t>Summary</a:t>
            </a:r>
          </a:p>
        </p:txBody>
      </p:sp>
      <p:sp>
        <p:nvSpPr>
          <p:cNvPr id="219" name="Shape 219"/>
          <p:cNvSpPr txBox="1"/>
          <p:nvPr>
            <p:ph idx="1" type="body"/>
          </p:nvPr>
        </p:nvSpPr>
        <p:spPr>
          <a:xfrm>
            <a:off x="457200" y="1600200"/>
            <a:ext cx="8229600" cy="4526100"/>
          </a:xfrm>
          <a:prstGeom prst="rect">
            <a:avLst/>
          </a:prstGeom>
        </p:spPr>
        <p:txBody>
          <a:bodyPr anchorCtr="0" anchor="t" bIns="91425" lIns="91425" rIns="91425" tIns="91425">
            <a:noAutofit/>
          </a:bodyPr>
          <a:lstStyle/>
          <a:p>
            <a:pPr indent="-50800" lvl="0" rtl="0">
              <a:spcBef>
                <a:spcPts val="560"/>
              </a:spcBef>
              <a:buSzPct val="100000"/>
            </a:pPr>
            <a:r>
              <a:rPr lang="en-NZ" sz="3600"/>
              <a:t>The Challenges</a:t>
            </a:r>
          </a:p>
          <a:p>
            <a:pPr indent="-50800" lvl="0" rtl="0">
              <a:spcBef>
                <a:spcPts val="560"/>
              </a:spcBef>
              <a:buSzPct val="100000"/>
            </a:pPr>
            <a:r>
              <a:rPr lang="en-NZ" sz="3600"/>
              <a:t>Current products</a:t>
            </a:r>
          </a:p>
          <a:p>
            <a:pPr indent="-50800" lvl="0" rtl="0">
              <a:spcBef>
                <a:spcPts val="560"/>
              </a:spcBef>
              <a:buSzPct val="100000"/>
            </a:pPr>
            <a:r>
              <a:rPr lang="en-NZ" sz="3600"/>
              <a:t>Examples</a:t>
            </a:r>
          </a:p>
          <a:p>
            <a:pPr indent="-50800" lvl="0" rtl="0">
              <a:spcBef>
                <a:spcPts val="560"/>
              </a:spcBef>
              <a:buSzPct val="100000"/>
            </a:pPr>
            <a:r>
              <a:rPr lang="en-NZ" sz="3600"/>
              <a:t>Spark is the best!</a:t>
            </a:r>
          </a:p>
          <a:p>
            <a:pPr indent="0" lvl="0" marL="0" rtl="0">
              <a:spcBef>
                <a:spcPts val="560"/>
              </a:spcBef>
              <a:buNone/>
            </a:pPr>
            <a:r>
              <a:t/>
            </a:r>
            <a:endParaRPr sz="3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315800" y="0"/>
            <a:ext cx="8229600" cy="1600200"/>
          </a:xfrm>
          <a:prstGeom prst="rect">
            <a:avLst/>
          </a:prstGeom>
          <a:noFill/>
          <a:ln>
            <a:noFill/>
          </a:ln>
        </p:spPr>
        <p:txBody>
          <a:bodyPr anchorCtr="0" anchor="b" bIns="45700" lIns="91425" rIns="91425" tIns="45700">
            <a:noAutofit/>
          </a:bodyPr>
          <a:lstStyle/>
          <a:p>
            <a:pPr indent="387350" lvl="0" marL="2286000" rtl="0" algn="l">
              <a:spcBef>
                <a:spcPts val="0"/>
              </a:spcBef>
              <a:buClr>
                <a:schemeClr val="dk1"/>
              </a:buClr>
              <a:buSzPct val="25000"/>
              <a:buFont typeface="Arial"/>
              <a:buNone/>
            </a:pPr>
            <a:r>
              <a:rPr lang="en-NZ"/>
              <a:t>Questions?</a:t>
            </a:r>
          </a:p>
        </p:txBody>
      </p:sp>
      <p:sp>
        <p:nvSpPr>
          <p:cNvPr id="226" name="Shape 226"/>
          <p:cNvSpPr txBox="1"/>
          <p:nvPr>
            <p:ph idx="1" type="body"/>
          </p:nvPr>
        </p:nvSpPr>
        <p:spPr>
          <a:xfrm>
            <a:off x="457200" y="1600200"/>
            <a:ext cx="8229600" cy="4526100"/>
          </a:xfrm>
          <a:prstGeom prst="rect">
            <a:avLst/>
          </a:prstGeom>
          <a:noFill/>
          <a:ln>
            <a:noFill/>
          </a:ln>
        </p:spPr>
        <p:txBody>
          <a:bodyPr anchorCtr="0" anchor="t" bIns="45700" lIns="91425" rIns="91425" tIns="45700">
            <a:noAutofit/>
          </a:bodyPr>
          <a:lstStyle/>
          <a:p>
            <a:pPr indent="0" lvl="0" marL="0" rtl="0" algn="ctr">
              <a:lnSpc>
                <a:spcPct val="107407"/>
              </a:lnSpc>
              <a:spcBef>
                <a:spcPts val="0"/>
              </a:spcBef>
              <a:buNone/>
            </a:pPr>
            <a:r>
              <a:t/>
            </a:r>
            <a:endParaRPr sz="5400">
              <a:solidFill>
                <a:schemeClr val="lt2"/>
              </a:solidFill>
              <a:latin typeface="Palatino Linotype"/>
              <a:ea typeface="Palatino Linotype"/>
              <a:cs typeface="Palatino Linotype"/>
              <a:sym typeface="Palatino Linotype"/>
            </a:endParaRPr>
          </a:p>
          <a:p>
            <a:pPr indent="0" lvl="0" marL="0" rtl="0" algn="ctr">
              <a:lnSpc>
                <a:spcPct val="107407"/>
              </a:lnSpc>
              <a:spcBef>
                <a:spcPts val="0"/>
              </a:spcBef>
              <a:buNone/>
            </a:pPr>
            <a:r>
              <a:t/>
            </a:r>
            <a:endParaRPr sz="5400">
              <a:solidFill>
                <a:schemeClr val="lt2"/>
              </a:solidFill>
              <a:latin typeface="Palatino Linotype"/>
              <a:ea typeface="Palatino Linotype"/>
              <a:cs typeface="Palatino Linotype"/>
              <a:sym typeface="Palatino Linotype"/>
            </a:endParaRPr>
          </a:p>
          <a:p>
            <a:pPr indent="457200" lvl="0" marL="2286000" rtl="0" algn="l">
              <a:lnSpc>
                <a:spcPct val="107407"/>
              </a:lnSpc>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457200" y="0"/>
            <a:ext cx="8229600" cy="1600199"/>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lt2"/>
              </a:buClr>
              <a:buSzPct val="25000"/>
              <a:buFont typeface="Palatino Linotype"/>
              <a:buNone/>
            </a:pPr>
            <a:r>
              <a:rPr b="0" i="0" lang="en-NZ" sz="5400" u="none" cap="none" strike="noStrike">
                <a:solidFill>
                  <a:schemeClr val="lt2"/>
                </a:solidFill>
                <a:latin typeface="Palatino Linotype"/>
                <a:ea typeface="Palatino Linotype"/>
                <a:cs typeface="Palatino Linotype"/>
                <a:sym typeface="Palatino Linotype"/>
              </a:rPr>
              <a:t>Table of Contents</a:t>
            </a:r>
          </a:p>
        </p:txBody>
      </p:sp>
      <p:sp>
        <p:nvSpPr>
          <p:cNvPr id="99" name="Shape 99"/>
          <p:cNvSpPr txBox="1"/>
          <p:nvPr>
            <p:ph idx="1" type="body"/>
          </p:nvPr>
        </p:nvSpPr>
        <p:spPr>
          <a:xfrm>
            <a:off x="457200" y="1600200"/>
            <a:ext cx="8229600" cy="48885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FEFEFE"/>
              </a:buClr>
              <a:buSzPct val="25000"/>
              <a:buFont typeface="Arial"/>
              <a:buNone/>
            </a:pPr>
            <a:r>
              <a:rPr b="0" i="0" lang="en-NZ" sz="2400" u="none" cap="none" strike="noStrike">
                <a:solidFill>
                  <a:srgbClr val="FEFEFE"/>
                </a:solidFill>
                <a:latin typeface="Century Gothic"/>
                <a:ea typeface="Century Gothic"/>
                <a:cs typeface="Century Gothic"/>
                <a:sym typeface="Century Gothic"/>
              </a:rPr>
              <a:t>1. </a:t>
            </a:r>
            <a:r>
              <a:rPr b="1" lang="en-NZ"/>
              <a:t>Overview</a:t>
            </a:r>
          </a:p>
          <a:p>
            <a:pPr indent="0" lvl="0" marL="0" marR="0" rtl="0" algn="l">
              <a:spcBef>
                <a:spcPts val="480"/>
              </a:spcBef>
              <a:spcAft>
                <a:spcPts val="0"/>
              </a:spcAft>
              <a:buClr>
                <a:srgbClr val="FEFEFE"/>
              </a:buClr>
              <a:buSzPct val="25000"/>
              <a:buFont typeface="Arial"/>
              <a:buNone/>
            </a:pPr>
            <a:r>
              <a:rPr b="0" i="0" lang="en-NZ" sz="2400" u="none" cap="none" strike="noStrike">
                <a:solidFill>
                  <a:srgbClr val="FEFEFE"/>
                </a:solidFill>
                <a:latin typeface="Century Gothic"/>
                <a:ea typeface="Century Gothic"/>
                <a:cs typeface="Century Gothic"/>
                <a:sym typeface="Century Gothic"/>
              </a:rPr>
              <a:t>	</a:t>
            </a:r>
            <a:r>
              <a:rPr lang="en-NZ"/>
              <a:t>1.1 Why is Spark?</a:t>
            </a:r>
          </a:p>
          <a:p>
            <a:pPr indent="457200" lvl="0" marL="0" marR="0" rtl="0" algn="l">
              <a:spcBef>
                <a:spcPts val="480"/>
              </a:spcBef>
              <a:spcAft>
                <a:spcPts val="0"/>
              </a:spcAft>
              <a:buClr>
                <a:srgbClr val="FEFEFE"/>
              </a:buClr>
              <a:buSzPct val="25000"/>
              <a:buFont typeface="Arial"/>
              <a:buNone/>
            </a:pPr>
            <a:r>
              <a:rPr b="0" i="0" lang="en-NZ" sz="2400" u="none" cap="none" strike="noStrike">
                <a:solidFill>
                  <a:srgbClr val="FEFEFE"/>
                </a:solidFill>
                <a:latin typeface="Century Gothic"/>
                <a:ea typeface="Century Gothic"/>
                <a:cs typeface="Century Gothic"/>
                <a:sym typeface="Century Gothic"/>
              </a:rPr>
              <a:t>1.</a:t>
            </a:r>
            <a:r>
              <a:rPr lang="en-NZ"/>
              <a:t>2</a:t>
            </a:r>
            <a:r>
              <a:rPr b="0" i="0" lang="en-NZ" sz="2400" u="none" cap="none" strike="noStrike">
                <a:solidFill>
                  <a:srgbClr val="FEFEFE"/>
                </a:solidFill>
                <a:latin typeface="Century Gothic"/>
                <a:ea typeface="Century Gothic"/>
                <a:cs typeface="Century Gothic"/>
                <a:sym typeface="Century Gothic"/>
              </a:rPr>
              <a:t> What is Spark?</a:t>
            </a:r>
          </a:p>
          <a:p>
            <a:pPr indent="457200" lvl="0" marL="0" marR="0" rtl="0" algn="l">
              <a:spcBef>
                <a:spcPts val="480"/>
              </a:spcBef>
              <a:spcAft>
                <a:spcPts val="0"/>
              </a:spcAft>
              <a:buClr>
                <a:srgbClr val="FEFEFE"/>
              </a:buClr>
              <a:buSzPct val="25000"/>
              <a:buFont typeface="Arial"/>
              <a:buNone/>
            </a:pPr>
            <a:r>
              <a:rPr lang="en-NZ"/>
              <a:t>1.3 Benefits</a:t>
            </a:r>
          </a:p>
          <a:p>
            <a:pPr indent="0" lvl="0" marL="0" marR="0" rtl="0" algn="l">
              <a:spcBef>
                <a:spcPts val="480"/>
              </a:spcBef>
              <a:spcAft>
                <a:spcPts val="0"/>
              </a:spcAft>
              <a:buClr>
                <a:srgbClr val="FEFEFE"/>
              </a:buClr>
              <a:buSzPct val="25000"/>
              <a:buFont typeface="Arial"/>
              <a:buNone/>
            </a:pPr>
            <a:r>
              <a:rPr b="0" i="0" lang="en-NZ" sz="2400" u="none" cap="none" strike="noStrike">
                <a:solidFill>
                  <a:srgbClr val="FEFEFE"/>
                </a:solidFill>
                <a:latin typeface="Century Gothic"/>
                <a:ea typeface="Century Gothic"/>
                <a:cs typeface="Century Gothic"/>
                <a:sym typeface="Century Gothic"/>
              </a:rPr>
              <a:t>	</a:t>
            </a:r>
            <a:r>
              <a:rPr lang="en-NZ"/>
              <a:t>1.4 Spark in Action</a:t>
            </a:r>
          </a:p>
          <a:p>
            <a:pPr indent="0" lvl="0" marL="0" marR="0" rtl="0" algn="l">
              <a:spcBef>
                <a:spcPts val="480"/>
              </a:spcBef>
              <a:spcAft>
                <a:spcPts val="0"/>
              </a:spcAft>
              <a:buClr>
                <a:srgbClr val="FEFEFE"/>
              </a:buClr>
              <a:buSzPct val="25000"/>
              <a:buFont typeface="Arial"/>
              <a:buNone/>
            </a:pPr>
            <a:r>
              <a:rPr b="0" i="0" lang="en-NZ" sz="2400" u="none" cap="none" strike="noStrike">
                <a:solidFill>
                  <a:srgbClr val="FEFEFE"/>
                </a:solidFill>
                <a:latin typeface="Century Gothic"/>
                <a:ea typeface="Century Gothic"/>
                <a:cs typeface="Century Gothic"/>
                <a:sym typeface="Century Gothic"/>
              </a:rPr>
              <a:t>2. </a:t>
            </a:r>
            <a:r>
              <a:rPr b="1" i="0" lang="en-NZ" sz="2400" u="none" cap="none" strike="noStrike">
                <a:solidFill>
                  <a:srgbClr val="FEFEFE"/>
                </a:solidFill>
                <a:latin typeface="Century Gothic"/>
                <a:ea typeface="Century Gothic"/>
                <a:cs typeface="Century Gothic"/>
                <a:sym typeface="Century Gothic"/>
              </a:rPr>
              <a:t>Programming Model</a:t>
            </a:r>
          </a:p>
          <a:p>
            <a:pPr indent="0" lvl="0" marL="0" marR="0" rtl="0" algn="l">
              <a:spcBef>
                <a:spcPts val="480"/>
              </a:spcBef>
              <a:spcAft>
                <a:spcPts val="0"/>
              </a:spcAft>
              <a:buClr>
                <a:srgbClr val="FEFEFE"/>
              </a:buClr>
              <a:buSzPct val="25000"/>
              <a:buFont typeface="Arial"/>
              <a:buNone/>
            </a:pPr>
            <a:r>
              <a:rPr b="0" i="0" lang="en-NZ" sz="2400" u="none" cap="none" strike="noStrike">
                <a:solidFill>
                  <a:srgbClr val="FEFEFE"/>
                </a:solidFill>
                <a:latin typeface="Century Gothic"/>
                <a:ea typeface="Century Gothic"/>
                <a:cs typeface="Century Gothic"/>
                <a:sym typeface="Century Gothic"/>
              </a:rPr>
              <a:t>	2.1 Resilient Distributed Datasets (RDDs)</a:t>
            </a:r>
          </a:p>
          <a:p>
            <a:pPr indent="0" lvl="0" marL="0" marR="0" rtl="0" algn="l">
              <a:spcBef>
                <a:spcPts val="480"/>
              </a:spcBef>
              <a:spcAft>
                <a:spcPts val="0"/>
              </a:spcAft>
              <a:buClr>
                <a:srgbClr val="FEFEFE"/>
              </a:buClr>
              <a:buSzPct val="25000"/>
              <a:buFont typeface="Arial"/>
              <a:buNone/>
            </a:pPr>
            <a:r>
              <a:rPr b="0" i="0" lang="en-NZ" sz="2400" u="none" cap="none" strike="noStrike">
                <a:solidFill>
                  <a:srgbClr val="FEFEFE"/>
                </a:solidFill>
                <a:latin typeface="Century Gothic"/>
                <a:ea typeface="Century Gothic"/>
                <a:cs typeface="Century Gothic"/>
                <a:sym typeface="Century Gothic"/>
              </a:rPr>
              <a:t>	2.2 </a:t>
            </a:r>
            <a:r>
              <a:rPr lang="en-NZ"/>
              <a:t>Example</a:t>
            </a:r>
          </a:p>
          <a:p>
            <a:pPr indent="0" lvl="0" marL="0" marR="0" rtl="0" algn="l">
              <a:spcBef>
                <a:spcPts val="480"/>
              </a:spcBef>
              <a:spcAft>
                <a:spcPts val="0"/>
              </a:spcAft>
              <a:buClr>
                <a:srgbClr val="FEFEFE"/>
              </a:buClr>
              <a:buSzPct val="25000"/>
              <a:buFont typeface="Arial"/>
              <a:buNone/>
            </a:pPr>
            <a:r>
              <a:rPr b="0" i="0" lang="en-NZ" sz="2400" u="none" cap="none" strike="noStrike">
                <a:solidFill>
                  <a:srgbClr val="FEFEFE"/>
                </a:solidFill>
                <a:latin typeface="Century Gothic"/>
                <a:ea typeface="Century Gothic"/>
                <a:cs typeface="Century Gothic"/>
                <a:sym typeface="Century Gothic"/>
              </a:rPr>
              <a:t>	2.3 </a:t>
            </a:r>
            <a:r>
              <a:rPr lang="en-NZ"/>
              <a:t>Longer Example</a:t>
            </a:r>
          </a:p>
          <a:p>
            <a:pPr indent="0" lvl="0" marL="0" marR="0" rtl="0" algn="l">
              <a:spcBef>
                <a:spcPts val="480"/>
              </a:spcBef>
              <a:spcAft>
                <a:spcPts val="0"/>
              </a:spcAft>
              <a:buClr>
                <a:srgbClr val="FEFEFE"/>
              </a:buClr>
              <a:buSzPct val="25000"/>
              <a:buFont typeface="Arial"/>
              <a:buNone/>
            </a:pPr>
            <a:r>
              <a:rPr b="0" i="0" lang="en-NZ" sz="2400" u="none" cap="none" strike="noStrike">
                <a:solidFill>
                  <a:srgbClr val="FEFEFE"/>
                </a:solidFill>
                <a:latin typeface="Century Gothic"/>
                <a:ea typeface="Century Gothic"/>
                <a:cs typeface="Century Gothic"/>
                <a:sym typeface="Century Gothic"/>
              </a:rPr>
              <a:t>3. </a:t>
            </a:r>
            <a:r>
              <a:rPr b="1" i="0" lang="en-NZ" sz="2400" u="none" cap="none" strike="noStrike">
                <a:solidFill>
                  <a:srgbClr val="FEFEFE"/>
                </a:solidFill>
                <a:latin typeface="Century Gothic"/>
                <a:ea typeface="Century Gothic"/>
                <a:cs typeface="Century Gothic"/>
                <a:sym typeface="Century Gothic"/>
              </a:rPr>
              <a:t>Summary of Part I</a:t>
            </a:r>
          </a:p>
          <a:p>
            <a:pPr indent="0" lvl="0" marL="0" marR="0" rtl="0" algn="l">
              <a:spcBef>
                <a:spcPts val="480"/>
              </a:spcBef>
              <a:buClr>
                <a:srgbClr val="FEFEFE"/>
              </a:buClr>
              <a:buSzPct val="25000"/>
              <a:buFont typeface="Arial"/>
              <a:buNone/>
            </a:pPr>
            <a:r>
              <a:rPr b="1" i="0" lang="en-NZ" sz="2400" u="none" cap="none" strike="noStrike">
                <a:solidFill>
                  <a:srgbClr val="FEFEFE"/>
                </a:solidFill>
                <a:latin typeface="Century Gothic"/>
                <a:ea typeface="Century Gothic"/>
                <a:cs typeface="Century Gothic"/>
                <a:sym typeface="Century Gothic"/>
              </a:rPr>
              <a:t>4. Questions?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0"/>
            <a:ext cx="8229600" cy="1600200"/>
          </a:xfrm>
          <a:prstGeom prst="rect">
            <a:avLst/>
          </a:prstGeom>
        </p:spPr>
        <p:txBody>
          <a:bodyPr anchorCtr="0" anchor="b" bIns="91425" lIns="91425" rIns="91425" tIns="91425">
            <a:noAutofit/>
          </a:bodyPr>
          <a:lstStyle/>
          <a:p>
            <a:pPr lvl="0">
              <a:spcBef>
                <a:spcPts val="0"/>
              </a:spcBef>
              <a:buNone/>
            </a:pPr>
            <a:r>
              <a:rPr lang="en-NZ"/>
              <a:t>Smartphone</a:t>
            </a:r>
          </a:p>
        </p:txBody>
      </p:sp>
      <p:pic>
        <p:nvPicPr>
          <p:cNvPr id="106" name="Shape 106"/>
          <p:cNvPicPr preferRelativeResize="0"/>
          <p:nvPr/>
        </p:nvPicPr>
        <p:blipFill>
          <a:blip r:embed="rId3">
            <a:alphaModFix/>
          </a:blip>
          <a:stretch>
            <a:fillRect/>
          </a:stretch>
        </p:blipFill>
        <p:spPr>
          <a:xfrm>
            <a:off x="660575" y="1880249"/>
            <a:ext cx="2182375" cy="2193499"/>
          </a:xfrm>
          <a:prstGeom prst="rect">
            <a:avLst/>
          </a:prstGeom>
          <a:noFill/>
          <a:ln>
            <a:noFill/>
          </a:ln>
        </p:spPr>
      </p:pic>
      <p:pic>
        <p:nvPicPr>
          <p:cNvPr id="107" name="Shape 107"/>
          <p:cNvPicPr preferRelativeResize="0"/>
          <p:nvPr/>
        </p:nvPicPr>
        <p:blipFill>
          <a:blip r:embed="rId4">
            <a:alphaModFix/>
          </a:blip>
          <a:stretch>
            <a:fillRect/>
          </a:stretch>
        </p:blipFill>
        <p:spPr>
          <a:xfrm>
            <a:off x="3406775" y="1945049"/>
            <a:ext cx="1911124" cy="2193499"/>
          </a:xfrm>
          <a:prstGeom prst="rect">
            <a:avLst/>
          </a:prstGeom>
          <a:noFill/>
          <a:ln>
            <a:noFill/>
          </a:ln>
        </p:spPr>
      </p:pic>
      <p:pic>
        <p:nvPicPr>
          <p:cNvPr id="108" name="Shape 108"/>
          <p:cNvPicPr preferRelativeResize="0"/>
          <p:nvPr/>
        </p:nvPicPr>
        <p:blipFill>
          <a:blip r:embed="rId5">
            <a:alphaModFix/>
          </a:blip>
          <a:stretch>
            <a:fillRect/>
          </a:stretch>
        </p:blipFill>
        <p:spPr>
          <a:xfrm>
            <a:off x="5988707" y="1945050"/>
            <a:ext cx="2889368" cy="2193499"/>
          </a:xfrm>
          <a:prstGeom prst="rect">
            <a:avLst/>
          </a:prstGeom>
          <a:noFill/>
          <a:ln>
            <a:noFill/>
          </a:ln>
        </p:spPr>
      </p:pic>
      <p:pic>
        <p:nvPicPr>
          <p:cNvPr id="109" name="Shape 109"/>
          <p:cNvPicPr preferRelativeResize="0"/>
          <p:nvPr/>
        </p:nvPicPr>
        <p:blipFill>
          <a:blip r:embed="rId6">
            <a:alphaModFix/>
          </a:blip>
          <a:stretch>
            <a:fillRect/>
          </a:stretch>
        </p:blipFill>
        <p:spPr>
          <a:xfrm>
            <a:off x="1337412" y="4866999"/>
            <a:ext cx="828675" cy="1647825"/>
          </a:xfrm>
          <a:prstGeom prst="rect">
            <a:avLst/>
          </a:prstGeom>
          <a:noFill/>
          <a:ln>
            <a:noFill/>
          </a:ln>
        </p:spPr>
      </p:pic>
      <p:sp>
        <p:nvSpPr>
          <p:cNvPr id="110" name="Shape 110"/>
          <p:cNvSpPr txBox="1"/>
          <p:nvPr/>
        </p:nvSpPr>
        <p:spPr>
          <a:xfrm>
            <a:off x="2842950" y="5374400"/>
            <a:ext cx="4749600" cy="804300"/>
          </a:xfrm>
          <a:prstGeom prst="rect">
            <a:avLst/>
          </a:prstGeom>
          <a:noFill/>
          <a:ln>
            <a:noFill/>
          </a:ln>
        </p:spPr>
        <p:txBody>
          <a:bodyPr anchorCtr="0" anchor="t" bIns="91425" lIns="91425" rIns="91425" tIns="91425">
            <a:noAutofit/>
          </a:bodyPr>
          <a:lstStyle/>
          <a:p>
            <a:pPr lvl="0" rtl="0">
              <a:spcBef>
                <a:spcPts val="0"/>
              </a:spcBef>
              <a:buClr>
                <a:srgbClr val="FEFEFE"/>
              </a:buClr>
              <a:buSzPct val="25000"/>
              <a:buFont typeface="Arial"/>
              <a:buNone/>
            </a:pPr>
            <a:r>
              <a:rPr b="1" lang="en-NZ" sz="2400">
                <a:solidFill>
                  <a:srgbClr val="FEFEFE"/>
                </a:solidFill>
                <a:latin typeface="Century Gothic"/>
                <a:ea typeface="Century Gothic"/>
                <a:cs typeface="Century Gothic"/>
                <a:sym typeface="Century Gothic"/>
              </a:rPr>
              <a:t>Multi functions! Yeah!</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0"/>
            <a:ext cx="8229600" cy="1260900"/>
          </a:xfrm>
          <a:prstGeom prst="rect">
            <a:avLst/>
          </a:prstGeom>
          <a:noFill/>
          <a:ln>
            <a:noFill/>
          </a:ln>
        </p:spPr>
        <p:txBody>
          <a:bodyPr anchorCtr="0" anchor="b" bIns="45700" lIns="91425" rIns="91425" tIns="45700">
            <a:noAutofit/>
          </a:bodyPr>
          <a:lstStyle/>
          <a:p>
            <a:pPr indent="0" lvl="0" marL="0" marR="0" rtl="0" algn="l">
              <a:lnSpc>
                <a:spcPct val="107407"/>
              </a:lnSpc>
              <a:spcBef>
                <a:spcPts val="0"/>
              </a:spcBef>
              <a:buClr>
                <a:schemeClr val="lt2"/>
              </a:buClr>
              <a:buSzPct val="25000"/>
              <a:buFont typeface="Palatino Linotype"/>
              <a:buNone/>
            </a:pPr>
            <a:r>
              <a:rPr lang="en-NZ"/>
              <a:t>1.1 Why is Spark?</a:t>
            </a:r>
          </a:p>
        </p:txBody>
      </p:sp>
      <p:sp>
        <p:nvSpPr>
          <p:cNvPr id="117" name="Shape 117"/>
          <p:cNvSpPr txBox="1"/>
          <p:nvPr>
            <p:ph idx="1" type="body"/>
          </p:nvPr>
        </p:nvSpPr>
        <p:spPr>
          <a:xfrm>
            <a:off x="457200" y="1600200"/>
            <a:ext cx="8229600" cy="5000100"/>
          </a:xfrm>
          <a:prstGeom prst="rect">
            <a:avLst/>
          </a:prstGeom>
          <a:noFill/>
          <a:ln>
            <a:noFill/>
          </a:ln>
        </p:spPr>
        <p:txBody>
          <a:bodyPr anchorCtr="0" anchor="t" bIns="45700" lIns="91425" rIns="91425" tIns="45700">
            <a:noAutofit/>
          </a:bodyPr>
          <a:lstStyle/>
          <a:p>
            <a:pPr indent="0" lvl="0" marL="0" marR="0" rtl="0" algn="l">
              <a:lnSpc>
                <a:spcPct val="90000"/>
              </a:lnSpc>
              <a:spcBef>
                <a:spcPts val="444"/>
              </a:spcBef>
              <a:spcAft>
                <a:spcPts val="0"/>
              </a:spcAft>
              <a:buClr>
                <a:srgbClr val="FEFEFE"/>
              </a:buClr>
              <a:buSzPct val="25000"/>
              <a:buFont typeface="Arial"/>
              <a:buNone/>
            </a:pPr>
            <a:r>
              <a:t/>
            </a:r>
            <a:endParaRPr b="1" i="1" sz="2220" u="none" cap="none" strike="noStrike">
              <a:solidFill>
                <a:srgbClr val="FEFEFE"/>
              </a:solidFill>
              <a:latin typeface="Century Gothic"/>
              <a:ea typeface="Century Gothic"/>
              <a:cs typeface="Century Gothic"/>
              <a:sym typeface="Century Gothic"/>
            </a:endParaRPr>
          </a:p>
          <a:p>
            <a:pPr indent="-369570" lvl="0" marL="457200" marR="0" rtl="0" algn="l">
              <a:lnSpc>
                <a:spcPct val="90000"/>
              </a:lnSpc>
              <a:spcBef>
                <a:spcPts val="444"/>
              </a:spcBef>
              <a:buClr>
                <a:srgbClr val="FEFEFE"/>
              </a:buClr>
              <a:buSzPct val="100909"/>
              <a:buFont typeface="Century Gothic"/>
            </a:pPr>
            <a:r>
              <a:rPr lang="en-NZ" sz="2220"/>
              <a:t>Opportunities and challenges of big data</a:t>
            </a:r>
          </a:p>
          <a:p>
            <a:pPr indent="-369570" lvl="0" marL="457200" marR="0" rtl="0" algn="l">
              <a:lnSpc>
                <a:spcPct val="90000"/>
              </a:lnSpc>
              <a:spcBef>
                <a:spcPts val="444"/>
              </a:spcBef>
              <a:buSzPct val="100909"/>
            </a:pPr>
            <a:r>
              <a:rPr lang="en-NZ" sz="2220"/>
              <a:t>Current systems</a:t>
            </a:r>
          </a:p>
          <a:p>
            <a:pPr indent="-369569" lvl="0" marL="914400" marR="0" rtl="0" algn="l">
              <a:lnSpc>
                <a:spcPct val="90000"/>
              </a:lnSpc>
              <a:spcBef>
                <a:spcPts val="444"/>
              </a:spcBef>
              <a:buSzPct val="100909"/>
              <a:buAutoNum type="arabicPeriod"/>
            </a:pPr>
            <a:r>
              <a:rPr lang="en-NZ" sz="2220"/>
              <a:t>Cluster programming systems - Relatively specialized</a:t>
            </a:r>
          </a:p>
          <a:p>
            <a:pPr indent="-369569" lvl="0" marL="914400" marR="0" rtl="0" algn="l">
              <a:lnSpc>
                <a:spcPct val="90000"/>
              </a:lnSpc>
              <a:spcBef>
                <a:spcPts val="444"/>
              </a:spcBef>
              <a:buSzPct val="100909"/>
              <a:buAutoNum type="arabicPeriod"/>
            </a:pPr>
            <a:r>
              <a:rPr lang="en-NZ" sz="2220"/>
              <a:t>MapReduce - Support batch processing</a:t>
            </a:r>
          </a:p>
          <a:p>
            <a:pPr indent="-369569" lvl="0" marL="914400" marR="0" rtl="0" algn="l">
              <a:lnSpc>
                <a:spcPct val="90000"/>
              </a:lnSpc>
              <a:spcBef>
                <a:spcPts val="444"/>
              </a:spcBef>
              <a:buSzPct val="100909"/>
              <a:buAutoNum type="arabicPeriod"/>
            </a:pPr>
            <a:r>
              <a:rPr lang="en-NZ" sz="2220"/>
              <a:t>Google Gremel - SQL</a:t>
            </a:r>
          </a:p>
          <a:p>
            <a:pPr indent="-369569" lvl="0" marL="914400" marR="0" rtl="0" algn="l">
              <a:lnSpc>
                <a:spcPct val="90000"/>
              </a:lnSpc>
              <a:spcBef>
                <a:spcPts val="444"/>
              </a:spcBef>
              <a:buSzPct val="100909"/>
              <a:buAutoNum type="arabicPeriod"/>
            </a:pPr>
            <a:r>
              <a:rPr lang="en-NZ" sz="2220"/>
              <a:t>Pregel - Graph</a:t>
            </a:r>
          </a:p>
          <a:p>
            <a:pPr indent="-369569" lvl="0" marL="914400" marR="0" rtl="0" algn="l">
              <a:lnSpc>
                <a:spcPct val="90000"/>
              </a:lnSpc>
              <a:spcBef>
                <a:spcPts val="444"/>
              </a:spcBef>
              <a:buSzPct val="100909"/>
              <a:buAutoNum type="arabicPeriod"/>
            </a:pPr>
            <a:r>
              <a:rPr lang="en-NZ" sz="2220"/>
              <a:t>Storm and Impala are also specialized</a:t>
            </a:r>
          </a:p>
          <a:p>
            <a:pPr indent="-369570" lvl="0" marL="457200" marR="0" rtl="0" algn="l">
              <a:lnSpc>
                <a:spcPct val="90000"/>
              </a:lnSpc>
              <a:spcBef>
                <a:spcPts val="444"/>
              </a:spcBef>
              <a:buSzPct val="100909"/>
            </a:pPr>
            <a:r>
              <a:rPr lang="en-NZ" sz="2220"/>
              <a:t>These systems when handling everything together</a:t>
            </a:r>
          </a:p>
          <a:p>
            <a:pPr indent="457200" lvl="0" marL="0" marR="0" rtl="0" algn="l">
              <a:lnSpc>
                <a:spcPct val="90000"/>
              </a:lnSpc>
              <a:spcBef>
                <a:spcPts val="444"/>
              </a:spcBef>
              <a:buNone/>
            </a:pPr>
            <a:r>
              <a:rPr lang="en-NZ" sz="2220"/>
              <a:t>will become complex and inefficient. </a:t>
            </a:r>
          </a:p>
          <a:p>
            <a:pPr indent="-369570" lvl="0" marL="457200" marR="0" rtl="0" algn="l">
              <a:lnSpc>
                <a:spcPct val="90000"/>
              </a:lnSpc>
              <a:spcBef>
                <a:spcPts val="444"/>
              </a:spcBef>
              <a:buSzPct val="100909"/>
            </a:pPr>
            <a:r>
              <a:rPr lang="en-NZ" sz="2220"/>
              <a:t>We need a fast and general engine for large-scale data processing - UCB started Spark in 2009</a:t>
            </a:r>
          </a:p>
        </p:txBody>
      </p:sp>
      <p:pic>
        <p:nvPicPr>
          <p:cNvPr id="118" name="Shape 118"/>
          <p:cNvPicPr preferRelativeResize="0"/>
          <p:nvPr/>
        </p:nvPicPr>
        <p:blipFill>
          <a:blip r:embed="rId3">
            <a:alphaModFix/>
          </a:blip>
          <a:stretch>
            <a:fillRect/>
          </a:stretch>
        </p:blipFill>
        <p:spPr>
          <a:xfrm>
            <a:off x="6756025" y="110675"/>
            <a:ext cx="2387975" cy="1971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0"/>
            <a:ext cx="8229600" cy="1600199"/>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lt2"/>
              </a:buClr>
              <a:buSzPct val="25000"/>
              <a:buFont typeface="Palatino Linotype"/>
              <a:buNone/>
            </a:pPr>
            <a:r>
              <a:rPr lang="en-NZ">
                <a:solidFill>
                  <a:srgbClr val="C5D1D7"/>
                </a:solidFill>
              </a:rPr>
              <a:t>1.2 What is Spark?</a:t>
            </a:r>
          </a:p>
        </p:txBody>
      </p:sp>
      <p:graphicFrame>
        <p:nvGraphicFramePr>
          <p:cNvPr id="125" name="Shape 125"/>
          <p:cNvGraphicFramePr/>
          <p:nvPr/>
        </p:nvGraphicFramePr>
        <p:xfrm>
          <a:off x="282450" y="1615950"/>
          <a:ext cx="3000000" cy="3000000"/>
        </p:xfrm>
        <a:graphic>
          <a:graphicData uri="http://schemas.openxmlformats.org/drawingml/2006/table">
            <a:tbl>
              <a:tblPr>
                <a:noFill/>
                <a:tableStyleId>{BB938EC3-339E-4A2E-B7B7-539BB1902342}</a:tableStyleId>
              </a:tblPr>
              <a:tblGrid>
                <a:gridCol w="2890350"/>
                <a:gridCol w="2890350"/>
                <a:gridCol w="2890350"/>
              </a:tblGrid>
              <a:tr h="873450">
                <a:tc>
                  <a:txBody>
                    <a:bodyPr>
                      <a:noAutofit/>
                    </a:bodyPr>
                    <a:lstStyle/>
                    <a:p>
                      <a:pPr lvl="0" rtl="0" algn="ctr">
                        <a:spcBef>
                          <a:spcPts val="480"/>
                        </a:spcBef>
                        <a:buClr>
                          <a:srgbClr val="FEFEFE"/>
                        </a:buClr>
                        <a:buSzPct val="25000"/>
                        <a:buFont typeface="Arial"/>
                        <a:buNone/>
                      </a:pPr>
                      <a:r>
                        <a:rPr lang="en-NZ" sz="2400">
                          <a:solidFill>
                            <a:srgbClr val="FEFEFE"/>
                          </a:solidFill>
                          <a:latin typeface="Century Gothic"/>
                          <a:ea typeface="Century Gothic"/>
                          <a:cs typeface="Century Gothic"/>
                          <a:sym typeface="Century Gothic"/>
                        </a:rPr>
                        <a:t>This paper</a:t>
                      </a:r>
                    </a:p>
                  </a:txBody>
                  <a:tcPr marT="91425" marB="91425" marR="91425" marL="91425"/>
                </a:tc>
                <a:tc>
                  <a:txBody>
                    <a:bodyPr>
                      <a:noAutofit/>
                    </a:bodyPr>
                    <a:lstStyle/>
                    <a:p>
                      <a:pPr lvl="0" rtl="0" algn="ctr">
                        <a:spcBef>
                          <a:spcPts val="480"/>
                        </a:spcBef>
                        <a:buClr>
                          <a:schemeClr val="dk1"/>
                        </a:buClr>
                        <a:buSzPct val="45833"/>
                        <a:buFont typeface="Arial"/>
                        <a:buNone/>
                      </a:pPr>
                      <a:r>
                        <a:rPr lang="en-NZ" sz="2400">
                          <a:solidFill>
                            <a:srgbClr val="FEFEFE"/>
                          </a:solidFill>
                          <a:latin typeface="Century Gothic"/>
                          <a:ea typeface="Century Gothic"/>
                          <a:cs typeface="Century Gothic"/>
                          <a:sym typeface="Century Gothic"/>
                        </a:rPr>
                        <a:t>Spark website</a:t>
                      </a:r>
                    </a:p>
                  </a:txBody>
                  <a:tcPr marT="91425" marB="91425" marR="91425" marL="91425"/>
                </a:tc>
                <a:tc>
                  <a:txBody>
                    <a:bodyPr>
                      <a:noAutofit/>
                    </a:bodyPr>
                    <a:lstStyle/>
                    <a:p>
                      <a:pPr lvl="0" rtl="0" algn="ctr">
                        <a:spcBef>
                          <a:spcPts val="480"/>
                        </a:spcBef>
                        <a:buClr>
                          <a:schemeClr val="dk1"/>
                        </a:buClr>
                        <a:buSzPct val="45833"/>
                        <a:buFont typeface="Arial"/>
                        <a:buNone/>
                      </a:pPr>
                      <a:r>
                        <a:rPr lang="en-NZ" sz="2400">
                          <a:solidFill>
                            <a:srgbClr val="FEFEFE"/>
                          </a:solidFill>
                          <a:latin typeface="Century Gothic"/>
                          <a:ea typeface="Century Gothic"/>
                          <a:cs typeface="Century Gothic"/>
                          <a:sym typeface="Century Gothic"/>
                        </a:rPr>
                        <a:t>My View</a:t>
                      </a:r>
                    </a:p>
                  </a:txBody>
                  <a:tcPr marT="91425" marB="91425" marR="91425" marL="91425"/>
                </a:tc>
              </a:tr>
              <a:tr h="3554075">
                <a:tc>
                  <a:txBody>
                    <a:bodyPr>
                      <a:noAutofit/>
                    </a:bodyPr>
                    <a:lstStyle/>
                    <a:p>
                      <a:pPr lvl="0" rtl="0" algn="ctr">
                        <a:spcBef>
                          <a:spcPts val="480"/>
                        </a:spcBef>
                        <a:buClr>
                          <a:schemeClr val="dk1"/>
                        </a:buClr>
                        <a:buSzPct val="45833"/>
                        <a:buFont typeface="Arial"/>
                        <a:buNone/>
                      </a:pPr>
                      <a:r>
                        <a:rPr lang="en-NZ" sz="2400">
                          <a:solidFill>
                            <a:srgbClr val="FEFEFE"/>
                          </a:solidFill>
                          <a:latin typeface="Century Gothic"/>
                          <a:ea typeface="Century Gothic"/>
                          <a:cs typeface="Century Gothic"/>
                          <a:sym typeface="Century Gothic"/>
                        </a:rPr>
                        <a:t>This open source computing framework unifies streaming, batch, and interactive big data workloads to unlock new applications.</a:t>
                      </a:r>
                    </a:p>
                  </a:txBody>
                  <a:tcPr marT="91425" marB="91425" marR="91425" marL="91425"/>
                </a:tc>
                <a:tc>
                  <a:txBody>
                    <a:bodyPr>
                      <a:noAutofit/>
                    </a:bodyPr>
                    <a:lstStyle/>
                    <a:p>
                      <a:pPr lvl="0" rtl="0" algn="ctr">
                        <a:spcBef>
                          <a:spcPts val="480"/>
                        </a:spcBef>
                        <a:buNone/>
                      </a:pPr>
                      <a:r>
                        <a:rPr lang="en-NZ" sz="2400">
                          <a:solidFill>
                            <a:srgbClr val="FEFEFE"/>
                          </a:solidFill>
                          <a:latin typeface="Century Gothic"/>
                          <a:ea typeface="Century Gothic"/>
                          <a:cs typeface="Century Gothic"/>
                          <a:sym typeface="Century Gothic"/>
                        </a:rPr>
                        <a:t>Apache Spark™ is a fast and general engine for large-scale data processing.</a:t>
                      </a:r>
                    </a:p>
                    <a:p>
                      <a:pPr lvl="0" rtl="0" algn="ctr">
                        <a:spcBef>
                          <a:spcPts val="480"/>
                        </a:spcBef>
                        <a:buClr>
                          <a:schemeClr val="dk1"/>
                        </a:buClr>
                        <a:buSzPct val="45833"/>
                        <a:buFont typeface="Arial"/>
                        <a:buNone/>
                      </a:pPr>
                      <a:r>
                        <a:t/>
                      </a:r>
                      <a:endParaRPr sz="2400">
                        <a:solidFill>
                          <a:srgbClr val="FEFEFE"/>
                        </a:solidFill>
                        <a:latin typeface="Century Gothic"/>
                        <a:ea typeface="Century Gothic"/>
                        <a:cs typeface="Century Gothic"/>
                        <a:sym typeface="Century Gothic"/>
                      </a:endParaRPr>
                    </a:p>
                  </a:txBody>
                  <a:tcPr marT="91425" marB="91425" marR="91425" marL="91425"/>
                </a:tc>
                <a:tc>
                  <a:txBody>
                    <a:bodyPr>
                      <a:noAutofit/>
                    </a:bodyPr>
                    <a:lstStyle/>
                    <a:p>
                      <a:pPr lvl="0" rtl="0" algn="ctr">
                        <a:spcBef>
                          <a:spcPts val="480"/>
                        </a:spcBef>
                        <a:buClr>
                          <a:schemeClr val="dk1"/>
                        </a:buClr>
                        <a:buSzPct val="45833"/>
                        <a:buFont typeface="Arial"/>
                        <a:buNone/>
                      </a:pPr>
                      <a:r>
                        <a:rPr lang="en-NZ" sz="2400">
                          <a:solidFill>
                            <a:srgbClr val="FEFEFE"/>
                          </a:solidFill>
                          <a:latin typeface="Century Gothic"/>
                          <a:ea typeface="Century Gothic"/>
                          <a:cs typeface="Century Gothic"/>
                          <a:sym typeface="Century Gothic"/>
                        </a:rPr>
                        <a:t>Spark is an open source framework similar to MapReduce but can handle big data from different sources and formats.</a:t>
                      </a: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pic>
        <p:nvPicPr>
          <p:cNvPr id="131" name="Shape 131"/>
          <p:cNvPicPr preferRelativeResize="0"/>
          <p:nvPr/>
        </p:nvPicPr>
        <p:blipFill>
          <a:blip r:embed="rId3">
            <a:alphaModFix/>
          </a:blip>
          <a:stretch>
            <a:fillRect/>
          </a:stretch>
        </p:blipFill>
        <p:spPr>
          <a:xfrm>
            <a:off x="2535000" y="217525"/>
            <a:ext cx="3400024" cy="6640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Shape 137"/>
          <p:cNvPicPr preferRelativeResize="0"/>
          <p:nvPr/>
        </p:nvPicPr>
        <p:blipFill>
          <a:blip r:embed="rId3">
            <a:alphaModFix/>
          </a:blip>
          <a:stretch>
            <a:fillRect/>
          </a:stretch>
        </p:blipFill>
        <p:spPr>
          <a:xfrm>
            <a:off x="772737" y="292537"/>
            <a:ext cx="7598524" cy="62729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0"/>
            <a:ext cx="8229600" cy="1600199"/>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lt2"/>
              </a:buClr>
              <a:buSzPct val="25000"/>
              <a:buFont typeface="Palatino Linotype"/>
              <a:buNone/>
            </a:pPr>
            <a:r>
              <a:rPr lang="en-NZ"/>
              <a:t>1.3 </a:t>
            </a:r>
            <a:r>
              <a:rPr lang="en-NZ"/>
              <a:t>Benefits</a:t>
            </a:r>
          </a:p>
        </p:txBody>
      </p:sp>
      <p:sp>
        <p:nvSpPr>
          <p:cNvPr id="144" name="Shape 144"/>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FEFEFE"/>
              </a:buClr>
              <a:buSzPct val="100000"/>
              <a:buFont typeface="Arial"/>
              <a:buChar char="•"/>
            </a:pPr>
            <a:r>
              <a:rPr lang="en-NZ"/>
              <a:t>Applications are easier to develop</a:t>
            </a:r>
          </a:p>
          <a:p>
            <a:pPr indent="-285750" lvl="1" marL="742950" marR="0" rtl="0" algn="l">
              <a:spcBef>
                <a:spcPts val="320"/>
              </a:spcBef>
              <a:spcAft>
                <a:spcPts val="0"/>
              </a:spcAft>
              <a:buClr>
                <a:srgbClr val="FEFEFE"/>
              </a:buClr>
              <a:buSzPct val="100000"/>
              <a:buFont typeface="Courier New"/>
              <a:buChar char="o"/>
            </a:pPr>
            <a:r>
              <a:rPr lang="en-NZ"/>
              <a:t>using a unified API</a:t>
            </a:r>
          </a:p>
          <a:p>
            <a:pPr indent="-342900" lvl="0" marL="342900" marR="0" rtl="0" algn="l">
              <a:spcBef>
                <a:spcPts val="480"/>
              </a:spcBef>
              <a:spcAft>
                <a:spcPts val="0"/>
              </a:spcAft>
              <a:buClr>
                <a:srgbClr val="FEFEFE"/>
              </a:buClr>
              <a:buSzPct val="100000"/>
              <a:buFont typeface="Arial"/>
              <a:buChar char="•"/>
            </a:pPr>
            <a:r>
              <a:rPr lang="en-NZ"/>
              <a:t>More efficient</a:t>
            </a:r>
          </a:p>
          <a:p>
            <a:pPr indent="-285750" lvl="1" marL="742950" marR="0" rtl="0" algn="l">
              <a:spcBef>
                <a:spcPts val="320"/>
              </a:spcBef>
              <a:spcAft>
                <a:spcPts val="0"/>
              </a:spcAft>
              <a:buClr>
                <a:srgbClr val="FEFEFE"/>
              </a:buClr>
              <a:buSzPct val="100000"/>
              <a:buFont typeface="Courier New"/>
              <a:buChar char="o"/>
            </a:pPr>
            <a:r>
              <a:rPr lang="en-NZ"/>
              <a:t>combine </a:t>
            </a:r>
            <a:r>
              <a:rPr lang="en-NZ"/>
              <a:t>processing</a:t>
            </a:r>
            <a:r>
              <a:rPr lang="en-NZ"/>
              <a:t> tasks</a:t>
            </a:r>
          </a:p>
          <a:p>
            <a:pPr indent="-285750" lvl="1" marL="742950" marR="0" rtl="0" algn="l">
              <a:spcBef>
                <a:spcPts val="320"/>
              </a:spcBef>
              <a:spcAft>
                <a:spcPts val="0"/>
              </a:spcAft>
              <a:buClr>
                <a:srgbClr val="FEFEFE"/>
              </a:buClr>
              <a:buSzPct val="100000"/>
              <a:buFont typeface="Courier New"/>
              <a:buChar char="o"/>
            </a:pPr>
            <a:r>
              <a:rPr lang="en-NZ"/>
              <a:t>Can run diverse functions over the same data often in memory</a:t>
            </a:r>
          </a:p>
          <a:p>
            <a:pPr indent="-342900" lvl="0" marL="342900" marR="0" rtl="0" algn="l">
              <a:spcBef>
                <a:spcPts val="480"/>
              </a:spcBef>
              <a:spcAft>
                <a:spcPts val="0"/>
              </a:spcAft>
              <a:buClr>
                <a:srgbClr val="FEFEFE"/>
              </a:buClr>
              <a:buSzPct val="100000"/>
              <a:buFont typeface="Arial"/>
              <a:buChar char="•"/>
            </a:pPr>
            <a:r>
              <a:rPr lang="en-NZ"/>
              <a:t>Enable new applications</a:t>
            </a:r>
          </a:p>
          <a:p>
            <a:pPr indent="-285750" lvl="1" marL="742950" marR="0" rtl="0" algn="l">
              <a:spcBef>
                <a:spcPts val="320"/>
              </a:spcBef>
              <a:spcAft>
                <a:spcPts val="0"/>
              </a:spcAft>
              <a:buClr>
                <a:srgbClr val="FEFEFE"/>
              </a:buClr>
              <a:buSzPct val="100000"/>
              <a:buFont typeface="Courier New"/>
              <a:buChar char="o"/>
            </a:pPr>
            <a:r>
              <a:rPr lang="en-NZ"/>
              <a:t>example, interactive queries on a graph</a:t>
            </a:r>
          </a:p>
          <a:p>
            <a:pPr indent="-285750" lvl="1" marL="742950" marR="0" rtl="0" algn="l">
              <a:spcBef>
                <a:spcPts val="320"/>
              </a:spcBef>
              <a:spcAft>
                <a:spcPts val="0"/>
              </a:spcAft>
              <a:buClr>
                <a:srgbClr val="FEFEFE"/>
              </a:buClr>
              <a:buSzPct val="100000"/>
              <a:buFont typeface="Courier New"/>
              <a:buChar char="o"/>
            </a:pPr>
            <a:r>
              <a:rPr lang="en-NZ"/>
              <a:t>similar to smartphone case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0"/>
            <a:ext cx="8229600" cy="1600200"/>
          </a:xfrm>
          <a:prstGeom prst="rect">
            <a:avLst/>
          </a:prstGeom>
        </p:spPr>
        <p:txBody>
          <a:bodyPr anchorCtr="0" anchor="b" bIns="91425" lIns="91425" rIns="91425" tIns="91425">
            <a:noAutofit/>
          </a:bodyPr>
          <a:lstStyle/>
          <a:p>
            <a:pPr lvl="0">
              <a:spcBef>
                <a:spcPts val="0"/>
              </a:spcBef>
              <a:buClr>
                <a:schemeClr val="lt2"/>
              </a:buClr>
              <a:buSzPct val="25000"/>
              <a:buFont typeface="Palatino Linotype"/>
              <a:buNone/>
            </a:pPr>
            <a:r>
              <a:rPr lang="en-NZ"/>
              <a:t>1.4 </a:t>
            </a:r>
            <a:r>
              <a:rPr lang="en-NZ"/>
              <a:t>Spark in Action</a:t>
            </a:r>
          </a:p>
        </p:txBody>
      </p:sp>
      <p:sp>
        <p:nvSpPr>
          <p:cNvPr id="151" name="Shape 151"/>
          <p:cNvSpPr txBox="1"/>
          <p:nvPr>
            <p:ph idx="1" type="body"/>
          </p:nvPr>
        </p:nvSpPr>
        <p:spPr>
          <a:xfrm>
            <a:off x="500675" y="1600200"/>
            <a:ext cx="8229600" cy="4526100"/>
          </a:xfrm>
          <a:prstGeom prst="rect">
            <a:avLst/>
          </a:prstGeom>
        </p:spPr>
        <p:txBody>
          <a:bodyPr anchorCtr="0" anchor="t" bIns="91425" lIns="91425" rIns="91425" tIns="91425">
            <a:noAutofit/>
          </a:bodyPr>
          <a:lstStyle/>
          <a:p>
            <a:pPr lvl="0" rtl="0">
              <a:spcBef>
                <a:spcPts val="0"/>
              </a:spcBef>
            </a:pPr>
            <a:r>
              <a:rPr lang="en-NZ"/>
              <a:t>Most popular big data processing project</a:t>
            </a:r>
          </a:p>
          <a:p>
            <a:pPr lvl="1">
              <a:spcBef>
                <a:spcPts val="0"/>
              </a:spcBef>
            </a:pPr>
            <a:r>
              <a:rPr lang="en-NZ"/>
              <a:t>More than 1,000 contributors</a:t>
            </a:r>
          </a:p>
          <a:p>
            <a:pPr lvl="0">
              <a:spcBef>
                <a:spcPts val="0"/>
              </a:spcBef>
            </a:pPr>
            <a:r>
              <a:rPr lang="en-NZ"/>
              <a:t>In many industries</a:t>
            </a:r>
          </a:p>
          <a:p>
            <a:pPr lvl="1" rtl="0">
              <a:spcBef>
                <a:spcPts val="0"/>
              </a:spcBef>
            </a:pPr>
            <a:r>
              <a:rPr lang="en-NZ"/>
              <a:t>Banks, technology, retail, biotechnology, astronomy</a:t>
            </a:r>
          </a:p>
          <a:p>
            <a:pPr lvl="0">
              <a:spcBef>
                <a:spcPts val="0"/>
              </a:spcBef>
            </a:pPr>
            <a:r>
              <a:rPr lang="en-NZ"/>
              <a:t>Largest public kown deployment &gt;8,000 nodes</a:t>
            </a:r>
          </a:p>
          <a:p>
            <a:pPr indent="0" lvl="0" marL="457200">
              <a:spcBef>
                <a:spcPts val="0"/>
              </a:spcBef>
              <a:buNone/>
            </a:pPr>
            <a:r>
              <a:t/>
            </a:r>
            <a:endParaRPr/>
          </a:p>
        </p:txBody>
      </p:sp>
      <p:pic>
        <p:nvPicPr>
          <p:cNvPr id="152" name="Shape 152"/>
          <p:cNvPicPr preferRelativeResize="0"/>
          <p:nvPr/>
        </p:nvPicPr>
        <p:blipFill>
          <a:blip r:embed="rId3">
            <a:alphaModFix/>
          </a:blip>
          <a:stretch>
            <a:fillRect/>
          </a:stretch>
        </p:blipFill>
        <p:spPr>
          <a:xfrm>
            <a:off x="1008025" y="3488775"/>
            <a:ext cx="3394575" cy="3221949"/>
          </a:xfrm>
          <a:prstGeom prst="rect">
            <a:avLst/>
          </a:prstGeom>
          <a:noFill/>
          <a:ln>
            <a:noFill/>
          </a:ln>
        </p:spPr>
      </p:pic>
      <p:sp>
        <p:nvSpPr>
          <p:cNvPr id="153" name="Shape 153"/>
          <p:cNvSpPr txBox="1"/>
          <p:nvPr/>
        </p:nvSpPr>
        <p:spPr>
          <a:xfrm>
            <a:off x="4749525" y="3836575"/>
            <a:ext cx="3619200" cy="999900"/>
          </a:xfrm>
          <a:prstGeom prst="rect">
            <a:avLst/>
          </a:prstGeom>
          <a:noFill/>
          <a:ln>
            <a:noFill/>
          </a:ln>
        </p:spPr>
        <p:txBody>
          <a:bodyPr anchorCtr="0" anchor="t" bIns="91425" lIns="91425" rIns="91425" tIns="91425">
            <a:noAutofit/>
          </a:bodyPr>
          <a:lstStyle/>
          <a:p>
            <a:pPr indent="-342900" lvl="0" marL="342900" rtl="0">
              <a:spcBef>
                <a:spcPts val="480"/>
              </a:spcBef>
              <a:buClr>
                <a:srgbClr val="FEFEFE"/>
              </a:buClr>
              <a:buSzPct val="100000"/>
              <a:buChar char="•"/>
            </a:pPr>
            <a:r>
              <a:rPr lang="en-NZ" sz="2400">
                <a:solidFill>
                  <a:srgbClr val="FEFEFE"/>
                </a:solidFill>
                <a:latin typeface="Century Gothic"/>
                <a:ea typeface="Century Gothic"/>
                <a:cs typeface="Century Gothic"/>
                <a:sym typeface="Century Gothic"/>
              </a:rPr>
              <a:t>Analyses brain activities</a:t>
            </a:r>
          </a:p>
        </p:txBody>
      </p:sp>
    </p:spTree>
  </p:cSld>
  <p:clrMapOvr>
    <a:masterClrMapping/>
  </p:clrMapOvr>
</p:sld>
</file>

<file path=ppt/theme/theme1.xml><?xml version="1.0" encoding="utf-8"?>
<a:theme xmlns:a="http://schemas.openxmlformats.org/drawingml/2006/main" xmlns:r="http://schemas.openxmlformats.org/officeDocument/2006/relationships" name="Executive">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