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8" r:id="rId3"/>
    <p:sldId id="292" r:id="rId4"/>
    <p:sldId id="293" r:id="rId5"/>
    <p:sldId id="298" r:id="rId6"/>
    <p:sldId id="294" r:id="rId7"/>
    <p:sldId id="295" r:id="rId8"/>
    <p:sldId id="296" r:id="rId9"/>
    <p:sldId id="297" r:id="rId10"/>
    <p:sldId id="299" r:id="rId11"/>
    <p:sldId id="300" r:id="rId12"/>
    <p:sldId id="302" r:id="rId13"/>
    <p:sldId id="301" r:id="rId14"/>
    <p:sldId id="303" r:id="rId15"/>
    <p:sldId id="290" r:id="rId16"/>
    <p:sldId id="289" r:id="rId17"/>
    <p:sldId id="307" r:id="rId18"/>
    <p:sldId id="308" r:id="rId19"/>
    <p:sldId id="309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EEF70B-8628-44B5-A521-8963E3AFF134}">
  <a:tblStyle styleId="{3FEEF70B-8628-44B5-A521-8963E3AFF13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560"/>
    <p:restoredTop sz="66333" autoAdjust="0"/>
  </p:normalViewPr>
  <p:slideViewPr>
    <p:cSldViewPr snapToGrid="0" snapToObjects="1">
      <p:cViewPr varScale="1">
        <p:scale>
          <a:sx n="71" d="100"/>
          <a:sy n="7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970FE-BEA6-F248-BA16-6BBFE39827E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FE6E1-C82B-DA44-8558-141CD94721DD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dirty="0">
            <a:solidFill>
              <a:schemeClr val="bg1"/>
            </a:solidFill>
            <a:effectLst/>
            <a:latin typeface="+mj-lt"/>
          </a:endParaRPr>
        </a:p>
      </dgm:t>
    </dgm:pt>
    <dgm:pt modelId="{077E4F26-988C-BE43-91CC-2B922B07C1E8}" type="parTrans" cxnId="{2FAE10F0-8DE3-D64D-B524-542DBEC1E922}">
      <dgm:prSet/>
      <dgm:spPr/>
      <dgm:t>
        <a:bodyPr/>
        <a:lstStyle/>
        <a:p>
          <a:endParaRPr lang="en-US"/>
        </a:p>
      </dgm:t>
    </dgm:pt>
    <dgm:pt modelId="{432935C9-4A6C-0E41-8E7B-11E9E7A0D455}" type="sibTrans" cxnId="{2FAE10F0-8DE3-D64D-B524-542DBEC1E922}">
      <dgm:prSet/>
      <dgm:spPr/>
      <dgm:t>
        <a:bodyPr/>
        <a:lstStyle/>
        <a:p>
          <a:endParaRPr lang="en-US" dirty="0"/>
        </a:p>
      </dgm:t>
    </dgm:pt>
    <dgm:pt modelId="{A379D6C5-4FB4-E045-A0BF-413B3BA6A84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Infection of existing executable or interpretable</a:t>
          </a:r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 </a:t>
          </a:r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content by viruses that is subsequently spread to other systems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EEAEA82A-3E0A-B04A-97CE-923CB680A732}" type="parTrans" cxnId="{96C0B9A4-DC40-2145-BB81-659BF3CB032E}">
      <dgm:prSet/>
      <dgm:spPr/>
      <dgm:t>
        <a:bodyPr/>
        <a:lstStyle/>
        <a:p>
          <a:endParaRPr lang="en-US"/>
        </a:p>
      </dgm:t>
    </dgm:pt>
    <dgm:pt modelId="{0F7C3EB6-65E5-2F4D-9F39-85101018AEB8}" type="sibTrans" cxnId="{96C0B9A4-DC40-2145-BB81-659BF3CB032E}">
      <dgm:prSet/>
      <dgm:spPr/>
      <dgm:t>
        <a:bodyPr/>
        <a:lstStyle/>
        <a:p>
          <a:endParaRPr lang="en-US"/>
        </a:p>
      </dgm:t>
    </dgm:pt>
    <dgm:pt modelId="{62580E13-8082-9845-BBE4-64BC096116A8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Exploit of software vulnerabilities to increase rights on local</a:t>
          </a:r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 system or </a:t>
          </a:r>
          <a:r>
            <a:rPr lang="en-US" b="1" baseline="0" dirty="0" err="1" smtClean="0">
              <a:solidFill>
                <a:schemeClr val="bg1"/>
              </a:solidFill>
              <a:effectLst/>
              <a:latin typeface="+mj-lt"/>
            </a:rPr>
            <a:t>propagaate</a:t>
          </a:r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 across a network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4DB41095-168E-6E42-9729-6103DF00EE7C}" type="parTrans" cxnId="{2AD88ED0-F963-9D44-9437-877096668BF0}">
      <dgm:prSet/>
      <dgm:spPr/>
      <dgm:t>
        <a:bodyPr/>
        <a:lstStyle/>
        <a:p>
          <a:endParaRPr lang="en-US"/>
        </a:p>
      </dgm:t>
    </dgm:pt>
    <dgm:pt modelId="{CAD9A498-D150-BC4B-97F6-8E2097A7D6BF}" type="sibTrans" cxnId="{2AD88ED0-F963-9D44-9437-877096668BF0}">
      <dgm:prSet/>
      <dgm:spPr/>
      <dgm:t>
        <a:bodyPr/>
        <a:lstStyle/>
        <a:p>
          <a:endParaRPr lang="en-US"/>
        </a:p>
      </dgm:t>
    </dgm:pt>
    <dgm:pt modelId="{D19A4C48-1958-C748-B5F6-E379E8FE43B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 (abuse user’s rights)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193F9AD7-7E61-4745-BD45-E1D801462CFA}" type="parTrans" cxnId="{124EB415-17C5-244E-8912-E3F6640C0283}">
      <dgm:prSet/>
      <dgm:spPr/>
      <dgm:t>
        <a:bodyPr/>
        <a:lstStyle/>
        <a:p>
          <a:endParaRPr lang="en-US"/>
        </a:p>
      </dgm:t>
    </dgm:pt>
    <dgm:pt modelId="{381542CA-3714-564E-84B5-034664C4A52E}" type="sibTrans" cxnId="{124EB415-17C5-244E-8912-E3F6640C0283}">
      <dgm:prSet/>
      <dgm:spPr/>
      <dgm:t>
        <a:bodyPr/>
        <a:lstStyle/>
        <a:p>
          <a:endParaRPr lang="en-US"/>
        </a:p>
      </dgm:t>
    </dgm:pt>
    <dgm:pt modelId="{61ED182A-5E66-274B-971F-81E8FD5AA91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baseline="0" dirty="0" smtClean="0">
              <a:solidFill>
                <a:schemeClr val="bg1"/>
              </a:solidFill>
              <a:latin typeface="+mj-lt"/>
            </a:rPr>
            <a:t>Payload actions performed by malware once it reaches a target system can include:</a:t>
          </a:r>
          <a:endParaRPr lang="en-US" baseline="0" dirty="0">
            <a:solidFill>
              <a:schemeClr val="bg1"/>
            </a:solidFill>
            <a:latin typeface="+mj-lt"/>
          </a:endParaRPr>
        </a:p>
      </dgm:t>
    </dgm:pt>
    <dgm:pt modelId="{37742A7C-F950-374D-A723-5537754B3A28}" type="parTrans" cxnId="{1AA66256-9115-C646-B2BE-4A3AD63F7AF9}">
      <dgm:prSet/>
      <dgm:spPr/>
      <dgm:t>
        <a:bodyPr/>
        <a:lstStyle/>
        <a:p>
          <a:endParaRPr lang="en-US"/>
        </a:p>
      </dgm:t>
    </dgm:pt>
    <dgm:pt modelId="{A0DDDB96-9854-6646-82B3-B221ACE3196E}" type="sibTrans" cxnId="{1AA66256-9115-C646-B2BE-4A3AD63F7AF9}">
      <dgm:prSet/>
      <dgm:spPr/>
      <dgm:t>
        <a:bodyPr/>
        <a:lstStyle/>
        <a:p>
          <a:endParaRPr lang="en-US"/>
        </a:p>
      </dgm:t>
    </dgm:pt>
    <dgm:pt modelId="{C2E171B6-4103-0E4D-AB52-97DBE2C723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baseline="0" dirty="0" smtClean="0">
              <a:solidFill>
                <a:schemeClr val="bg1"/>
              </a:solidFill>
              <a:latin typeface="+mj-lt"/>
            </a:rPr>
            <a:t>Corruption of system or data files</a:t>
          </a:r>
          <a:endParaRPr lang="en-US" b="1" baseline="0" dirty="0">
            <a:solidFill>
              <a:schemeClr val="bg1"/>
            </a:solidFill>
            <a:latin typeface="+mj-lt"/>
          </a:endParaRPr>
        </a:p>
      </dgm:t>
    </dgm:pt>
    <dgm:pt modelId="{D575A17A-7D62-914F-AD53-5A382A299105}" type="parTrans" cxnId="{D9045417-12B5-D24D-9220-C4400CB86966}">
      <dgm:prSet/>
      <dgm:spPr/>
      <dgm:t>
        <a:bodyPr/>
        <a:lstStyle/>
        <a:p>
          <a:endParaRPr lang="en-US"/>
        </a:p>
      </dgm:t>
    </dgm:pt>
    <dgm:pt modelId="{E5560B31-A47C-D845-B44F-5A2373E01543}" type="sibTrans" cxnId="{D9045417-12B5-D24D-9220-C4400CB86966}">
      <dgm:prSet/>
      <dgm:spPr/>
      <dgm:t>
        <a:bodyPr/>
        <a:lstStyle/>
        <a:p>
          <a:endParaRPr lang="en-US"/>
        </a:p>
      </dgm:t>
    </dgm:pt>
    <dgm:pt modelId="{E0D34040-2831-B841-8EF4-098CFD41F62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baseline="0" dirty="0" smtClean="0">
              <a:solidFill>
                <a:schemeClr val="bg1"/>
              </a:solidFill>
              <a:latin typeface="+mj-lt"/>
            </a:rPr>
            <a:t>Theft of service/make the system a zombie agent of attack as part of a botnet</a:t>
          </a:r>
          <a:endParaRPr lang="en-US" b="1" baseline="0" dirty="0">
            <a:solidFill>
              <a:schemeClr val="bg1"/>
            </a:solidFill>
            <a:latin typeface="+mj-lt"/>
          </a:endParaRPr>
        </a:p>
      </dgm:t>
    </dgm:pt>
    <dgm:pt modelId="{36F1641F-23C7-C744-826D-825D0F0AF724}" type="parTrans" cxnId="{F24A7C33-4474-EF4C-B5E8-20B734E59B32}">
      <dgm:prSet/>
      <dgm:spPr/>
      <dgm:t>
        <a:bodyPr/>
        <a:lstStyle/>
        <a:p>
          <a:endParaRPr lang="en-US"/>
        </a:p>
      </dgm:t>
    </dgm:pt>
    <dgm:pt modelId="{E1ACE018-B5EC-FB4E-9519-C17F71B4BA52}" type="sibTrans" cxnId="{F24A7C33-4474-EF4C-B5E8-20B734E59B32}">
      <dgm:prSet/>
      <dgm:spPr/>
      <dgm:t>
        <a:bodyPr/>
        <a:lstStyle/>
        <a:p>
          <a:endParaRPr lang="en-US"/>
        </a:p>
      </dgm:t>
    </dgm:pt>
    <dgm:pt modelId="{9DDCB9DE-A9A0-9645-A82A-E5029ECAE4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baseline="0" dirty="0" smtClean="0">
              <a:solidFill>
                <a:schemeClr val="bg1"/>
              </a:solidFill>
              <a:latin typeface="+mj-lt"/>
            </a:rPr>
            <a:t>Theft of information from the system/keylogging</a:t>
          </a:r>
          <a:endParaRPr lang="en-US" b="1" baseline="0" dirty="0">
            <a:solidFill>
              <a:schemeClr val="bg1"/>
            </a:solidFill>
            <a:latin typeface="+mj-lt"/>
          </a:endParaRPr>
        </a:p>
      </dgm:t>
    </dgm:pt>
    <dgm:pt modelId="{5D9EA9D2-A37E-5846-9D40-3B01CCA60CBB}" type="parTrans" cxnId="{AB1D9165-FE8D-4343-9D41-8074F2314D3F}">
      <dgm:prSet/>
      <dgm:spPr/>
      <dgm:t>
        <a:bodyPr/>
        <a:lstStyle/>
        <a:p>
          <a:endParaRPr lang="en-US"/>
        </a:p>
      </dgm:t>
    </dgm:pt>
    <dgm:pt modelId="{294A1236-B1D9-8444-B74A-75AEEE2C100D}" type="sibTrans" cxnId="{AB1D9165-FE8D-4343-9D41-8074F2314D3F}">
      <dgm:prSet/>
      <dgm:spPr/>
      <dgm:t>
        <a:bodyPr/>
        <a:lstStyle/>
        <a:p>
          <a:endParaRPr lang="en-US"/>
        </a:p>
      </dgm:t>
    </dgm:pt>
    <dgm:pt modelId="{B878E496-25E1-4C4D-A8DB-898AC4514AEE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baseline="0" dirty="0" err="1" smtClean="0">
              <a:solidFill>
                <a:schemeClr val="bg1"/>
              </a:solidFill>
              <a:latin typeface="+mj-lt"/>
            </a:rPr>
            <a:t>Stealthing</a:t>
          </a:r>
          <a:r>
            <a:rPr lang="en-US" b="1" baseline="0" dirty="0" smtClean="0">
              <a:solidFill>
                <a:schemeClr val="bg1"/>
              </a:solidFill>
              <a:latin typeface="+mj-lt"/>
            </a:rPr>
            <a:t>/hiding its presence on the system</a:t>
          </a:r>
          <a:endParaRPr lang="en-US" b="1" baseline="0" dirty="0">
            <a:solidFill>
              <a:schemeClr val="bg1"/>
            </a:solidFill>
            <a:latin typeface="+mj-lt"/>
          </a:endParaRPr>
        </a:p>
      </dgm:t>
    </dgm:pt>
    <dgm:pt modelId="{2C62600F-D821-084F-9103-A1BE038C768C}" type="parTrans" cxnId="{B9868EF3-4453-B448-B3DB-B7E61AD8AB0F}">
      <dgm:prSet/>
      <dgm:spPr/>
      <dgm:t>
        <a:bodyPr/>
        <a:lstStyle/>
        <a:p>
          <a:endParaRPr lang="en-US"/>
        </a:p>
      </dgm:t>
    </dgm:pt>
    <dgm:pt modelId="{038FB402-4BF5-1A40-ABAA-B8CA9B371B1C}" type="sibTrans" cxnId="{B9868EF3-4453-B448-B3DB-B7E61AD8AB0F}">
      <dgm:prSet/>
      <dgm:spPr/>
      <dgm:t>
        <a:bodyPr/>
        <a:lstStyle/>
        <a:p>
          <a:endParaRPr lang="en-US"/>
        </a:p>
      </dgm:t>
    </dgm:pt>
    <dgm:pt modelId="{C8B8AFBD-627E-A44A-99BD-BBE9A4D09CFE}" type="pres">
      <dgm:prSet presAssocID="{066970FE-BEA6-F248-BA16-6BBFE39827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7146B-704F-9642-9300-69D6D6CBD721}" type="pres">
      <dgm:prSet presAssocID="{066970FE-BEA6-F248-BA16-6BBFE39827E6}" presName="dummyMaxCanvas" presStyleCnt="0">
        <dgm:presLayoutVars/>
      </dgm:prSet>
      <dgm:spPr/>
    </dgm:pt>
    <dgm:pt modelId="{FC5FD0E3-FBE9-BB4E-B9F2-7CFB5CE96A87}" type="pres">
      <dgm:prSet presAssocID="{066970FE-BEA6-F248-BA16-6BBFE39827E6}" presName="TwoNodes_1" presStyleLbl="node1" presStyleIdx="0" presStyleCnt="2" custLinFactNeighborY="-2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CCE1-EF07-354C-99D4-063260E87601}" type="pres">
      <dgm:prSet presAssocID="{066970FE-BEA6-F248-BA16-6BBFE39827E6}" presName="TwoNodes_2" presStyleLbl="node1" presStyleIdx="1" presStyleCnt="2" custLinFactNeighborX="-2143" custLinFactNeighborY="-11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6DF15-D0CA-DF4B-8A6D-36DEA7155168}" type="pres">
      <dgm:prSet presAssocID="{066970FE-BEA6-F248-BA16-6BBFE39827E6}" presName="TwoConn_1-2" presStyleLbl="fgAccFollowNode1" presStyleIdx="0" presStyleCnt="1" custScaleX="19835" custScaleY="35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A7B3F-A704-2548-8220-860DDE530FE5}" type="pres">
      <dgm:prSet presAssocID="{066970FE-BEA6-F248-BA16-6BBFE39827E6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F809E-FA9A-C243-9443-B64EC18E4E96}" type="pres">
      <dgm:prSet presAssocID="{066970FE-BEA6-F248-BA16-6BBFE39827E6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EB415-17C5-244E-8912-E3F6640C0283}" srcId="{1EDFE6E1-C82B-DA44-8558-141CD94721DD}" destId="{D19A4C48-1958-C748-B5F6-E379E8FE43B0}" srcOrd="2" destOrd="0" parTransId="{193F9AD7-7E61-4745-BD45-E1D801462CFA}" sibTransId="{381542CA-3714-564E-84B5-034664C4A52E}"/>
    <dgm:cxn modelId="{48048F9F-88FF-7E49-95F3-4434EFE88266}" type="presOf" srcId="{C2E171B6-4103-0E4D-AB52-97DBE2C72340}" destId="{3ECACCE1-EF07-354C-99D4-063260E87601}" srcOrd="0" destOrd="1" presId="urn:microsoft.com/office/officeart/2005/8/layout/vProcess5"/>
    <dgm:cxn modelId="{1AA66256-9115-C646-B2BE-4A3AD63F7AF9}" srcId="{066970FE-BEA6-F248-BA16-6BBFE39827E6}" destId="{61ED182A-5E66-274B-971F-81E8FD5AA91B}" srcOrd="1" destOrd="0" parTransId="{37742A7C-F950-374D-A723-5537754B3A28}" sibTransId="{A0DDDB96-9854-6646-82B3-B221ACE3196E}"/>
    <dgm:cxn modelId="{43CD1467-E448-7647-82CD-009659F5CEDC}" type="presOf" srcId="{B878E496-25E1-4C4D-A8DB-898AC4514AEE}" destId="{7E7F809E-FA9A-C243-9443-B64EC18E4E96}" srcOrd="1" destOrd="4" presId="urn:microsoft.com/office/officeart/2005/8/layout/vProcess5"/>
    <dgm:cxn modelId="{CBC6D63B-D583-D242-90E5-BF2A3670D48E}" type="presOf" srcId="{1EDFE6E1-C82B-DA44-8558-141CD94721DD}" destId="{96EA7B3F-A704-2548-8220-860DDE530FE5}" srcOrd="1" destOrd="0" presId="urn:microsoft.com/office/officeart/2005/8/layout/vProcess5"/>
    <dgm:cxn modelId="{B9868EF3-4453-B448-B3DB-B7E61AD8AB0F}" srcId="{61ED182A-5E66-274B-971F-81E8FD5AA91B}" destId="{B878E496-25E1-4C4D-A8DB-898AC4514AEE}" srcOrd="3" destOrd="0" parTransId="{2C62600F-D821-084F-9103-A1BE038C768C}" sibTransId="{038FB402-4BF5-1A40-ABAA-B8CA9B371B1C}"/>
    <dgm:cxn modelId="{B16B4206-0CA5-2A40-9480-5E5B2A2C8869}" type="presOf" srcId="{9DDCB9DE-A9A0-9645-A82A-E5029ECAE440}" destId="{3ECACCE1-EF07-354C-99D4-063260E87601}" srcOrd="0" destOrd="3" presId="urn:microsoft.com/office/officeart/2005/8/layout/vProcess5"/>
    <dgm:cxn modelId="{8764A1BD-3354-2A4F-BF00-822CBA1306F1}" type="presOf" srcId="{61ED182A-5E66-274B-971F-81E8FD5AA91B}" destId="{7E7F809E-FA9A-C243-9443-B64EC18E4E96}" srcOrd="1" destOrd="0" presId="urn:microsoft.com/office/officeart/2005/8/layout/vProcess5"/>
    <dgm:cxn modelId="{96C0B9A4-DC40-2145-BB81-659BF3CB032E}" srcId="{1EDFE6E1-C82B-DA44-8558-141CD94721DD}" destId="{A379D6C5-4FB4-E045-A0BF-413B3BA6A84B}" srcOrd="0" destOrd="0" parTransId="{EEAEA82A-3E0A-B04A-97CE-923CB680A732}" sibTransId="{0F7C3EB6-65E5-2F4D-9F39-85101018AEB8}"/>
    <dgm:cxn modelId="{2D80819F-3098-C645-9066-7CA88A1A40BF}" type="presOf" srcId="{9DDCB9DE-A9A0-9645-A82A-E5029ECAE440}" destId="{7E7F809E-FA9A-C243-9443-B64EC18E4E96}" srcOrd="1" destOrd="3" presId="urn:microsoft.com/office/officeart/2005/8/layout/vProcess5"/>
    <dgm:cxn modelId="{F24A7C33-4474-EF4C-B5E8-20B734E59B32}" srcId="{61ED182A-5E66-274B-971F-81E8FD5AA91B}" destId="{E0D34040-2831-B841-8EF4-098CFD41F62B}" srcOrd="1" destOrd="0" parTransId="{36F1641F-23C7-C744-826D-825D0F0AF724}" sibTransId="{E1ACE018-B5EC-FB4E-9519-C17F71B4BA52}"/>
    <dgm:cxn modelId="{2FAE10F0-8DE3-D64D-B524-542DBEC1E922}" srcId="{066970FE-BEA6-F248-BA16-6BBFE39827E6}" destId="{1EDFE6E1-C82B-DA44-8558-141CD94721DD}" srcOrd="0" destOrd="0" parTransId="{077E4F26-988C-BE43-91CC-2B922B07C1E8}" sibTransId="{432935C9-4A6C-0E41-8E7B-11E9E7A0D455}"/>
    <dgm:cxn modelId="{F8A193E4-F04E-284F-A128-C51152A23694}" type="presOf" srcId="{E0D34040-2831-B841-8EF4-098CFD41F62B}" destId="{3ECACCE1-EF07-354C-99D4-063260E87601}" srcOrd="0" destOrd="2" presId="urn:microsoft.com/office/officeart/2005/8/layout/vProcess5"/>
    <dgm:cxn modelId="{A355CB07-4A9A-314A-B8DF-6C6B434B3535}" type="presOf" srcId="{C2E171B6-4103-0E4D-AB52-97DBE2C72340}" destId="{7E7F809E-FA9A-C243-9443-B64EC18E4E96}" srcOrd="1" destOrd="1" presId="urn:microsoft.com/office/officeart/2005/8/layout/vProcess5"/>
    <dgm:cxn modelId="{6169CDE2-7920-D54B-AE54-3E59EDF28E01}" type="presOf" srcId="{432935C9-4A6C-0E41-8E7B-11E9E7A0D455}" destId="{4536DF15-D0CA-DF4B-8A6D-36DEA7155168}" srcOrd="0" destOrd="0" presId="urn:microsoft.com/office/officeart/2005/8/layout/vProcess5"/>
    <dgm:cxn modelId="{AB1D9165-FE8D-4343-9D41-8074F2314D3F}" srcId="{61ED182A-5E66-274B-971F-81E8FD5AA91B}" destId="{9DDCB9DE-A9A0-9645-A82A-E5029ECAE440}" srcOrd="2" destOrd="0" parTransId="{5D9EA9D2-A37E-5846-9D40-3B01CCA60CBB}" sibTransId="{294A1236-B1D9-8444-B74A-75AEEE2C100D}"/>
    <dgm:cxn modelId="{2AD88ED0-F963-9D44-9437-877096668BF0}" srcId="{1EDFE6E1-C82B-DA44-8558-141CD94721DD}" destId="{62580E13-8082-9845-BBE4-64BC096116A8}" srcOrd="1" destOrd="0" parTransId="{4DB41095-168E-6E42-9729-6103DF00EE7C}" sibTransId="{CAD9A498-D150-BC4B-97F6-8E2097A7D6BF}"/>
    <dgm:cxn modelId="{CCBB639F-740A-4741-8193-39A28863516B}" type="presOf" srcId="{A379D6C5-4FB4-E045-A0BF-413B3BA6A84B}" destId="{FC5FD0E3-FBE9-BB4E-B9F2-7CFB5CE96A87}" srcOrd="0" destOrd="1" presId="urn:microsoft.com/office/officeart/2005/8/layout/vProcess5"/>
    <dgm:cxn modelId="{CB9842E2-8890-2941-8BC7-4ABD58A949A3}" type="presOf" srcId="{62580E13-8082-9845-BBE4-64BC096116A8}" destId="{FC5FD0E3-FBE9-BB4E-B9F2-7CFB5CE96A87}" srcOrd="0" destOrd="2" presId="urn:microsoft.com/office/officeart/2005/8/layout/vProcess5"/>
    <dgm:cxn modelId="{0F07503F-D4BB-084D-9EA8-A6324F44A140}" type="presOf" srcId="{A379D6C5-4FB4-E045-A0BF-413B3BA6A84B}" destId="{96EA7B3F-A704-2548-8220-860DDE530FE5}" srcOrd="1" destOrd="1" presId="urn:microsoft.com/office/officeart/2005/8/layout/vProcess5"/>
    <dgm:cxn modelId="{D9045417-12B5-D24D-9220-C4400CB86966}" srcId="{61ED182A-5E66-274B-971F-81E8FD5AA91B}" destId="{C2E171B6-4103-0E4D-AB52-97DBE2C72340}" srcOrd="0" destOrd="0" parTransId="{D575A17A-7D62-914F-AD53-5A382A299105}" sibTransId="{E5560B31-A47C-D845-B44F-5A2373E01543}"/>
    <dgm:cxn modelId="{4F3ABAF1-2188-1741-A4AB-C00A6E74681D}" type="presOf" srcId="{D19A4C48-1958-C748-B5F6-E379E8FE43B0}" destId="{96EA7B3F-A704-2548-8220-860DDE530FE5}" srcOrd="1" destOrd="3" presId="urn:microsoft.com/office/officeart/2005/8/layout/vProcess5"/>
    <dgm:cxn modelId="{93BBC09C-A7A0-EF4E-BADE-7FA81B4DF662}" type="presOf" srcId="{61ED182A-5E66-274B-971F-81E8FD5AA91B}" destId="{3ECACCE1-EF07-354C-99D4-063260E87601}" srcOrd="0" destOrd="0" presId="urn:microsoft.com/office/officeart/2005/8/layout/vProcess5"/>
    <dgm:cxn modelId="{44645AE3-A3C4-C547-A029-91B448A350A0}" type="presOf" srcId="{B878E496-25E1-4C4D-A8DB-898AC4514AEE}" destId="{3ECACCE1-EF07-354C-99D4-063260E87601}" srcOrd="0" destOrd="4" presId="urn:microsoft.com/office/officeart/2005/8/layout/vProcess5"/>
    <dgm:cxn modelId="{6C3E4EF6-D06D-AB4B-9027-CB62A75007ED}" type="presOf" srcId="{D19A4C48-1958-C748-B5F6-E379E8FE43B0}" destId="{FC5FD0E3-FBE9-BB4E-B9F2-7CFB5CE96A87}" srcOrd="0" destOrd="3" presId="urn:microsoft.com/office/officeart/2005/8/layout/vProcess5"/>
    <dgm:cxn modelId="{EF4D3D57-8FFF-3B40-B457-C5FC672BB435}" type="presOf" srcId="{E0D34040-2831-B841-8EF4-098CFD41F62B}" destId="{7E7F809E-FA9A-C243-9443-B64EC18E4E96}" srcOrd="1" destOrd="2" presId="urn:microsoft.com/office/officeart/2005/8/layout/vProcess5"/>
    <dgm:cxn modelId="{F248CB9E-FF91-8346-B23A-14B2A4CFAAAE}" type="presOf" srcId="{1EDFE6E1-C82B-DA44-8558-141CD94721DD}" destId="{FC5FD0E3-FBE9-BB4E-B9F2-7CFB5CE96A87}" srcOrd="0" destOrd="0" presId="urn:microsoft.com/office/officeart/2005/8/layout/vProcess5"/>
    <dgm:cxn modelId="{559CEBDE-128B-684D-99FB-3CC17150A40E}" type="presOf" srcId="{066970FE-BEA6-F248-BA16-6BBFE39827E6}" destId="{C8B8AFBD-627E-A44A-99BD-BBE9A4D09CFE}" srcOrd="0" destOrd="0" presId="urn:microsoft.com/office/officeart/2005/8/layout/vProcess5"/>
    <dgm:cxn modelId="{20025FDE-305C-D04E-9D39-51E6D89CE828}" type="presOf" srcId="{62580E13-8082-9845-BBE4-64BC096116A8}" destId="{96EA7B3F-A704-2548-8220-860DDE530FE5}" srcOrd="1" destOrd="2" presId="urn:microsoft.com/office/officeart/2005/8/layout/vProcess5"/>
    <dgm:cxn modelId="{5E11AD2A-B6FE-244E-B98D-00CA3ED55C26}" type="presParOf" srcId="{C8B8AFBD-627E-A44A-99BD-BBE9A4D09CFE}" destId="{0C47146B-704F-9642-9300-69D6D6CBD721}" srcOrd="0" destOrd="0" presId="urn:microsoft.com/office/officeart/2005/8/layout/vProcess5"/>
    <dgm:cxn modelId="{C3E2C060-CB3B-7649-A830-611436FFE7CF}" type="presParOf" srcId="{C8B8AFBD-627E-A44A-99BD-BBE9A4D09CFE}" destId="{FC5FD0E3-FBE9-BB4E-B9F2-7CFB5CE96A87}" srcOrd="1" destOrd="0" presId="urn:microsoft.com/office/officeart/2005/8/layout/vProcess5"/>
    <dgm:cxn modelId="{9DC5D65D-86C8-E346-B588-3154460B6AFE}" type="presParOf" srcId="{C8B8AFBD-627E-A44A-99BD-BBE9A4D09CFE}" destId="{3ECACCE1-EF07-354C-99D4-063260E87601}" srcOrd="2" destOrd="0" presId="urn:microsoft.com/office/officeart/2005/8/layout/vProcess5"/>
    <dgm:cxn modelId="{F28E6C2B-1147-6A48-ADEB-E5E4D32325D3}" type="presParOf" srcId="{C8B8AFBD-627E-A44A-99BD-BBE9A4D09CFE}" destId="{4536DF15-D0CA-DF4B-8A6D-36DEA7155168}" srcOrd="3" destOrd="0" presId="urn:microsoft.com/office/officeart/2005/8/layout/vProcess5"/>
    <dgm:cxn modelId="{120A6059-4B85-E34D-BB3C-78EF1126C8DC}" type="presParOf" srcId="{C8B8AFBD-627E-A44A-99BD-BBE9A4D09CFE}" destId="{96EA7B3F-A704-2548-8220-860DDE530FE5}" srcOrd="4" destOrd="0" presId="urn:microsoft.com/office/officeart/2005/8/layout/vProcess5"/>
    <dgm:cxn modelId="{4B33D2C0-C22D-1540-AD0D-9E6F72B643DC}" type="presParOf" srcId="{C8B8AFBD-627E-A44A-99BD-BBE9A4D09CFE}" destId="{7E7F809E-FA9A-C243-9443-B64EC18E4E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D7F2D-7192-1040-9292-645DAF10969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84224-6D9E-F14F-A9E1-C1C39671EB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Infection mechanism</a:t>
          </a:r>
          <a:endParaRPr lang="en-US" dirty="0">
            <a:solidFill>
              <a:schemeClr val="bg1"/>
            </a:solidFill>
          </a:endParaRPr>
        </a:p>
      </dgm:t>
    </dgm:pt>
    <dgm:pt modelId="{394BEE4F-AC8B-AE48-9FCD-86228F05F31A}" type="parTrans" cxnId="{69FB3D8B-2C0B-1C46-9F81-C465D528E487}">
      <dgm:prSet/>
      <dgm:spPr/>
      <dgm:t>
        <a:bodyPr/>
        <a:lstStyle/>
        <a:p>
          <a:endParaRPr lang="en-US"/>
        </a:p>
      </dgm:t>
    </dgm:pt>
    <dgm:pt modelId="{439E5EF6-1050-9C46-8F2F-E76B558F79AF}" type="sibTrans" cxnId="{69FB3D8B-2C0B-1C46-9F81-C465D528E487}">
      <dgm:prSet/>
      <dgm:spPr/>
      <dgm:t>
        <a:bodyPr/>
        <a:lstStyle/>
        <a:p>
          <a:endParaRPr lang="en-US"/>
        </a:p>
      </dgm:t>
    </dgm:pt>
    <dgm:pt modelId="{B3119A6A-5814-1C4E-A698-035CDEE1A28F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Means by which a virus spreads or propagates</a:t>
          </a:r>
          <a:endParaRPr lang="en-US" b="0" dirty="0">
            <a:latin typeface="+mj-lt"/>
          </a:endParaRPr>
        </a:p>
      </dgm:t>
    </dgm:pt>
    <dgm:pt modelId="{46DB0EBE-113B-0E40-81D4-5B7CD3F40828}" type="parTrans" cxnId="{D8EB282C-C797-F642-B789-183CAE592DE3}">
      <dgm:prSet/>
      <dgm:spPr/>
      <dgm:t>
        <a:bodyPr/>
        <a:lstStyle/>
        <a:p>
          <a:endParaRPr lang="en-US"/>
        </a:p>
      </dgm:t>
    </dgm:pt>
    <dgm:pt modelId="{7190031B-61C8-374D-B2D2-01DF58B4ED3E}" type="sibTrans" cxnId="{D8EB282C-C797-F642-B789-183CAE592DE3}">
      <dgm:prSet/>
      <dgm:spPr/>
      <dgm:t>
        <a:bodyPr/>
        <a:lstStyle/>
        <a:p>
          <a:endParaRPr lang="en-US"/>
        </a:p>
      </dgm:t>
    </dgm:pt>
    <dgm:pt modelId="{CA03970E-3F9E-424A-9761-274CF242F45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Also referred to as the </a:t>
          </a:r>
          <a:r>
            <a:rPr lang="en-US" b="0" i="1" dirty="0" smtClean="0">
              <a:latin typeface="+mj-lt"/>
            </a:rPr>
            <a:t>infection vector</a:t>
          </a:r>
          <a:endParaRPr lang="en-US" b="0" dirty="0">
            <a:latin typeface="+mj-lt"/>
          </a:endParaRPr>
        </a:p>
      </dgm:t>
    </dgm:pt>
    <dgm:pt modelId="{2C44D0C9-1E61-2342-B483-DF11CE93C670}" type="parTrans" cxnId="{B7363738-AA18-8548-B8F5-5B1B6BABED6D}">
      <dgm:prSet/>
      <dgm:spPr/>
      <dgm:t>
        <a:bodyPr/>
        <a:lstStyle/>
        <a:p>
          <a:endParaRPr lang="en-US"/>
        </a:p>
      </dgm:t>
    </dgm:pt>
    <dgm:pt modelId="{0F1DE087-ECE2-D047-AC01-F196285BA17B}" type="sibTrans" cxnId="{B7363738-AA18-8548-B8F5-5B1B6BABED6D}">
      <dgm:prSet/>
      <dgm:spPr/>
      <dgm:t>
        <a:bodyPr/>
        <a:lstStyle/>
        <a:p>
          <a:endParaRPr lang="en-US"/>
        </a:p>
      </dgm:t>
    </dgm:pt>
    <dgm:pt modelId="{677D9202-76CC-DE4C-9C12-226C07A80F36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Trigger</a:t>
          </a:r>
          <a:endParaRPr lang="en-US" dirty="0">
            <a:solidFill>
              <a:srgbClr val="000000"/>
            </a:solidFill>
          </a:endParaRPr>
        </a:p>
      </dgm:t>
    </dgm:pt>
    <dgm:pt modelId="{D8008F29-AF83-F946-AF4F-E94DBF812D7B}" type="parTrans" cxnId="{B1D8F0A8-14E0-174D-8FEA-648C667E790C}">
      <dgm:prSet/>
      <dgm:spPr/>
      <dgm:t>
        <a:bodyPr/>
        <a:lstStyle/>
        <a:p>
          <a:endParaRPr lang="en-US"/>
        </a:p>
      </dgm:t>
    </dgm:pt>
    <dgm:pt modelId="{417EA768-8AEE-5644-A4EB-4ED03BBF791A}" type="sibTrans" cxnId="{B1D8F0A8-14E0-174D-8FEA-648C667E790C}">
      <dgm:prSet/>
      <dgm:spPr/>
      <dgm:t>
        <a:bodyPr/>
        <a:lstStyle/>
        <a:p>
          <a:endParaRPr lang="en-US"/>
        </a:p>
      </dgm:t>
    </dgm:pt>
    <dgm:pt modelId="{9540D378-61A5-5546-97CC-C843036C47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Event or condition that determines when the payload is activated or delivered</a:t>
          </a:r>
          <a:endParaRPr lang="en-US" b="0" dirty="0">
            <a:latin typeface="+mj-lt"/>
          </a:endParaRPr>
        </a:p>
      </dgm:t>
    </dgm:pt>
    <dgm:pt modelId="{B9267774-BC48-C649-B15E-84A79A3F5C77}" type="parTrans" cxnId="{0709E052-A254-EC4F-A2F0-344854E6B315}">
      <dgm:prSet/>
      <dgm:spPr/>
      <dgm:t>
        <a:bodyPr/>
        <a:lstStyle/>
        <a:p>
          <a:endParaRPr lang="en-US"/>
        </a:p>
      </dgm:t>
    </dgm:pt>
    <dgm:pt modelId="{CC0705CB-DC79-364E-99FD-DA57DD62B18F}" type="sibTrans" cxnId="{0709E052-A254-EC4F-A2F0-344854E6B315}">
      <dgm:prSet/>
      <dgm:spPr/>
      <dgm:t>
        <a:bodyPr/>
        <a:lstStyle/>
        <a:p>
          <a:endParaRPr lang="en-US"/>
        </a:p>
      </dgm:t>
    </dgm:pt>
    <dgm:pt modelId="{363A7C33-1DE8-694A-8167-6217851D020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Sometimes known as a </a:t>
          </a:r>
          <a:r>
            <a:rPr lang="en-US" b="0" i="1" dirty="0" smtClean="0">
              <a:latin typeface="+mj-lt"/>
            </a:rPr>
            <a:t>logic bomb</a:t>
          </a:r>
          <a:endParaRPr lang="en-US" b="0" dirty="0">
            <a:latin typeface="+mj-lt"/>
          </a:endParaRPr>
        </a:p>
      </dgm:t>
    </dgm:pt>
    <dgm:pt modelId="{9E7012C6-2B8B-D549-8686-D5F720D17F3E}" type="parTrans" cxnId="{A247BC43-F829-7A48-8BB0-C57268F244BA}">
      <dgm:prSet/>
      <dgm:spPr/>
      <dgm:t>
        <a:bodyPr/>
        <a:lstStyle/>
        <a:p>
          <a:endParaRPr lang="en-US"/>
        </a:p>
      </dgm:t>
    </dgm:pt>
    <dgm:pt modelId="{3A77D079-A4E7-D943-A0CA-85E93C25D579}" type="sibTrans" cxnId="{A247BC43-F829-7A48-8BB0-C57268F244BA}">
      <dgm:prSet/>
      <dgm:spPr/>
      <dgm:t>
        <a:bodyPr/>
        <a:lstStyle/>
        <a:p>
          <a:endParaRPr lang="en-US"/>
        </a:p>
      </dgm:t>
    </dgm:pt>
    <dgm:pt modelId="{3AF02B48-6BE0-744A-8912-0D23041B3E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Payload</a:t>
          </a:r>
          <a:endParaRPr lang="en-US" dirty="0">
            <a:solidFill>
              <a:srgbClr val="000000"/>
            </a:solidFill>
          </a:endParaRPr>
        </a:p>
      </dgm:t>
    </dgm:pt>
    <dgm:pt modelId="{133EBB49-D1FA-9B41-94BE-34A95FB412FE}" type="parTrans" cxnId="{91FC1A81-398C-6D4D-BEF9-A8340D8FBE72}">
      <dgm:prSet/>
      <dgm:spPr/>
      <dgm:t>
        <a:bodyPr/>
        <a:lstStyle/>
        <a:p>
          <a:endParaRPr lang="en-US"/>
        </a:p>
      </dgm:t>
    </dgm:pt>
    <dgm:pt modelId="{8CE264D8-A7D8-CF48-A928-389B07FA0AFD}" type="sibTrans" cxnId="{91FC1A81-398C-6D4D-BEF9-A8340D8FBE72}">
      <dgm:prSet/>
      <dgm:spPr/>
      <dgm:t>
        <a:bodyPr/>
        <a:lstStyle/>
        <a:p>
          <a:endParaRPr lang="en-US"/>
        </a:p>
      </dgm:t>
    </dgm:pt>
    <dgm:pt modelId="{E2EEC181-34B1-D547-AA67-42334FF5A24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What the virus does (besides spreading)</a:t>
          </a:r>
          <a:endParaRPr lang="en-US" b="0" dirty="0">
            <a:latin typeface="+mj-lt"/>
          </a:endParaRPr>
        </a:p>
      </dgm:t>
    </dgm:pt>
    <dgm:pt modelId="{0A96EB1D-8E71-4F4C-BBD7-207DECDD32C9}" type="parTrans" cxnId="{AD7421D9-D3CD-6A40-9CBA-2A6C93F9D586}">
      <dgm:prSet/>
      <dgm:spPr/>
      <dgm:t>
        <a:bodyPr/>
        <a:lstStyle/>
        <a:p>
          <a:endParaRPr lang="en-US"/>
        </a:p>
      </dgm:t>
    </dgm:pt>
    <dgm:pt modelId="{1D2CD666-30E6-9045-B131-65042DDA00F1}" type="sibTrans" cxnId="{AD7421D9-D3CD-6A40-9CBA-2A6C93F9D586}">
      <dgm:prSet/>
      <dgm:spPr/>
      <dgm:t>
        <a:bodyPr/>
        <a:lstStyle/>
        <a:p>
          <a:endParaRPr lang="en-US"/>
        </a:p>
      </dgm:t>
    </dgm:pt>
    <dgm:pt modelId="{3C738FB1-14E0-FD4F-894A-8376F365D29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May involve damage or benign but noticeable activity</a:t>
          </a:r>
          <a:endParaRPr lang="en-US" b="0" dirty="0">
            <a:latin typeface="+mj-lt"/>
          </a:endParaRPr>
        </a:p>
      </dgm:t>
    </dgm:pt>
    <dgm:pt modelId="{0B8C5C2B-D42D-0D47-A4DC-6463CD9C7A70}" type="parTrans" cxnId="{8EE36FE4-D5A8-594B-B49C-D65849A10A02}">
      <dgm:prSet/>
      <dgm:spPr/>
      <dgm:t>
        <a:bodyPr/>
        <a:lstStyle/>
        <a:p>
          <a:endParaRPr lang="en-US"/>
        </a:p>
      </dgm:t>
    </dgm:pt>
    <dgm:pt modelId="{ED03ADAD-C698-7341-A07F-B961AEB41EC3}" type="sibTrans" cxnId="{8EE36FE4-D5A8-594B-B49C-D65849A10A02}">
      <dgm:prSet/>
      <dgm:spPr/>
      <dgm:t>
        <a:bodyPr/>
        <a:lstStyle/>
        <a:p>
          <a:endParaRPr lang="en-US"/>
        </a:p>
      </dgm:t>
    </dgm:pt>
    <dgm:pt modelId="{155B6F35-FE93-D345-9D00-045722B2CD53}" type="pres">
      <dgm:prSet presAssocID="{E20D7F2D-7192-1040-9292-645DAF1096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56D2B-4A61-E043-B41A-6628DE7F7193}" type="pres">
      <dgm:prSet presAssocID="{C3084224-6D9E-F14F-A9E1-C1C39671EB3D}" presName="parentLin" presStyleCnt="0"/>
      <dgm:spPr/>
    </dgm:pt>
    <dgm:pt modelId="{88A1667D-4CEC-F145-85B2-C014FBDCFDE8}" type="pres">
      <dgm:prSet presAssocID="{C3084224-6D9E-F14F-A9E1-C1C39671EB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FE6835-A92A-E641-8AE9-B9BFDC4ECD51}" type="pres">
      <dgm:prSet presAssocID="{C3084224-6D9E-F14F-A9E1-C1C39671EB3D}" presName="parentText" presStyleLbl="node1" presStyleIdx="0" presStyleCnt="3" custScaleX="459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5E3D1-0D1C-C94B-AB59-FA47FB94BA1C}" type="pres">
      <dgm:prSet presAssocID="{C3084224-6D9E-F14F-A9E1-C1C39671EB3D}" presName="negativeSpace" presStyleCnt="0"/>
      <dgm:spPr/>
    </dgm:pt>
    <dgm:pt modelId="{9A8E9D20-4DD8-6549-B50E-80E51156195A}" type="pres">
      <dgm:prSet presAssocID="{C3084224-6D9E-F14F-A9E1-C1C39671EB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1E0E0-D820-9047-B16E-E877D1AD554F}" type="pres">
      <dgm:prSet presAssocID="{439E5EF6-1050-9C46-8F2F-E76B558F79AF}" presName="spaceBetweenRectangles" presStyleCnt="0"/>
      <dgm:spPr/>
    </dgm:pt>
    <dgm:pt modelId="{A1776ECD-EB34-C346-A24E-52827956072E}" type="pres">
      <dgm:prSet presAssocID="{677D9202-76CC-DE4C-9C12-226C07A80F36}" presName="parentLin" presStyleCnt="0"/>
      <dgm:spPr/>
    </dgm:pt>
    <dgm:pt modelId="{4E62E4FB-A7D4-2240-B0DC-00AC603FD9D4}" type="pres">
      <dgm:prSet presAssocID="{677D9202-76CC-DE4C-9C12-226C07A80F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3E1105-C149-C843-9202-23F8D48B3E4F}" type="pres">
      <dgm:prSet presAssocID="{677D9202-76CC-DE4C-9C12-226C07A80F36}" presName="parentText" presStyleLbl="node1" presStyleIdx="1" presStyleCnt="3" custScaleX="2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79BC0-6DED-BF49-B97F-39C747123648}" type="pres">
      <dgm:prSet presAssocID="{677D9202-76CC-DE4C-9C12-226C07A80F36}" presName="negativeSpace" presStyleCnt="0"/>
      <dgm:spPr/>
    </dgm:pt>
    <dgm:pt modelId="{9E230290-2EEC-964C-9BCE-9B69243D95B7}" type="pres">
      <dgm:prSet presAssocID="{677D9202-76CC-DE4C-9C12-226C07A80F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B93D5-3DD8-AE4D-A7CC-E477CE476A15}" type="pres">
      <dgm:prSet presAssocID="{417EA768-8AEE-5644-A4EB-4ED03BBF791A}" presName="spaceBetweenRectangles" presStyleCnt="0"/>
      <dgm:spPr/>
    </dgm:pt>
    <dgm:pt modelId="{5AC25E97-1C70-7243-ABE3-4BF5932A6750}" type="pres">
      <dgm:prSet presAssocID="{3AF02B48-6BE0-744A-8912-0D23041B3E95}" presName="parentLin" presStyleCnt="0"/>
      <dgm:spPr/>
    </dgm:pt>
    <dgm:pt modelId="{4644D822-0A1D-4A4B-9C64-BBD957F607D0}" type="pres">
      <dgm:prSet presAssocID="{3AF02B48-6BE0-744A-8912-0D23041B3E9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6D38147-8E60-A045-B583-E6B0C56553C0}" type="pres">
      <dgm:prSet presAssocID="{3AF02B48-6BE0-744A-8912-0D23041B3E95}" presName="parentText" presStyleLbl="node1" presStyleIdx="2" presStyleCnt="3" custScaleX="23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3E9E-C0B9-E34A-A346-7102169DE30A}" type="pres">
      <dgm:prSet presAssocID="{3AF02B48-6BE0-744A-8912-0D23041B3E95}" presName="negativeSpace" presStyleCnt="0"/>
      <dgm:spPr/>
    </dgm:pt>
    <dgm:pt modelId="{5CDD4299-543B-524A-AAF3-360201B13E61}" type="pres">
      <dgm:prSet presAssocID="{3AF02B48-6BE0-744A-8912-0D23041B3E9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34E1C-B101-FA4C-987E-B1D60AE4B8CB}" type="presOf" srcId="{3C738FB1-14E0-FD4F-894A-8376F365D294}" destId="{5CDD4299-543B-524A-AAF3-360201B13E61}" srcOrd="0" destOrd="1" presId="urn:microsoft.com/office/officeart/2005/8/layout/list1"/>
    <dgm:cxn modelId="{0709E052-A254-EC4F-A2F0-344854E6B315}" srcId="{677D9202-76CC-DE4C-9C12-226C07A80F36}" destId="{9540D378-61A5-5546-97CC-C843036C47C9}" srcOrd="0" destOrd="0" parTransId="{B9267774-BC48-C649-B15E-84A79A3F5C77}" sibTransId="{CC0705CB-DC79-364E-99FD-DA57DD62B18F}"/>
    <dgm:cxn modelId="{6905A4A2-3351-844F-AFBB-C430758267D5}" type="presOf" srcId="{C3084224-6D9E-F14F-A9E1-C1C39671EB3D}" destId="{FDFE6835-A92A-E641-8AE9-B9BFDC4ECD51}" srcOrd="1" destOrd="0" presId="urn:microsoft.com/office/officeart/2005/8/layout/list1"/>
    <dgm:cxn modelId="{AD7421D9-D3CD-6A40-9CBA-2A6C93F9D586}" srcId="{3AF02B48-6BE0-744A-8912-0D23041B3E95}" destId="{E2EEC181-34B1-D547-AA67-42334FF5A244}" srcOrd="0" destOrd="0" parTransId="{0A96EB1D-8E71-4F4C-BBD7-207DECDD32C9}" sibTransId="{1D2CD666-30E6-9045-B131-65042DDA00F1}"/>
    <dgm:cxn modelId="{FF78D665-0E9D-3B43-BB19-E65616205CAD}" type="presOf" srcId="{B3119A6A-5814-1C4E-A698-035CDEE1A28F}" destId="{9A8E9D20-4DD8-6549-B50E-80E51156195A}" srcOrd="0" destOrd="0" presId="urn:microsoft.com/office/officeart/2005/8/layout/list1"/>
    <dgm:cxn modelId="{84D4F8C4-8B4F-BC46-AAC6-6D6DF4455A16}" type="presOf" srcId="{C3084224-6D9E-F14F-A9E1-C1C39671EB3D}" destId="{88A1667D-4CEC-F145-85B2-C014FBDCFDE8}" srcOrd="0" destOrd="0" presId="urn:microsoft.com/office/officeart/2005/8/layout/list1"/>
    <dgm:cxn modelId="{69FB3D8B-2C0B-1C46-9F81-C465D528E487}" srcId="{E20D7F2D-7192-1040-9292-645DAF10969E}" destId="{C3084224-6D9E-F14F-A9E1-C1C39671EB3D}" srcOrd="0" destOrd="0" parTransId="{394BEE4F-AC8B-AE48-9FCD-86228F05F31A}" sibTransId="{439E5EF6-1050-9C46-8F2F-E76B558F79AF}"/>
    <dgm:cxn modelId="{91FC1A81-398C-6D4D-BEF9-A8340D8FBE72}" srcId="{E20D7F2D-7192-1040-9292-645DAF10969E}" destId="{3AF02B48-6BE0-744A-8912-0D23041B3E95}" srcOrd="2" destOrd="0" parTransId="{133EBB49-D1FA-9B41-94BE-34A95FB412FE}" sibTransId="{8CE264D8-A7D8-CF48-A928-389B07FA0AFD}"/>
    <dgm:cxn modelId="{58BC2E37-FA63-E745-B7E8-20786BCEDFEB}" type="presOf" srcId="{3AF02B48-6BE0-744A-8912-0D23041B3E95}" destId="{4644D822-0A1D-4A4B-9C64-BBD957F607D0}" srcOrd="0" destOrd="0" presId="urn:microsoft.com/office/officeart/2005/8/layout/list1"/>
    <dgm:cxn modelId="{A247BC43-F829-7A48-8BB0-C57268F244BA}" srcId="{677D9202-76CC-DE4C-9C12-226C07A80F36}" destId="{363A7C33-1DE8-694A-8167-6217851D020B}" srcOrd="1" destOrd="0" parTransId="{9E7012C6-2B8B-D549-8686-D5F720D17F3E}" sibTransId="{3A77D079-A4E7-D943-A0CA-85E93C25D579}"/>
    <dgm:cxn modelId="{475DD3A4-5F59-E94C-8022-8F2D0D92BB34}" type="presOf" srcId="{9540D378-61A5-5546-97CC-C843036C47C9}" destId="{9E230290-2EEC-964C-9BCE-9B69243D95B7}" srcOrd="0" destOrd="0" presId="urn:microsoft.com/office/officeart/2005/8/layout/list1"/>
    <dgm:cxn modelId="{87FE53FB-08B6-1E4C-A9F2-907909FB052C}" type="presOf" srcId="{CA03970E-3F9E-424A-9761-274CF242F45B}" destId="{9A8E9D20-4DD8-6549-B50E-80E51156195A}" srcOrd="0" destOrd="1" presId="urn:microsoft.com/office/officeart/2005/8/layout/list1"/>
    <dgm:cxn modelId="{E74C2E1D-9FEE-B848-A785-FA2F0B284542}" type="presOf" srcId="{3AF02B48-6BE0-744A-8912-0D23041B3E95}" destId="{B6D38147-8E60-A045-B583-E6B0C56553C0}" srcOrd="1" destOrd="0" presId="urn:microsoft.com/office/officeart/2005/8/layout/list1"/>
    <dgm:cxn modelId="{8B6754D1-B67C-D24A-89F6-A367BC6DCB95}" type="presOf" srcId="{677D9202-76CC-DE4C-9C12-226C07A80F36}" destId="{C63E1105-C149-C843-9202-23F8D48B3E4F}" srcOrd="1" destOrd="0" presId="urn:microsoft.com/office/officeart/2005/8/layout/list1"/>
    <dgm:cxn modelId="{B7363738-AA18-8548-B8F5-5B1B6BABED6D}" srcId="{C3084224-6D9E-F14F-A9E1-C1C39671EB3D}" destId="{CA03970E-3F9E-424A-9761-274CF242F45B}" srcOrd="1" destOrd="0" parTransId="{2C44D0C9-1E61-2342-B483-DF11CE93C670}" sibTransId="{0F1DE087-ECE2-D047-AC01-F196285BA17B}"/>
    <dgm:cxn modelId="{22E643D0-6B43-8344-80F9-40FBB36A7A3C}" type="presOf" srcId="{E20D7F2D-7192-1040-9292-645DAF10969E}" destId="{155B6F35-FE93-D345-9D00-045722B2CD53}" srcOrd="0" destOrd="0" presId="urn:microsoft.com/office/officeart/2005/8/layout/list1"/>
    <dgm:cxn modelId="{D8EB282C-C797-F642-B789-183CAE592DE3}" srcId="{C3084224-6D9E-F14F-A9E1-C1C39671EB3D}" destId="{B3119A6A-5814-1C4E-A698-035CDEE1A28F}" srcOrd="0" destOrd="0" parTransId="{46DB0EBE-113B-0E40-81D4-5B7CD3F40828}" sibTransId="{7190031B-61C8-374D-B2D2-01DF58B4ED3E}"/>
    <dgm:cxn modelId="{8EE36FE4-D5A8-594B-B49C-D65849A10A02}" srcId="{3AF02B48-6BE0-744A-8912-0D23041B3E95}" destId="{3C738FB1-14E0-FD4F-894A-8376F365D294}" srcOrd="1" destOrd="0" parTransId="{0B8C5C2B-D42D-0D47-A4DC-6463CD9C7A70}" sibTransId="{ED03ADAD-C698-7341-A07F-B961AEB41EC3}"/>
    <dgm:cxn modelId="{2E95166F-86B5-5C45-B016-67F2CB19426F}" type="presOf" srcId="{677D9202-76CC-DE4C-9C12-226C07A80F36}" destId="{4E62E4FB-A7D4-2240-B0DC-00AC603FD9D4}" srcOrd="0" destOrd="0" presId="urn:microsoft.com/office/officeart/2005/8/layout/list1"/>
    <dgm:cxn modelId="{B1D8F0A8-14E0-174D-8FEA-648C667E790C}" srcId="{E20D7F2D-7192-1040-9292-645DAF10969E}" destId="{677D9202-76CC-DE4C-9C12-226C07A80F36}" srcOrd="1" destOrd="0" parTransId="{D8008F29-AF83-F946-AF4F-E94DBF812D7B}" sibTransId="{417EA768-8AEE-5644-A4EB-4ED03BBF791A}"/>
    <dgm:cxn modelId="{81DD8A4C-6D2D-8642-8526-8539B00818B5}" type="presOf" srcId="{363A7C33-1DE8-694A-8167-6217851D020B}" destId="{9E230290-2EEC-964C-9BCE-9B69243D95B7}" srcOrd="0" destOrd="1" presId="urn:microsoft.com/office/officeart/2005/8/layout/list1"/>
    <dgm:cxn modelId="{77E94D81-01C9-E64E-AA80-A713BF5C6371}" type="presOf" srcId="{E2EEC181-34B1-D547-AA67-42334FF5A244}" destId="{5CDD4299-543B-524A-AAF3-360201B13E61}" srcOrd="0" destOrd="0" presId="urn:microsoft.com/office/officeart/2005/8/layout/list1"/>
    <dgm:cxn modelId="{EB243E69-5BA5-0D46-BD37-5F84531B7B08}" type="presParOf" srcId="{155B6F35-FE93-D345-9D00-045722B2CD53}" destId="{71556D2B-4A61-E043-B41A-6628DE7F7193}" srcOrd="0" destOrd="0" presId="urn:microsoft.com/office/officeart/2005/8/layout/list1"/>
    <dgm:cxn modelId="{D6FDC554-5EAA-DF47-BEFF-A3EC4555620A}" type="presParOf" srcId="{71556D2B-4A61-E043-B41A-6628DE7F7193}" destId="{88A1667D-4CEC-F145-85B2-C014FBDCFDE8}" srcOrd="0" destOrd="0" presId="urn:microsoft.com/office/officeart/2005/8/layout/list1"/>
    <dgm:cxn modelId="{C0E38FFE-07E0-1E41-ABC7-98754F80A413}" type="presParOf" srcId="{71556D2B-4A61-E043-B41A-6628DE7F7193}" destId="{FDFE6835-A92A-E641-8AE9-B9BFDC4ECD51}" srcOrd="1" destOrd="0" presId="urn:microsoft.com/office/officeart/2005/8/layout/list1"/>
    <dgm:cxn modelId="{2F0E3FB5-0B35-6343-9B9F-8CC4C2196B47}" type="presParOf" srcId="{155B6F35-FE93-D345-9D00-045722B2CD53}" destId="{9C45E3D1-0D1C-C94B-AB59-FA47FB94BA1C}" srcOrd="1" destOrd="0" presId="urn:microsoft.com/office/officeart/2005/8/layout/list1"/>
    <dgm:cxn modelId="{65FD134A-C5D2-8B48-B3A9-ED6E50DD2A35}" type="presParOf" srcId="{155B6F35-FE93-D345-9D00-045722B2CD53}" destId="{9A8E9D20-4DD8-6549-B50E-80E51156195A}" srcOrd="2" destOrd="0" presId="urn:microsoft.com/office/officeart/2005/8/layout/list1"/>
    <dgm:cxn modelId="{502F437E-3530-C845-85B1-A90B1AA5B395}" type="presParOf" srcId="{155B6F35-FE93-D345-9D00-045722B2CD53}" destId="{91F1E0E0-D820-9047-B16E-E877D1AD554F}" srcOrd="3" destOrd="0" presId="urn:microsoft.com/office/officeart/2005/8/layout/list1"/>
    <dgm:cxn modelId="{BDFD90DD-7358-4244-B1F5-082D246A6100}" type="presParOf" srcId="{155B6F35-FE93-D345-9D00-045722B2CD53}" destId="{A1776ECD-EB34-C346-A24E-52827956072E}" srcOrd="4" destOrd="0" presId="urn:microsoft.com/office/officeart/2005/8/layout/list1"/>
    <dgm:cxn modelId="{13F1B472-7D4D-9247-98A4-EECFA28DE278}" type="presParOf" srcId="{A1776ECD-EB34-C346-A24E-52827956072E}" destId="{4E62E4FB-A7D4-2240-B0DC-00AC603FD9D4}" srcOrd="0" destOrd="0" presId="urn:microsoft.com/office/officeart/2005/8/layout/list1"/>
    <dgm:cxn modelId="{ED2B6F07-9A1C-D549-B8DF-DBF21D05AD98}" type="presParOf" srcId="{A1776ECD-EB34-C346-A24E-52827956072E}" destId="{C63E1105-C149-C843-9202-23F8D48B3E4F}" srcOrd="1" destOrd="0" presId="urn:microsoft.com/office/officeart/2005/8/layout/list1"/>
    <dgm:cxn modelId="{16C19EC2-D74B-684C-81F4-37A193371AE4}" type="presParOf" srcId="{155B6F35-FE93-D345-9D00-045722B2CD53}" destId="{97B79BC0-6DED-BF49-B97F-39C747123648}" srcOrd="5" destOrd="0" presId="urn:microsoft.com/office/officeart/2005/8/layout/list1"/>
    <dgm:cxn modelId="{4A4A5E62-6BAB-5048-8924-C9C0BECF5AA0}" type="presParOf" srcId="{155B6F35-FE93-D345-9D00-045722B2CD53}" destId="{9E230290-2EEC-964C-9BCE-9B69243D95B7}" srcOrd="6" destOrd="0" presId="urn:microsoft.com/office/officeart/2005/8/layout/list1"/>
    <dgm:cxn modelId="{387754E5-D903-A342-BEBE-C6543C89E39A}" type="presParOf" srcId="{155B6F35-FE93-D345-9D00-045722B2CD53}" destId="{AEBB93D5-3DD8-AE4D-A7CC-E477CE476A15}" srcOrd="7" destOrd="0" presId="urn:microsoft.com/office/officeart/2005/8/layout/list1"/>
    <dgm:cxn modelId="{306AB6F6-4BC8-504E-B8CD-4B77633FD6F3}" type="presParOf" srcId="{155B6F35-FE93-D345-9D00-045722B2CD53}" destId="{5AC25E97-1C70-7243-ABE3-4BF5932A6750}" srcOrd="8" destOrd="0" presId="urn:microsoft.com/office/officeart/2005/8/layout/list1"/>
    <dgm:cxn modelId="{2C647229-010D-1645-B6D2-C15E456C3655}" type="presParOf" srcId="{5AC25E97-1C70-7243-ABE3-4BF5932A6750}" destId="{4644D822-0A1D-4A4B-9C64-BBD957F607D0}" srcOrd="0" destOrd="0" presId="urn:microsoft.com/office/officeart/2005/8/layout/list1"/>
    <dgm:cxn modelId="{76424A39-C82C-ED4D-811F-76EB9776E001}" type="presParOf" srcId="{5AC25E97-1C70-7243-ABE3-4BF5932A6750}" destId="{B6D38147-8E60-A045-B583-E6B0C56553C0}" srcOrd="1" destOrd="0" presId="urn:microsoft.com/office/officeart/2005/8/layout/list1"/>
    <dgm:cxn modelId="{A9790487-7B71-5241-870B-27C67556BBCD}" type="presParOf" srcId="{155B6F35-FE93-D345-9D00-045722B2CD53}" destId="{72E23E9E-C0B9-E34A-A346-7102169DE30A}" srcOrd="9" destOrd="0" presId="urn:microsoft.com/office/officeart/2005/8/layout/list1"/>
    <dgm:cxn modelId="{C2BB3E71-819C-2148-A293-1E1349DD9BF3}" type="presParOf" srcId="{155B6F35-FE93-D345-9D00-045722B2CD53}" destId="{5CDD4299-543B-524A-AAF3-360201B13E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713C65-5D2F-C043-920C-ECD2D6F82B0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91D8B-CB3C-3841-AA7E-2851F1573A82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gm:t>
    </dgm:pt>
    <dgm:pt modelId="{4D91664C-BDAD-C64C-B200-EEC59693D652}" type="parTrans" cxnId="{59584286-E7DF-1D4B-A0BB-1167A9767173}">
      <dgm:prSet/>
      <dgm:spPr/>
      <dgm:t>
        <a:bodyPr/>
        <a:lstStyle/>
        <a:p>
          <a:endParaRPr lang="en-US"/>
        </a:p>
      </dgm:t>
    </dgm:pt>
    <dgm:pt modelId="{B2AA4679-4CC5-0644-8426-F03E6E79B501}" type="sibTrans" cxnId="{59584286-E7DF-1D4B-A0BB-1167A9767173}">
      <dgm:prSet/>
      <dgm:spPr/>
      <dgm:t>
        <a:bodyPr/>
        <a:lstStyle/>
        <a:p>
          <a:endParaRPr lang="en-US"/>
        </a:p>
      </dgm:t>
    </dgm:pt>
    <dgm:pt modelId="{02F06C06-82C9-694F-A2ED-CB7C7B371164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gm:t>
    </dgm:pt>
    <dgm:pt modelId="{70CEDF61-E2B0-7E43-B0F4-54EAE2CBE2B5}" type="parTrans" cxnId="{891C1FC3-C27E-5A40-801B-F0F538E763A7}">
      <dgm:prSet/>
      <dgm:spPr/>
      <dgm:t>
        <a:bodyPr/>
        <a:lstStyle/>
        <a:p>
          <a:endParaRPr lang="en-US"/>
        </a:p>
      </dgm:t>
    </dgm:pt>
    <dgm:pt modelId="{F1C45B70-2BBF-8049-9402-10B747ABAAE1}" type="sibTrans" cxnId="{891C1FC3-C27E-5A40-801B-F0F538E763A7}">
      <dgm:prSet/>
      <dgm:spPr/>
      <dgm:t>
        <a:bodyPr/>
        <a:lstStyle/>
        <a:p>
          <a:endParaRPr lang="en-US"/>
        </a:p>
      </dgm:t>
    </dgm:pt>
    <dgm:pt modelId="{0F70DF3B-0273-6F48-AA35-A7CB11F30F3F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gm:t>
    </dgm:pt>
    <dgm:pt modelId="{12A87295-2C61-EE48-A453-19ABDE4DDF18}" type="parTrans" cxnId="{D6D42391-2DA3-314B-AA5F-638590479628}">
      <dgm:prSet/>
      <dgm:spPr/>
      <dgm:t>
        <a:bodyPr/>
        <a:lstStyle/>
        <a:p>
          <a:endParaRPr lang="en-US"/>
        </a:p>
      </dgm:t>
    </dgm:pt>
    <dgm:pt modelId="{755A26CB-C28A-6341-9851-4B7193DBA947}" type="sibTrans" cxnId="{D6D42391-2DA3-314B-AA5F-638590479628}">
      <dgm:prSet/>
      <dgm:spPr/>
      <dgm:t>
        <a:bodyPr/>
        <a:lstStyle/>
        <a:p>
          <a:endParaRPr lang="en-US"/>
        </a:p>
      </dgm:t>
    </dgm:pt>
    <dgm:pt modelId="{200E8F95-B852-674C-ACC9-3CE78077CB2D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baseline="0" dirty="0" smtClean="0">
              <a:solidFill>
                <a:schemeClr val="bg1"/>
              </a:solidFill>
              <a:latin typeface="+mj-lt"/>
              <a:ea typeface="+mn-ea"/>
            </a:rPr>
            <a:t>Virus is activated to perform the function for which it was intended</a:t>
          </a:r>
        </a:p>
      </dgm:t>
    </dgm:pt>
    <dgm:pt modelId="{9CF3B919-9ACA-2B4E-B5EA-4B85213064C2}" type="parTrans" cxnId="{83252F17-0C35-2A47-ACF4-319BD944738E}">
      <dgm:prSet/>
      <dgm:spPr/>
      <dgm:t>
        <a:bodyPr/>
        <a:lstStyle/>
        <a:p>
          <a:endParaRPr lang="en-US"/>
        </a:p>
      </dgm:t>
    </dgm:pt>
    <dgm:pt modelId="{DE927E33-9F3D-3B4B-98E7-0D339BBEF0E2}" type="sibTrans" cxnId="{83252F17-0C35-2A47-ACF4-319BD944738E}">
      <dgm:prSet/>
      <dgm:spPr/>
      <dgm:t>
        <a:bodyPr/>
        <a:lstStyle/>
        <a:p>
          <a:endParaRPr lang="en-US"/>
        </a:p>
      </dgm:t>
    </dgm:pt>
    <dgm:pt modelId="{3C0A1EEB-14D5-1941-B05E-88D122E509D3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baseline="0" dirty="0" smtClean="0">
              <a:solidFill>
                <a:schemeClr val="bg1"/>
              </a:solidFill>
              <a:latin typeface="+mj-lt"/>
              <a:ea typeface="+mn-ea"/>
            </a:rPr>
            <a:t>Can be caused by a variety of system events</a:t>
          </a:r>
        </a:p>
      </dgm:t>
    </dgm:pt>
    <dgm:pt modelId="{D6ED3468-F3C5-2B44-A964-368192C66D14}" type="parTrans" cxnId="{FC3936AA-6D35-D64F-9B2A-E7B3D0329F4A}">
      <dgm:prSet/>
      <dgm:spPr/>
      <dgm:t>
        <a:bodyPr/>
        <a:lstStyle/>
        <a:p>
          <a:endParaRPr lang="en-US"/>
        </a:p>
      </dgm:t>
    </dgm:pt>
    <dgm:pt modelId="{EB5F377C-DF7E-8848-BD44-F23DEB552D64}" type="sibTrans" cxnId="{FC3936AA-6D35-D64F-9B2A-E7B3D0329F4A}">
      <dgm:prSet/>
      <dgm:spPr/>
      <dgm:t>
        <a:bodyPr/>
        <a:lstStyle/>
        <a:p>
          <a:endParaRPr lang="en-US"/>
        </a:p>
      </dgm:t>
    </dgm:pt>
    <dgm:pt modelId="{80B30D77-CC14-6E41-90E6-1023601A9C95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baseline="0" dirty="0" smtClean="0">
              <a:solidFill>
                <a:schemeClr val="bg1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gm:t>
    </dgm:pt>
    <dgm:pt modelId="{50CB8164-3903-5046-9331-0B67F46C9A5A}" type="parTrans" cxnId="{B371E265-3425-9A42-AB2D-7294D595B7F2}">
      <dgm:prSet/>
      <dgm:spPr/>
      <dgm:t>
        <a:bodyPr/>
        <a:lstStyle/>
        <a:p>
          <a:endParaRPr lang="en-US"/>
        </a:p>
      </dgm:t>
    </dgm:pt>
    <dgm:pt modelId="{1D8776E0-EB16-C544-B34B-C32B9E6D668F}" type="sibTrans" cxnId="{B371E265-3425-9A42-AB2D-7294D595B7F2}">
      <dgm:prSet/>
      <dgm:spPr/>
      <dgm:t>
        <a:bodyPr/>
        <a:lstStyle/>
        <a:p>
          <a:endParaRPr lang="en-US"/>
        </a:p>
      </dgm:t>
    </dgm:pt>
    <dgm:pt modelId="{48BC0E81-32FC-9045-9AF0-DD729F9A1A6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baseline="0" dirty="0" smtClean="0">
              <a:solidFill>
                <a:schemeClr val="bg1"/>
              </a:solidFill>
              <a:latin typeface="+mj-lt"/>
              <a:ea typeface="+mn-ea"/>
            </a:rPr>
            <a:t>May not be identical to the propagating version</a:t>
          </a:r>
        </a:p>
      </dgm:t>
    </dgm:pt>
    <dgm:pt modelId="{09649FF3-2946-F240-9138-A0AAA3584F95}" type="parTrans" cxnId="{0DE7B6F4-696F-0B4D-9035-75E6734EA262}">
      <dgm:prSet/>
      <dgm:spPr/>
      <dgm:t>
        <a:bodyPr/>
        <a:lstStyle/>
        <a:p>
          <a:endParaRPr lang="en-US"/>
        </a:p>
      </dgm:t>
    </dgm:pt>
    <dgm:pt modelId="{FAE9FF40-A23B-0344-BA50-70CB721819CD}" type="sibTrans" cxnId="{0DE7B6F4-696F-0B4D-9035-75E6734EA262}">
      <dgm:prSet/>
      <dgm:spPr/>
      <dgm:t>
        <a:bodyPr/>
        <a:lstStyle/>
        <a:p>
          <a:endParaRPr lang="en-US"/>
        </a:p>
      </dgm:t>
    </dgm:pt>
    <dgm:pt modelId="{51DB3F44-008F-9B4E-8C0E-2B7B2A7D004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baseline="0" dirty="0" smtClean="0">
              <a:solidFill>
                <a:schemeClr val="bg1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gm:t>
    </dgm:pt>
    <dgm:pt modelId="{AD76FC7C-018C-0044-BEE8-F97067001711}" type="parTrans" cxnId="{0C6B687E-0169-5944-B47C-073E4E300DC6}">
      <dgm:prSet/>
      <dgm:spPr/>
      <dgm:t>
        <a:bodyPr/>
        <a:lstStyle/>
        <a:p>
          <a:endParaRPr lang="en-US"/>
        </a:p>
      </dgm:t>
    </dgm:pt>
    <dgm:pt modelId="{2F994438-5F50-6D4B-ACD7-25E96E5024CF}" type="sibTrans" cxnId="{0C6B687E-0169-5944-B47C-073E4E300DC6}">
      <dgm:prSet/>
      <dgm:spPr/>
      <dgm:t>
        <a:bodyPr/>
        <a:lstStyle/>
        <a:p>
          <a:endParaRPr lang="en-US"/>
        </a:p>
      </dgm:t>
    </dgm:pt>
    <dgm:pt modelId="{1570DBEB-2124-2B47-90C7-2290BC4D56E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baseline="0" dirty="0" smtClean="0">
              <a:solidFill>
                <a:schemeClr val="bg1"/>
              </a:solidFill>
              <a:latin typeface="+mj-lt"/>
            </a:rPr>
            <a:t>Function is performed (this is the payload)</a:t>
          </a:r>
          <a:endParaRPr lang="en-US" sz="1600" baseline="0" dirty="0">
            <a:solidFill>
              <a:schemeClr val="bg1"/>
            </a:solidFill>
            <a:latin typeface="+mj-lt"/>
          </a:endParaRPr>
        </a:p>
      </dgm:t>
    </dgm:pt>
    <dgm:pt modelId="{C9F0A284-414A-644D-9ABA-CD2E28A0A487}" type="parTrans" cxnId="{75552C8E-BC41-E943-9AA5-1BC879D429FC}">
      <dgm:prSet/>
      <dgm:spPr/>
      <dgm:t>
        <a:bodyPr/>
        <a:lstStyle/>
        <a:p>
          <a:endParaRPr lang="en-US"/>
        </a:p>
      </dgm:t>
    </dgm:pt>
    <dgm:pt modelId="{EECD4D58-2D0A-7F4F-8C78-42F2CB320786}" type="sibTrans" cxnId="{75552C8E-BC41-E943-9AA5-1BC879D429FC}">
      <dgm:prSet/>
      <dgm:spPr/>
      <dgm:t>
        <a:bodyPr/>
        <a:lstStyle/>
        <a:p>
          <a:endParaRPr lang="en-US"/>
        </a:p>
      </dgm:t>
    </dgm:pt>
    <dgm:pt modelId="{6891198A-DB3D-9348-BCE3-99D1F7B8029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baseline="0" dirty="0" smtClean="0">
              <a:solidFill>
                <a:schemeClr val="bg1"/>
              </a:solidFill>
              <a:latin typeface="+mj-lt"/>
            </a:rPr>
            <a:t>May be harmless or damaging</a:t>
          </a:r>
          <a:endParaRPr lang="en-US" sz="1600" baseline="0" dirty="0">
            <a:solidFill>
              <a:schemeClr val="bg1"/>
            </a:solidFill>
            <a:latin typeface="+mj-lt"/>
          </a:endParaRPr>
        </a:p>
      </dgm:t>
    </dgm:pt>
    <dgm:pt modelId="{CB98CB0E-DC34-2240-8E53-F965C2A0820D}" type="parTrans" cxnId="{604F7E55-9A69-C64A-BE84-F3D9F958A616}">
      <dgm:prSet/>
      <dgm:spPr/>
      <dgm:t>
        <a:bodyPr/>
        <a:lstStyle/>
        <a:p>
          <a:endParaRPr lang="en-US"/>
        </a:p>
      </dgm:t>
    </dgm:pt>
    <dgm:pt modelId="{60E0FBF1-6407-704B-BCD2-E88FF28896BA}" type="sibTrans" cxnId="{604F7E55-9A69-C64A-BE84-F3D9F958A616}">
      <dgm:prSet/>
      <dgm:spPr/>
      <dgm:t>
        <a:bodyPr/>
        <a:lstStyle/>
        <a:p>
          <a:endParaRPr lang="en-US"/>
        </a:p>
      </dgm:t>
    </dgm:pt>
    <dgm:pt modelId="{960D9D92-C123-5E4A-A327-6680E2767572}" type="pres">
      <dgm:prSet presAssocID="{0B713C65-5D2F-C043-920C-ECD2D6F82B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064E9-7FF7-4D4E-BCF5-A57C48E14C96}" type="pres">
      <dgm:prSet presAssocID="{1570DBEB-2124-2B47-90C7-2290BC4D56E1}" presName="boxAndChildren" presStyleCnt="0"/>
      <dgm:spPr/>
    </dgm:pt>
    <dgm:pt modelId="{AAB78046-D523-C241-B39E-BF24D7C1F601}" type="pres">
      <dgm:prSet presAssocID="{1570DBEB-2124-2B47-90C7-2290BC4D56E1}" presName="parentTextBox" presStyleLbl="node1" presStyleIdx="0" presStyleCnt="4"/>
      <dgm:spPr/>
      <dgm:t>
        <a:bodyPr/>
        <a:lstStyle/>
        <a:p>
          <a:endParaRPr lang="en-US"/>
        </a:p>
      </dgm:t>
    </dgm:pt>
    <dgm:pt modelId="{78EB1EB3-EEC9-BE4E-8D99-66EB549571A3}" type="pres">
      <dgm:prSet presAssocID="{1570DBEB-2124-2B47-90C7-2290BC4D56E1}" presName="entireBox" presStyleLbl="node1" presStyleIdx="0" presStyleCnt="4"/>
      <dgm:spPr/>
      <dgm:t>
        <a:bodyPr/>
        <a:lstStyle/>
        <a:p>
          <a:endParaRPr lang="en-US"/>
        </a:p>
      </dgm:t>
    </dgm:pt>
    <dgm:pt modelId="{17021945-EB75-494F-8499-0948C6157DC9}" type="pres">
      <dgm:prSet presAssocID="{1570DBEB-2124-2B47-90C7-2290BC4D56E1}" presName="descendantBox" presStyleCnt="0"/>
      <dgm:spPr/>
    </dgm:pt>
    <dgm:pt modelId="{B01C092D-99C1-6745-BEA7-0EFBB10DB477}" type="pres">
      <dgm:prSet presAssocID="{6891198A-DB3D-9348-BCE3-99D1F7B8029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3B0A-02D5-544C-9E96-14CE709BC3D2}" type="pres">
      <dgm:prSet presAssocID="{1D8776E0-EB16-C544-B34B-C32B9E6D668F}" presName="sp" presStyleCnt="0"/>
      <dgm:spPr/>
    </dgm:pt>
    <dgm:pt modelId="{96BD10DE-3694-D044-A748-5135519C8255}" type="pres">
      <dgm:prSet presAssocID="{80B30D77-CC14-6E41-90E6-1023601A9C95}" presName="arrowAndChildren" presStyleCnt="0"/>
      <dgm:spPr/>
    </dgm:pt>
    <dgm:pt modelId="{379CB5F7-B143-7642-A56C-11669E2C99C7}" type="pres">
      <dgm:prSet presAssocID="{80B30D77-CC14-6E41-90E6-1023601A9C95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5670F059-E7AC-A449-8EDA-7A460B4248B5}" type="pres">
      <dgm:prSet presAssocID="{80B30D77-CC14-6E41-90E6-1023601A9C95}" presName="arrow" presStyleLbl="node1" presStyleIdx="1" presStyleCnt="4"/>
      <dgm:spPr/>
      <dgm:t>
        <a:bodyPr/>
        <a:lstStyle/>
        <a:p>
          <a:endParaRPr lang="en-US"/>
        </a:p>
      </dgm:t>
    </dgm:pt>
    <dgm:pt modelId="{D6322912-9194-AD4C-BA49-C7C9DC244511}" type="pres">
      <dgm:prSet presAssocID="{80B30D77-CC14-6E41-90E6-1023601A9C95}" presName="descendantArrow" presStyleCnt="0"/>
      <dgm:spPr/>
    </dgm:pt>
    <dgm:pt modelId="{9198A95F-ABA7-5444-8A5C-E82D728BAF2E}" type="pres">
      <dgm:prSet presAssocID="{48BC0E81-32FC-9045-9AF0-DD729F9A1A61}" presName="childTextArrow" presStyleLbl="fgAccFollowNode1" presStyleIdx="1" presStyleCnt="6" custScaleY="149738" custLinFactNeighborX="-49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B1AD-84BE-1C40-A7D1-B1BD8D37A80C}" type="pres">
      <dgm:prSet presAssocID="{51DB3F44-008F-9B4E-8C0E-2B7B2A7D0041}" presName="childTextArrow" presStyleLbl="fgAccFollowNode1" presStyleIdx="2" presStyleCnt="6" custScaleY="149738" custLinFactNeighborX="147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CC552-54A6-AB46-BF56-5FB9D06C02B5}" type="pres">
      <dgm:prSet presAssocID="{DE927E33-9F3D-3B4B-98E7-0D339BBEF0E2}" presName="sp" presStyleCnt="0"/>
      <dgm:spPr/>
    </dgm:pt>
    <dgm:pt modelId="{EF27D76D-AD51-E047-8A37-7A47C86CF6BF}" type="pres">
      <dgm:prSet presAssocID="{200E8F95-B852-674C-ACC9-3CE78077CB2D}" presName="arrowAndChildren" presStyleCnt="0"/>
      <dgm:spPr/>
    </dgm:pt>
    <dgm:pt modelId="{832991DE-81B8-0141-83F7-8036798FB5C2}" type="pres">
      <dgm:prSet presAssocID="{200E8F95-B852-674C-ACC9-3CE78077CB2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BB70AFB-7899-DE4D-B393-060C8F01B00E}" type="pres">
      <dgm:prSet presAssocID="{200E8F95-B852-674C-ACC9-3CE78077CB2D}" presName="arrow" presStyleLbl="node1" presStyleIdx="2" presStyleCnt="4"/>
      <dgm:spPr/>
      <dgm:t>
        <a:bodyPr/>
        <a:lstStyle/>
        <a:p>
          <a:endParaRPr lang="en-US"/>
        </a:p>
      </dgm:t>
    </dgm:pt>
    <dgm:pt modelId="{859A18E2-1D17-C44D-8C55-8C397D5A1973}" type="pres">
      <dgm:prSet presAssocID="{200E8F95-B852-674C-ACC9-3CE78077CB2D}" presName="descendantArrow" presStyleCnt="0"/>
      <dgm:spPr/>
    </dgm:pt>
    <dgm:pt modelId="{37825219-83A8-E745-A5BC-0E5252B82A01}" type="pres">
      <dgm:prSet presAssocID="{3C0A1EEB-14D5-1941-B05E-88D122E509D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6362E-112C-864F-BDC2-36458FA02E6B}" type="pres">
      <dgm:prSet presAssocID="{B2AA4679-4CC5-0644-8426-F03E6E79B501}" presName="sp" presStyleCnt="0"/>
      <dgm:spPr/>
    </dgm:pt>
    <dgm:pt modelId="{940A0168-FE0D-7347-82E3-69490296D75A}" type="pres">
      <dgm:prSet presAssocID="{31391D8B-CB3C-3841-AA7E-2851F1573A82}" presName="arrowAndChildren" presStyleCnt="0"/>
      <dgm:spPr/>
    </dgm:pt>
    <dgm:pt modelId="{A8180FD5-C6B7-7E4E-B3CF-8B31CFB2112D}" type="pres">
      <dgm:prSet presAssocID="{31391D8B-CB3C-3841-AA7E-2851F1573A82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2AA9FF28-70A7-7A49-AFBD-10413751541C}" type="pres">
      <dgm:prSet presAssocID="{31391D8B-CB3C-3841-AA7E-2851F1573A82}" presName="arrow" presStyleLbl="node1" presStyleIdx="3" presStyleCnt="4" custLinFactNeighborY="1282"/>
      <dgm:spPr/>
      <dgm:t>
        <a:bodyPr/>
        <a:lstStyle/>
        <a:p>
          <a:endParaRPr lang="en-US"/>
        </a:p>
      </dgm:t>
    </dgm:pt>
    <dgm:pt modelId="{4A6D18CB-AEAE-A448-95E2-BA16DC6E1BA1}" type="pres">
      <dgm:prSet presAssocID="{31391D8B-CB3C-3841-AA7E-2851F1573A82}" presName="descendantArrow" presStyleCnt="0"/>
      <dgm:spPr/>
    </dgm:pt>
    <dgm:pt modelId="{56D91C94-48FF-6C48-B557-6D56A5CD8DCC}" type="pres">
      <dgm:prSet presAssocID="{02F06C06-82C9-694F-A2ED-CB7C7B371164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3DF4-A4F4-D140-B726-D11BA9C1E70B}" type="pres">
      <dgm:prSet presAssocID="{0F70DF3B-0273-6F48-AA35-A7CB11F30F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42391-2DA3-314B-AA5F-638590479628}" srcId="{31391D8B-CB3C-3841-AA7E-2851F1573A82}" destId="{0F70DF3B-0273-6F48-AA35-A7CB11F30F3F}" srcOrd="1" destOrd="0" parTransId="{12A87295-2C61-EE48-A453-19ABDE4DDF18}" sibTransId="{755A26CB-C28A-6341-9851-4B7193DBA947}"/>
    <dgm:cxn modelId="{0DE7B6F4-696F-0B4D-9035-75E6734EA262}" srcId="{80B30D77-CC14-6E41-90E6-1023601A9C95}" destId="{48BC0E81-32FC-9045-9AF0-DD729F9A1A61}" srcOrd="0" destOrd="0" parTransId="{09649FF3-2946-F240-9138-A0AAA3584F95}" sibTransId="{FAE9FF40-A23B-0344-BA50-70CB721819CD}"/>
    <dgm:cxn modelId="{DD4BF96F-6E98-C24C-8CAF-150BC6009492}" type="presOf" srcId="{0F70DF3B-0273-6F48-AA35-A7CB11F30F3F}" destId="{96203DF4-A4F4-D140-B726-D11BA9C1E70B}" srcOrd="0" destOrd="0" presId="urn:microsoft.com/office/officeart/2005/8/layout/process4"/>
    <dgm:cxn modelId="{0C6B687E-0169-5944-B47C-073E4E300DC6}" srcId="{80B30D77-CC14-6E41-90E6-1023601A9C95}" destId="{51DB3F44-008F-9B4E-8C0E-2B7B2A7D0041}" srcOrd="1" destOrd="0" parTransId="{AD76FC7C-018C-0044-BEE8-F97067001711}" sibTransId="{2F994438-5F50-6D4B-ACD7-25E96E5024CF}"/>
    <dgm:cxn modelId="{51E3E9A0-BA94-5542-A5C3-74CB8DCF96B2}" type="presOf" srcId="{31391D8B-CB3C-3841-AA7E-2851F1573A82}" destId="{2AA9FF28-70A7-7A49-AFBD-10413751541C}" srcOrd="1" destOrd="0" presId="urn:microsoft.com/office/officeart/2005/8/layout/process4"/>
    <dgm:cxn modelId="{AFBB3DA7-21E2-6743-BF78-081099978D9E}" type="presOf" srcId="{31391D8B-CB3C-3841-AA7E-2851F1573A82}" destId="{A8180FD5-C6B7-7E4E-B3CF-8B31CFB2112D}" srcOrd="0" destOrd="0" presId="urn:microsoft.com/office/officeart/2005/8/layout/process4"/>
    <dgm:cxn modelId="{604F7E55-9A69-C64A-BE84-F3D9F958A616}" srcId="{1570DBEB-2124-2B47-90C7-2290BC4D56E1}" destId="{6891198A-DB3D-9348-BCE3-99D1F7B80291}" srcOrd="0" destOrd="0" parTransId="{CB98CB0E-DC34-2240-8E53-F965C2A0820D}" sibTransId="{60E0FBF1-6407-704B-BCD2-E88FF28896BA}"/>
    <dgm:cxn modelId="{59584286-E7DF-1D4B-A0BB-1167A9767173}" srcId="{0B713C65-5D2F-C043-920C-ECD2D6F82B0E}" destId="{31391D8B-CB3C-3841-AA7E-2851F1573A82}" srcOrd="0" destOrd="0" parTransId="{4D91664C-BDAD-C64C-B200-EEC59693D652}" sibTransId="{B2AA4679-4CC5-0644-8426-F03E6E79B501}"/>
    <dgm:cxn modelId="{B371E265-3425-9A42-AB2D-7294D595B7F2}" srcId="{0B713C65-5D2F-C043-920C-ECD2D6F82B0E}" destId="{80B30D77-CC14-6E41-90E6-1023601A9C95}" srcOrd="2" destOrd="0" parTransId="{50CB8164-3903-5046-9331-0B67F46C9A5A}" sibTransId="{1D8776E0-EB16-C544-B34B-C32B9E6D668F}"/>
    <dgm:cxn modelId="{B16FF956-3F90-F146-9BEE-DD46A1161115}" type="presOf" srcId="{51DB3F44-008F-9B4E-8C0E-2B7B2A7D0041}" destId="{5F6DB1AD-84BE-1C40-A7D1-B1BD8D37A80C}" srcOrd="0" destOrd="0" presId="urn:microsoft.com/office/officeart/2005/8/layout/process4"/>
    <dgm:cxn modelId="{16F58D2C-5828-E14A-AD60-344302A9F569}" type="presOf" srcId="{1570DBEB-2124-2B47-90C7-2290BC4D56E1}" destId="{AAB78046-D523-C241-B39E-BF24D7C1F601}" srcOrd="0" destOrd="0" presId="urn:microsoft.com/office/officeart/2005/8/layout/process4"/>
    <dgm:cxn modelId="{65FE3F8C-8582-4C47-87D9-8ADB7337E043}" type="presOf" srcId="{200E8F95-B852-674C-ACC9-3CE78077CB2D}" destId="{832991DE-81B8-0141-83F7-8036798FB5C2}" srcOrd="0" destOrd="0" presId="urn:microsoft.com/office/officeart/2005/8/layout/process4"/>
    <dgm:cxn modelId="{FC3936AA-6D35-D64F-9B2A-E7B3D0329F4A}" srcId="{200E8F95-B852-674C-ACC9-3CE78077CB2D}" destId="{3C0A1EEB-14D5-1941-B05E-88D122E509D3}" srcOrd="0" destOrd="0" parTransId="{D6ED3468-F3C5-2B44-A964-368192C66D14}" sibTransId="{EB5F377C-DF7E-8848-BD44-F23DEB552D64}"/>
    <dgm:cxn modelId="{83252F17-0C35-2A47-ACF4-319BD944738E}" srcId="{0B713C65-5D2F-C043-920C-ECD2D6F82B0E}" destId="{200E8F95-B852-674C-ACC9-3CE78077CB2D}" srcOrd="1" destOrd="0" parTransId="{9CF3B919-9ACA-2B4E-B5EA-4B85213064C2}" sibTransId="{DE927E33-9F3D-3B4B-98E7-0D339BBEF0E2}"/>
    <dgm:cxn modelId="{3B150AF3-0C77-8945-ADEF-708FAFBC6667}" type="presOf" srcId="{48BC0E81-32FC-9045-9AF0-DD729F9A1A61}" destId="{9198A95F-ABA7-5444-8A5C-E82D728BAF2E}" srcOrd="0" destOrd="0" presId="urn:microsoft.com/office/officeart/2005/8/layout/process4"/>
    <dgm:cxn modelId="{7BF3EF05-CEF2-954B-8C09-90A5A8A5900D}" type="presOf" srcId="{0B713C65-5D2F-C043-920C-ECD2D6F82B0E}" destId="{960D9D92-C123-5E4A-A327-6680E2767572}" srcOrd="0" destOrd="0" presId="urn:microsoft.com/office/officeart/2005/8/layout/process4"/>
    <dgm:cxn modelId="{8BD2A366-9741-3246-8652-D35EAEC5094C}" type="presOf" srcId="{1570DBEB-2124-2B47-90C7-2290BC4D56E1}" destId="{78EB1EB3-EEC9-BE4E-8D99-66EB549571A3}" srcOrd="1" destOrd="0" presId="urn:microsoft.com/office/officeart/2005/8/layout/process4"/>
    <dgm:cxn modelId="{8FF3E41F-E74E-F246-A474-278EEE743354}" type="presOf" srcId="{3C0A1EEB-14D5-1941-B05E-88D122E509D3}" destId="{37825219-83A8-E745-A5BC-0E5252B82A01}" srcOrd="0" destOrd="0" presId="urn:microsoft.com/office/officeart/2005/8/layout/process4"/>
    <dgm:cxn modelId="{891C1FC3-C27E-5A40-801B-F0F538E763A7}" srcId="{31391D8B-CB3C-3841-AA7E-2851F1573A82}" destId="{02F06C06-82C9-694F-A2ED-CB7C7B371164}" srcOrd="0" destOrd="0" parTransId="{70CEDF61-E2B0-7E43-B0F4-54EAE2CBE2B5}" sibTransId="{F1C45B70-2BBF-8049-9402-10B747ABAAE1}"/>
    <dgm:cxn modelId="{C695C638-97CD-6641-B0C1-72DAE54C007A}" type="presOf" srcId="{200E8F95-B852-674C-ACC9-3CE78077CB2D}" destId="{7BB70AFB-7899-DE4D-B393-060C8F01B00E}" srcOrd="1" destOrd="0" presId="urn:microsoft.com/office/officeart/2005/8/layout/process4"/>
    <dgm:cxn modelId="{75552C8E-BC41-E943-9AA5-1BC879D429FC}" srcId="{0B713C65-5D2F-C043-920C-ECD2D6F82B0E}" destId="{1570DBEB-2124-2B47-90C7-2290BC4D56E1}" srcOrd="3" destOrd="0" parTransId="{C9F0A284-414A-644D-9ABA-CD2E28A0A487}" sibTransId="{EECD4D58-2D0A-7F4F-8C78-42F2CB320786}"/>
    <dgm:cxn modelId="{3CA51E77-EAC7-8E44-A12B-983220B85108}" type="presOf" srcId="{6891198A-DB3D-9348-BCE3-99D1F7B80291}" destId="{B01C092D-99C1-6745-BEA7-0EFBB10DB477}" srcOrd="0" destOrd="0" presId="urn:microsoft.com/office/officeart/2005/8/layout/process4"/>
    <dgm:cxn modelId="{BCA5D74D-A403-1D40-8282-28E81C54CAEA}" type="presOf" srcId="{80B30D77-CC14-6E41-90E6-1023601A9C95}" destId="{5670F059-E7AC-A449-8EDA-7A460B4248B5}" srcOrd="1" destOrd="0" presId="urn:microsoft.com/office/officeart/2005/8/layout/process4"/>
    <dgm:cxn modelId="{3D974DD7-2F9B-194B-89BF-5D41A3020F61}" type="presOf" srcId="{80B30D77-CC14-6E41-90E6-1023601A9C95}" destId="{379CB5F7-B143-7642-A56C-11669E2C99C7}" srcOrd="0" destOrd="0" presId="urn:microsoft.com/office/officeart/2005/8/layout/process4"/>
    <dgm:cxn modelId="{C662BF65-8458-4A44-8649-78B52B7B9AFC}" type="presOf" srcId="{02F06C06-82C9-694F-A2ED-CB7C7B371164}" destId="{56D91C94-48FF-6C48-B557-6D56A5CD8DCC}" srcOrd="0" destOrd="0" presId="urn:microsoft.com/office/officeart/2005/8/layout/process4"/>
    <dgm:cxn modelId="{F41533E6-68C0-E44C-B272-2FAE28E13977}" type="presParOf" srcId="{960D9D92-C123-5E4A-A327-6680E2767572}" destId="{F7A064E9-7FF7-4D4E-BCF5-A57C48E14C96}" srcOrd="0" destOrd="0" presId="urn:microsoft.com/office/officeart/2005/8/layout/process4"/>
    <dgm:cxn modelId="{11FCCD0E-1691-7C47-B376-B38FA8CFBEB7}" type="presParOf" srcId="{F7A064E9-7FF7-4D4E-BCF5-A57C48E14C96}" destId="{AAB78046-D523-C241-B39E-BF24D7C1F601}" srcOrd="0" destOrd="0" presId="urn:microsoft.com/office/officeart/2005/8/layout/process4"/>
    <dgm:cxn modelId="{00F06330-F7DE-124E-9EA9-4268E2FE8596}" type="presParOf" srcId="{F7A064E9-7FF7-4D4E-BCF5-A57C48E14C96}" destId="{78EB1EB3-EEC9-BE4E-8D99-66EB549571A3}" srcOrd="1" destOrd="0" presId="urn:microsoft.com/office/officeart/2005/8/layout/process4"/>
    <dgm:cxn modelId="{49058CC5-0D9E-EC4F-AEF0-0079B3E84BE7}" type="presParOf" srcId="{F7A064E9-7FF7-4D4E-BCF5-A57C48E14C96}" destId="{17021945-EB75-494F-8499-0948C6157DC9}" srcOrd="2" destOrd="0" presId="urn:microsoft.com/office/officeart/2005/8/layout/process4"/>
    <dgm:cxn modelId="{A9E0177F-97AB-1841-B235-554DDBBE388D}" type="presParOf" srcId="{17021945-EB75-494F-8499-0948C6157DC9}" destId="{B01C092D-99C1-6745-BEA7-0EFBB10DB477}" srcOrd="0" destOrd="0" presId="urn:microsoft.com/office/officeart/2005/8/layout/process4"/>
    <dgm:cxn modelId="{E7D430B9-5FDF-F74D-83E4-EE33B80F7303}" type="presParOf" srcId="{960D9D92-C123-5E4A-A327-6680E2767572}" destId="{AD1D3B0A-02D5-544C-9E96-14CE709BC3D2}" srcOrd="1" destOrd="0" presId="urn:microsoft.com/office/officeart/2005/8/layout/process4"/>
    <dgm:cxn modelId="{FD4E0C41-E322-A542-AF75-EA404E8FB362}" type="presParOf" srcId="{960D9D92-C123-5E4A-A327-6680E2767572}" destId="{96BD10DE-3694-D044-A748-5135519C8255}" srcOrd="2" destOrd="0" presId="urn:microsoft.com/office/officeart/2005/8/layout/process4"/>
    <dgm:cxn modelId="{8882A26C-B7E4-2643-AFEA-C2638ACF61D6}" type="presParOf" srcId="{96BD10DE-3694-D044-A748-5135519C8255}" destId="{379CB5F7-B143-7642-A56C-11669E2C99C7}" srcOrd="0" destOrd="0" presId="urn:microsoft.com/office/officeart/2005/8/layout/process4"/>
    <dgm:cxn modelId="{B4BE92D6-4DFC-1B46-B4DD-4DB759F3FBFC}" type="presParOf" srcId="{96BD10DE-3694-D044-A748-5135519C8255}" destId="{5670F059-E7AC-A449-8EDA-7A460B4248B5}" srcOrd="1" destOrd="0" presId="urn:microsoft.com/office/officeart/2005/8/layout/process4"/>
    <dgm:cxn modelId="{B67490FC-EB2F-B649-86B4-E76976FA54B3}" type="presParOf" srcId="{96BD10DE-3694-D044-A748-5135519C8255}" destId="{D6322912-9194-AD4C-BA49-C7C9DC244511}" srcOrd="2" destOrd="0" presId="urn:microsoft.com/office/officeart/2005/8/layout/process4"/>
    <dgm:cxn modelId="{540201CA-21B3-1A41-88DA-77F4BE390A51}" type="presParOf" srcId="{D6322912-9194-AD4C-BA49-C7C9DC244511}" destId="{9198A95F-ABA7-5444-8A5C-E82D728BAF2E}" srcOrd="0" destOrd="0" presId="urn:microsoft.com/office/officeart/2005/8/layout/process4"/>
    <dgm:cxn modelId="{3509B854-6ADC-F34C-A035-1557D9DCF7B6}" type="presParOf" srcId="{D6322912-9194-AD4C-BA49-C7C9DC244511}" destId="{5F6DB1AD-84BE-1C40-A7D1-B1BD8D37A80C}" srcOrd="1" destOrd="0" presId="urn:microsoft.com/office/officeart/2005/8/layout/process4"/>
    <dgm:cxn modelId="{0C466768-AB82-9145-95AB-C12728984751}" type="presParOf" srcId="{960D9D92-C123-5E4A-A327-6680E2767572}" destId="{64CCC552-54A6-AB46-BF56-5FB9D06C02B5}" srcOrd="3" destOrd="0" presId="urn:microsoft.com/office/officeart/2005/8/layout/process4"/>
    <dgm:cxn modelId="{7EF1AEF3-2FE4-0B41-A1F9-AFA00BEF08FF}" type="presParOf" srcId="{960D9D92-C123-5E4A-A327-6680E2767572}" destId="{EF27D76D-AD51-E047-8A37-7A47C86CF6BF}" srcOrd="4" destOrd="0" presId="urn:microsoft.com/office/officeart/2005/8/layout/process4"/>
    <dgm:cxn modelId="{0EBAD936-2037-1B46-A8D1-CC00F44824FE}" type="presParOf" srcId="{EF27D76D-AD51-E047-8A37-7A47C86CF6BF}" destId="{832991DE-81B8-0141-83F7-8036798FB5C2}" srcOrd="0" destOrd="0" presId="urn:microsoft.com/office/officeart/2005/8/layout/process4"/>
    <dgm:cxn modelId="{54439019-68AD-C64E-A56D-A25BAE1B65BB}" type="presParOf" srcId="{EF27D76D-AD51-E047-8A37-7A47C86CF6BF}" destId="{7BB70AFB-7899-DE4D-B393-060C8F01B00E}" srcOrd="1" destOrd="0" presId="urn:microsoft.com/office/officeart/2005/8/layout/process4"/>
    <dgm:cxn modelId="{9AF3611C-7E7C-BB40-BC68-527F58DE3B13}" type="presParOf" srcId="{EF27D76D-AD51-E047-8A37-7A47C86CF6BF}" destId="{859A18E2-1D17-C44D-8C55-8C397D5A1973}" srcOrd="2" destOrd="0" presId="urn:microsoft.com/office/officeart/2005/8/layout/process4"/>
    <dgm:cxn modelId="{5E4AE0E5-1B82-AA4F-A28C-DE292C241EFC}" type="presParOf" srcId="{859A18E2-1D17-C44D-8C55-8C397D5A1973}" destId="{37825219-83A8-E745-A5BC-0E5252B82A01}" srcOrd="0" destOrd="0" presId="urn:microsoft.com/office/officeart/2005/8/layout/process4"/>
    <dgm:cxn modelId="{B73C56C5-A4EF-854B-BAD3-D4FB83A13B96}" type="presParOf" srcId="{960D9D92-C123-5E4A-A327-6680E2767572}" destId="{3576362E-112C-864F-BDC2-36458FA02E6B}" srcOrd="5" destOrd="0" presId="urn:microsoft.com/office/officeart/2005/8/layout/process4"/>
    <dgm:cxn modelId="{CB8F74F6-DC19-BD4E-A209-BB23430EAA22}" type="presParOf" srcId="{960D9D92-C123-5E4A-A327-6680E2767572}" destId="{940A0168-FE0D-7347-82E3-69490296D75A}" srcOrd="6" destOrd="0" presId="urn:microsoft.com/office/officeart/2005/8/layout/process4"/>
    <dgm:cxn modelId="{1676C51E-57BB-C349-A08A-2A748C315E9C}" type="presParOf" srcId="{940A0168-FE0D-7347-82E3-69490296D75A}" destId="{A8180FD5-C6B7-7E4E-B3CF-8B31CFB2112D}" srcOrd="0" destOrd="0" presId="urn:microsoft.com/office/officeart/2005/8/layout/process4"/>
    <dgm:cxn modelId="{057BEDFF-AFC3-B941-99B4-865F83B6BDE0}" type="presParOf" srcId="{940A0168-FE0D-7347-82E3-69490296D75A}" destId="{2AA9FF28-70A7-7A49-AFBD-10413751541C}" srcOrd="1" destOrd="0" presId="urn:microsoft.com/office/officeart/2005/8/layout/process4"/>
    <dgm:cxn modelId="{B885769E-5490-B04C-BF81-1181DA027E3A}" type="presParOf" srcId="{940A0168-FE0D-7347-82E3-69490296D75A}" destId="{4A6D18CB-AEAE-A448-95E2-BA16DC6E1BA1}" srcOrd="2" destOrd="0" presId="urn:microsoft.com/office/officeart/2005/8/layout/process4"/>
    <dgm:cxn modelId="{BEACA172-DC1F-A84B-9AF3-1701DE09E2CB}" type="presParOf" srcId="{4A6D18CB-AEAE-A448-95E2-BA16DC6E1BA1}" destId="{56D91C94-48FF-6C48-B557-6D56A5CD8DCC}" srcOrd="0" destOrd="0" presId="urn:microsoft.com/office/officeart/2005/8/layout/process4"/>
    <dgm:cxn modelId="{9018683C-3982-EF47-8723-EEBF1CA1C0CF}" type="presParOf" srcId="{4A6D18CB-AEAE-A448-95E2-BA16DC6E1BA1}" destId="{96203DF4-A4F4-D140-B726-D11BA9C1E70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45E09-60FE-E840-912B-2FDF7E02157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79C231-9F56-CF4B-B68C-08A7EFBF47C8}">
      <dgm:prSet phldrT="[Text]" custT="1"/>
      <dgm:spPr/>
      <dgm:t>
        <a:bodyPr/>
        <a:lstStyle/>
        <a:p>
          <a:r>
            <a:rPr lang="en-US" sz="1600" b="1" i="0" dirty="0" smtClean="0"/>
            <a:t>Politically motivated attackers</a:t>
          </a:r>
          <a:endParaRPr lang="en-US" sz="1600" b="1" i="0" dirty="0"/>
        </a:p>
      </dgm:t>
    </dgm:pt>
    <dgm:pt modelId="{413144AE-3BD5-7440-8BED-46BABAE97B8C}" type="parTrans" cxnId="{BBD87B52-718D-B341-BE35-599245BB6201}">
      <dgm:prSet/>
      <dgm:spPr/>
      <dgm:t>
        <a:bodyPr/>
        <a:lstStyle/>
        <a:p>
          <a:endParaRPr lang="en-US"/>
        </a:p>
      </dgm:t>
    </dgm:pt>
    <dgm:pt modelId="{C4EBAD14-D360-3446-A767-B8C8EF7E077A}" type="sibTrans" cxnId="{BBD87B52-718D-B341-BE35-599245BB6201}">
      <dgm:prSet/>
      <dgm:spPr/>
      <dgm:t>
        <a:bodyPr/>
        <a:lstStyle/>
        <a:p>
          <a:endParaRPr lang="en-US"/>
        </a:p>
      </dgm:t>
    </dgm:pt>
    <dgm:pt modelId="{184E39B6-906E-0641-8B0A-2ACCB080C5DE}">
      <dgm:prSet custT="1"/>
      <dgm:spPr/>
      <dgm:t>
        <a:bodyPr/>
        <a:lstStyle/>
        <a:p>
          <a:r>
            <a:rPr lang="en-US" sz="1600" b="1" i="0" dirty="0" smtClean="0"/>
            <a:t>Criminals</a:t>
          </a:r>
        </a:p>
      </dgm:t>
    </dgm:pt>
    <dgm:pt modelId="{B9D9D864-AB41-264B-ACC4-51EB4D11B3FE}" type="parTrans" cxnId="{56E17D15-9709-AB4D-9CCF-6BCC78B0CD60}">
      <dgm:prSet/>
      <dgm:spPr/>
      <dgm:t>
        <a:bodyPr/>
        <a:lstStyle/>
        <a:p>
          <a:endParaRPr lang="en-US"/>
        </a:p>
      </dgm:t>
    </dgm:pt>
    <dgm:pt modelId="{26085DB4-1F80-5642-A25E-21F519FD95D1}" type="sibTrans" cxnId="{56E17D15-9709-AB4D-9CCF-6BCC78B0CD60}">
      <dgm:prSet/>
      <dgm:spPr/>
      <dgm:t>
        <a:bodyPr/>
        <a:lstStyle/>
        <a:p>
          <a:endParaRPr lang="en-US"/>
        </a:p>
      </dgm:t>
    </dgm:pt>
    <dgm:pt modelId="{C0761C54-E711-4D4A-9CEE-53BE5AB43879}">
      <dgm:prSet custT="1"/>
      <dgm:spPr/>
      <dgm:t>
        <a:bodyPr/>
        <a:lstStyle/>
        <a:p>
          <a:r>
            <a:rPr lang="en-US" sz="1600" b="1" i="0" dirty="0" smtClean="0"/>
            <a:t>Organized crime</a:t>
          </a:r>
        </a:p>
      </dgm:t>
    </dgm:pt>
    <dgm:pt modelId="{95CEEC57-BF66-4F43-B6A4-A0AC6991F114}" type="parTrans" cxnId="{2828EEF3-3B9A-4C4B-A0BC-2B837D4002C9}">
      <dgm:prSet/>
      <dgm:spPr/>
      <dgm:t>
        <a:bodyPr/>
        <a:lstStyle/>
        <a:p>
          <a:endParaRPr lang="en-US"/>
        </a:p>
      </dgm:t>
    </dgm:pt>
    <dgm:pt modelId="{3164A6BA-5757-0B4B-AC84-EC68A8CD3227}" type="sibTrans" cxnId="{2828EEF3-3B9A-4C4B-A0BC-2B837D4002C9}">
      <dgm:prSet/>
      <dgm:spPr/>
      <dgm:t>
        <a:bodyPr/>
        <a:lstStyle/>
        <a:p>
          <a:endParaRPr lang="en-US"/>
        </a:p>
      </dgm:t>
    </dgm:pt>
    <dgm:pt modelId="{C95CAF38-288E-FC47-81B2-EA67AC088437}">
      <dgm:prSet custT="1"/>
      <dgm:spPr/>
      <dgm:t>
        <a:bodyPr/>
        <a:lstStyle/>
        <a:p>
          <a:r>
            <a:rPr lang="en-US" sz="1600" b="1" i="0" dirty="0" smtClean="0"/>
            <a:t>Organizations that sell their services to companies and nations</a:t>
          </a:r>
        </a:p>
      </dgm:t>
    </dgm:pt>
    <dgm:pt modelId="{427132C0-8160-BA43-8F68-3548194CDB79}" type="parTrans" cxnId="{FA0C2C61-EBC7-8948-AAD7-B6BE74E33F26}">
      <dgm:prSet/>
      <dgm:spPr/>
      <dgm:t>
        <a:bodyPr/>
        <a:lstStyle/>
        <a:p>
          <a:endParaRPr lang="en-US"/>
        </a:p>
      </dgm:t>
    </dgm:pt>
    <dgm:pt modelId="{257B10A3-4062-924C-AB49-07C907613012}" type="sibTrans" cxnId="{FA0C2C61-EBC7-8948-AAD7-B6BE74E33F26}">
      <dgm:prSet/>
      <dgm:spPr/>
      <dgm:t>
        <a:bodyPr/>
        <a:lstStyle/>
        <a:p>
          <a:endParaRPr lang="en-US"/>
        </a:p>
      </dgm:t>
    </dgm:pt>
    <dgm:pt modelId="{47F5707C-6AE1-3342-9DE4-F67E6FB1789D}">
      <dgm:prSet custT="1"/>
      <dgm:spPr/>
      <dgm:t>
        <a:bodyPr/>
        <a:lstStyle/>
        <a:p>
          <a:r>
            <a:rPr lang="en-US" sz="1600" b="1" i="0" dirty="0" smtClean="0"/>
            <a:t>National government agencies</a:t>
          </a:r>
        </a:p>
      </dgm:t>
    </dgm:pt>
    <dgm:pt modelId="{58F7177C-CBAC-3D45-A044-F0093883DE8A}" type="parTrans" cxnId="{D493CB37-7BB5-FB4B-A5C2-4EAC127D880F}">
      <dgm:prSet/>
      <dgm:spPr/>
      <dgm:t>
        <a:bodyPr/>
        <a:lstStyle/>
        <a:p>
          <a:endParaRPr lang="en-US"/>
        </a:p>
      </dgm:t>
    </dgm:pt>
    <dgm:pt modelId="{4A4D01F6-4422-2E44-A1F7-4E0CC125739F}" type="sibTrans" cxnId="{D493CB37-7BB5-FB4B-A5C2-4EAC127D880F}">
      <dgm:prSet/>
      <dgm:spPr/>
      <dgm:t>
        <a:bodyPr/>
        <a:lstStyle/>
        <a:p>
          <a:endParaRPr lang="en-US"/>
        </a:p>
      </dgm:t>
    </dgm:pt>
    <dgm:pt modelId="{2438AD9D-C31E-F44D-B449-4C106BD101BD}" type="pres">
      <dgm:prSet presAssocID="{DD645E09-60FE-E840-912B-2FDF7E0215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612A0-DE86-E142-BC0C-7EAA94A75B03}" type="pres">
      <dgm:prSet presAssocID="{4479C231-9F56-CF4B-B68C-08A7EFBF47C8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554A4-D569-D34B-8164-39487EF76DBE}" type="pres">
      <dgm:prSet presAssocID="{C4EBAD14-D360-3446-A767-B8C8EF7E077A}" presName="space" presStyleCnt="0"/>
      <dgm:spPr/>
    </dgm:pt>
    <dgm:pt modelId="{9E816322-7A2F-434E-84A4-43E5E9550FE9}" type="pres">
      <dgm:prSet presAssocID="{184E39B6-906E-0641-8B0A-2ACCB080C5DE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5E911-9558-F243-B818-5C20B4947984}" type="pres">
      <dgm:prSet presAssocID="{26085DB4-1F80-5642-A25E-21F519FD95D1}" presName="space" presStyleCnt="0"/>
      <dgm:spPr/>
    </dgm:pt>
    <dgm:pt modelId="{00B567D1-99ED-BD4D-A850-53823C14A7CF}" type="pres">
      <dgm:prSet presAssocID="{C0761C54-E711-4D4A-9CEE-53BE5AB43879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CD5EC-3A4A-E145-BE6B-007234E973B1}" type="pres">
      <dgm:prSet presAssocID="{3164A6BA-5757-0B4B-AC84-EC68A8CD3227}" presName="space" presStyleCnt="0"/>
      <dgm:spPr/>
    </dgm:pt>
    <dgm:pt modelId="{9BD753D9-7681-4E42-B1E9-214B91FB2F80}" type="pres">
      <dgm:prSet presAssocID="{C95CAF38-288E-FC47-81B2-EA67AC088437}" presName="Name5" presStyleLbl="vennNode1" presStyleIdx="3" presStyleCnt="5" custScaleX="118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6A2C5-0A85-8B46-8CFD-02A161EE55A5}" type="pres">
      <dgm:prSet presAssocID="{257B10A3-4062-924C-AB49-07C907613012}" presName="space" presStyleCnt="0"/>
      <dgm:spPr/>
    </dgm:pt>
    <dgm:pt modelId="{007BE1A6-EF54-4742-846C-1FA69F19FF0E}" type="pres">
      <dgm:prSet presAssocID="{47F5707C-6AE1-3342-9DE4-F67E6FB1789D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0DE1C-1ACB-C34C-B086-ECFE9C3D457E}" type="presOf" srcId="{47F5707C-6AE1-3342-9DE4-F67E6FB1789D}" destId="{007BE1A6-EF54-4742-846C-1FA69F19FF0E}" srcOrd="0" destOrd="0" presId="urn:microsoft.com/office/officeart/2005/8/layout/venn3"/>
    <dgm:cxn modelId="{D493CB37-7BB5-FB4B-A5C2-4EAC127D880F}" srcId="{DD645E09-60FE-E840-912B-2FDF7E021578}" destId="{47F5707C-6AE1-3342-9DE4-F67E6FB1789D}" srcOrd="4" destOrd="0" parTransId="{58F7177C-CBAC-3D45-A044-F0093883DE8A}" sibTransId="{4A4D01F6-4422-2E44-A1F7-4E0CC125739F}"/>
    <dgm:cxn modelId="{E875B735-E962-DA4C-8B74-09F368A4915E}" type="presOf" srcId="{184E39B6-906E-0641-8B0A-2ACCB080C5DE}" destId="{9E816322-7A2F-434E-84A4-43E5E9550FE9}" srcOrd="0" destOrd="0" presId="urn:microsoft.com/office/officeart/2005/8/layout/venn3"/>
    <dgm:cxn modelId="{FDB7591C-5B08-104A-89D0-8792C316E7CC}" type="presOf" srcId="{4479C231-9F56-CF4B-B68C-08A7EFBF47C8}" destId="{365612A0-DE86-E142-BC0C-7EAA94A75B03}" srcOrd="0" destOrd="0" presId="urn:microsoft.com/office/officeart/2005/8/layout/venn3"/>
    <dgm:cxn modelId="{529768C3-BDB4-544C-B1DA-3843F62CBAAD}" type="presOf" srcId="{C95CAF38-288E-FC47-81B2-EA67AC088437}" destId="{9BD753D9-7681-4E42-B1E9-214B91FB2F80}" srcOrd="0" destOrd="0" presId="urn:microsoft.com/office/officeart/2005/8/layout/venn3"/>
    <dgm:cxn modelId="{BBD87B52-718D-B341-BE35-599245BB6201}" srcId="{DD645E09-60FE-E840-912B-2FDF7E021578}" destId="{4479C231-9F56-CF4B-B68C-08A7EFBF47C8}" srcOrd="0" destOrd="0" parTransId="{413144AE-3BD5-7440-8BED-46BABAE97B8C}" sibTransId="{C4EBAD14-D360-3446-A767-B8C8EF7E077A}"/>
    <dgm:cxn modelId="{56E17D15-9709-AB4D-9CCF-6BCC78B0CD60}" srcId="{DD645E09-60FE-E840-912B-2FDF7E021578}" destId="{184E39B6-906E-0641-8B0A-2ACCB080C5DE}" srcOrd="1" destOrd="0" parTransId="{B9D9D864-AB41-264B-ACC4-51EB4D11B3FE}" sibTransId="{26085DB4-1F80-5642-A25E-21F519FD95D1}"/>
    <dgm:cxn modelId="{3E083C36-40CD-C740-A4BE-5EE00003087D}" type="presOf" srcId="{DD645E09-60FE-E840-912B-2FDF7E021578}" destId="{2438AD9D-C31E-F44D-B449-4C106BD101BD}" srcOrd="0" destOrd="0" presId="urn:microsoft.com/office/officeart/2005/8/layout/venn3"/>
    <dgm:cxn modelId="{FA0C2C61-EBC7-8948-AAD7-B6BE74E33F26}" srcId="{DD645E09-60FE-E840-912B-2FDF7E021578}" destId="{C95CAF38-288E-FC47-81B2-EA67AC088437}" srcOrd="3" destOrd="0" parTransId="{427132C0-8160-BA43-8F68-3548194CDB79}" sibTransId="{257B10A3-4062-924C-AB49-07C907613012}"/>
    <dgm:cxn modelId="{2828EEF3-3B9A-4C4B-A0BC-2B837D4002C9}" srcId="{DD645E09-60FE-E840-912B-2FDF7E021578}" destId="{C0761C54-E711-4D4A-9CEE-53BE5AB43879}" srcOrd="2" destOrd="0" parTransId="{95CEEC57-BF66-4F43-B6A4-A0AC6991F114}" sibTransId="{3164A6BA-5757-0B4B-AC84-EC68A8CD3227}"/>
    <dgm:cxn modelId="{E252010E-D742-DF49-AE09-DB022EDC4C3D}" type="presOf" srcId="{C0761C54-E711-4D4A-9CEE-53BE5AB43879}" destId="{00B567D1-99ED-BD4D-A850-53823C14A7CF}" srcOrd="0" destOrd="0" presId="urn:microsoft.com/office/officeart/2005/8/layout/venn3"/>
    <dgm:cxn modelId="{F66A8C14-898C-314F-A933-12C1B583A0FD}" type="presParOf" srcId="{2438AD9D-C31E-F44D-B449-4C106BD101BD}" destId="{365612A0-DE86-E142-BC0C-7EAA94A75B03}" srcOrd="0" destOrd="0" presId="urn:microsoft.com/office/officeart/2005/8/layout/venn3"/>
    <dgm:cxn modelId="{9EBCDEA6-EC69-0240-A3E5-E23B98BC93F5}" type="presParOf" srcId="{2438AD9D-C31E-F44D-B449-4C106BD101BD}" destId="{E7B554A4-D569-D34B-8164-39487EF76DBE}" srcOrd="1" destOrd="0" presId="urn:microsoft.com/office/officeart/2005/8/layout/venn3"/>
    <dgm:cxn modelId="{2C921FE0-FAD5-A849-9648-1FED6849D5C9}" type="presParOf" srcId="{2438AD9D-C31E-F44D-B449-4C106BD101BD}" destId="{9E816322-7A2F-434E-84A4-43E5E9550FE9}" srcOrd="2" destOrd="0" presId="urn:microsoft.com/office/officeart/2005/8/layout/venn3"/>
    <dgm:cxn modelId="{5A5A1CB5-E602-7D42-A52F-765E8664986A}" type="presParOf" srcId="{2438AD9D-C31E-F44D-B449-4C106BD101BD}" destId="{8FC5E911-9558-F243-B818-5C20B4947984}" srcOrd="3" destOrd="0" presId="urn:microsoft.com/office/officeart/2005/8/layout/venn3"/>
    <dgm:cxn modelId="{51C4CEA4-1228-C740-9EFD-04EAE82AA751}" type="presParOf" srcId="{2438AD9D-C31E-F44D-B449-4C106BD101BD}" destId="{00B567D1-99ED-BD4D-A850-53823C14A7CF}" srcOrd="4" destOrd="0" presId="urn:microsoft.com/office/officeart/2005/8/layout/venn3"/>
    <dgm:cxn modelId="{A1547E01-3951-044D-B87D-708CBD6DD763}" type="presParOf" srcId="{2438AD9D-C31E-F44D-B449-4C106BD101BD}" destId="{15ECD5EC-3A4A-E145-BE6B-007234E973B1}" srcOrd="5" destOrd="0" presId="urn:microsoft.com/office/officeart/2005/8/layout/venn3"/>
    <dgm:cxn modelId="{AB8EE65F-F8BC-7249-BEC9-DAED4018B92A}" type="presParOf" srcId="{2438AD9D-C31E-F44D-B449-4C106BD101BD}" destId="{9BD753D9-7681-4E42-B1E9-214B91FB2F80}" srcOrd="6" destOrd="0" presId="urn:microsoft.com/office/officeart/2005/8/layout/venn3"/>
    <dgm:cxn modelId="{74F9AE79-51FA-6441-A80C-5230DD5BEF1B}" type="presParOf" srcId="{2438AD9D-C31E-F44D-B449-4C106BD101BD}" destId="{5F66A2C5-0A85-8B46-8CFD-02A161EE55A5}" srcOrd="7" destOrd="0" presId="urn:microsoft.com/office/officeart/2005/8/layout/venn3"/>
    <dgm:cxn modelId="{F700819F-1382-4E4A-B530-62E53BDFDBD0}" type="presParOf" srcId="{2438AD9D-C31E-F44D-B449-4C106BD101BD}" destId="{007BE1A6-EF54-4742-846C-1FA69F19FF0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D0E3-FBE9-BB4E-B9F2-7CFB5CE96A87}">
      <dsp:nvSpPr>
        <dsp:cNvPr id="0" name=""/>
        <dsp:cNvSpPr/>
      </dsp:nvSpPr>
      <dsp:spPr>
        <a:xfrm>
          <a:off x="0" y="0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sz="1700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Infection of existing executable or interpretable</a:t>
          </a:r>
          <a:r>
            <a:rPr lang="en-US" sz="1300" b="1" kern="1200" baseline="0" dirty="0" smtClean="0">
              <a:solidFill>
                <a:schemeClr val="bg1"/>
              </a:solidFill>
              <a:effectLst/>
              <a:latin typeface="+mj-lt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content by viruses that is subsequently spread to other systems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Exploit of software vulnerabilities to increase rights on local</a:t>
          </a:r>
          <a:r>
            <a:rPr lang="en-US" sz="1300" b="1" kern="1200" baseline="0" dirty="0" smtClean="0">
              <a:solidFill>
                <a:schemeClr val="bg1"/>
              </a:solidFill>
              <a:effectLst/>
              <a:latin typeface="+mj-lt"/>
            </a:rPr>
            <a:t> system or </a:t>
          </a:r>
          <a:r>
            <a:rPr lang="en-US" sz="1300" b="1" kern="1200" baseline="0" dirty="0" err="1" smtClean="0">
              <a:solidFill>
                <a:schemeClr val="bg1"/>
              </a:solidFill>
              <a:effectLst/>
              <a:latin typeface="+mj-lt"/>
            </a:rPr>
            <a:t>propagaate</a:t>
          </a:r>
          <a:r>
            <a:rPr lang="en-US" sz="1300" b="1" kern="1200" baseline="0" dirty="0" smtClean="0">
              <a:solidFill>
                <a:schemeClr val="bg1"/>
              </a:solidFill>
              <a:effectLst/>
              <a:latin typeface="+mj-lt"/>
            </a:rPr>
            <a:t> across a network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 (abuse user’s rights)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63272" y="63272"/>
        <a:ext cx="4762352" cy="2033726"/>
      </dsp:txXfrm>
    </dsp:sp>
    <dsp:sp modelId="{3ECACCE1-EF07-354C-99D4-063260E87601}">
      <dsp:nvSpPr>
        <dsp:cNvPr id="0" name=""/>
        <dsp:cNvSpPr/>
      </dsp:nvSpPr>
      <dsp:spPr>
        <a:xfrm>
          <a:off x="1084533" y="2385482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solidFill>
                <a:schemeClr val="bg1"/>
              </a:solidFill>
              <a:latin typeface="+mj-lt"/>
            </a:rPr>
            <a:t>Payload actions performed by malware once it reaches a target system can include:</a:t>
          </a:r>
          <a:endParaRPr lang="en-US" sz="1700" kern="1200" baseline="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baseline="0" dirty="0" smtClean="0">
              <a:solidFill>
                <a:schemeClr val="bg1"/>
              </a:solidFill>
              <a:latin typeface="+mj-lt"/>
            </a:rPr>
            <a:t>Corruption of system or data files</a:t>
          </a:r>
          <a:endParaRPr lang="en-US" sz="1300" b="1" kern="1200" baseline="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baseline="0" dirty="0" smtClean="0">
              <a:solidFill>
                <a:schemeClr val="bg1"/>
              </a:solidFill>
              <a:latin typeface="+mj-lt"/>
            </a:rPr>
            <a:t>Theft of service/make the system a zombie agent of attack as part of a botnet</a:t>
          </a:r>
          <a:endParaRPr lang="en-US" sz="1300" b="1" kern="1200" baseline="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baseline="0" dirty="0" smtClean="0">
              <a:solidFill>
                <a:schemeClr val="bg1"/>
              </a:solidFill>
              <a:latin typeface="+mj-lt"/>
            </a:rPr>
            <a:t>Theft of information from the system/keylogging</a:t>
          </a:r>
          <a:endParaRPr lang="en-US" sz="1300" b="1" kern="1200" baseline="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baseline="0" dirty="0" err="1" smtClean="0">
              <a:solidFill>
                <a:schemeClr val="bg1"/>
              </a:solidFill>
              <a:latin typeface="+mj-lt"/>
            </a:rPr>
            <a:t>Stealthing</a:t>
          </a:r>
          <a:r>
            <a:rPr lang="en-US" sz="1300" b="1" kern="1200" baseline="0" dirty="0" smtClean="0">
              <a:solidFill>
                <a:schemeClr val="bg1"/>
              </a:solidFill>
              <a:latin typeface="+mj-lt"/>
            </a:rPr>
            <a:t>/hiding its presence on the system</a:t>
          </a:r>
          <a:endParaRPr lang="en-US" sz="1300" b="1" kern="1200" baseline="0" dirty="0">
            <a:solidFill>
              <a:schemeClr val="bg1"/>
            </a:solidFill>
            <a:latin typeface="+mj-lt"/>
          </a:endParaRPr>
        </a:p>
      </dsp:txBody>
      <dsp:txXfrm>
        <a:off x="1147805" y="2448754"/>
        <a:ext cx="4230000" cy="2033725"/>
      </dsp:txXfrm>
    </dsp:sp>
    <dsp:sp modelId="{4536DF15-D0CA-DF4B-8A6D-36DEA7155168}">
      <dsp:nvSpPr>
        <dsp:cNvPr id="0" name=""/>
        <dsp:cNvSpPr/>
      </dsp:nvSpPr>
      <dsp:spPr>
        <a:xfrm>
          <a:off x="6153813" y="2151992"/>
          <a:ext cx="278518" cy="496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6216480" y="2151992"/>
        <a:ext cx="153184" cy="427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9D20-4DD8-6549-B50E-80E51156195A}">
      <dsp:nvSpPr>
        <dsp:cNvPr id="0" name=""/>
        <dsp:cNvSpPr/>
      </dsp:nvSpPr>
      <dsp:spPr>
        <a:xfrm>
          <a:off x="0" y="301949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Means by which a virus spreads or propagates</a:t>
          </a:r>
          <a:endParaRPr lang="en-US" sz="1700" b="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Also referred to as the </a:t>
          </a:r>
          <a:r>
            <a:rPr lang="en-US" sz="1700" b="0" i="1" kern="1200" dirty="0" smtClean="0">
              <a:latin typeface="+mj-lt"/>
            </a:rPr>
            <a:t>infection vector</a:t>
          </a:r>
          <a:endParaRPr lang="en-US" sz="1700" b="0" kern="1200" dirty="0">
            <a:latin typeface="+mj-lt"/>
          </a:endParaRPr>
        </a:p>
      </dsp:txBody>
      <dsp:txXfrm>
        <a:off x="0" y="301949"/>
        <a:ext cx="8229600" cy="1134000"/>
      </dsp:txXfrm>
    </dsp:sp>
    <dsp:sp modelId="{FDFE6835-A92A-E641-8AE9-B9BFDC4ECD51}">
      <dsp:nvSpPr>
        <dsp:cNvPr id="0" name=""/>
        <dsp:cNvSpPr/>
      </dsp:nvSpPr>
      <dsp:spPr>
        <a:xfrm>
          <a:off x="411480" y="6749"/>
          <a:ext cx="2646071" cy="59040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Infection mechanism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40301" y="35570"/>
        <a:ext cx="2588429" cy="532758"/>
      </dsp:txXfrm>
    </dsp:sp>
    <dsp:sp modelId="{9E230290-2EEC-964C-9BCE-9B69243D95B7}">
      <dsp:nvSpPr>
        <dsp:cNvPr id="0" name=""/>
        <dsp:cNvSpPr/>
      </dsp:nvSpPr>
      <dsp:spPr>
        <a:xfrm>
          <a:off x="0" y="1839149"/>
          <a:ext cx="82296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Event or condition that determines when the payload is activated or delivered</a:t>
          </a:r>
          <a:endParaRPr lang="en-US" sz="1700" b="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Sometimes known as a </a:t>
          </a:r>
          <a:r>
            <a:rPr lang="en-US" sz="1700" b="0" i="1" kern="1200" dirty="0" smtClean="0">
              <a:latin typeface="+mj-lt"/>
            </a:rPr>
            <a:t>logic bomb</a:t>
          </a:r>
          <a:endParaRPr lang="en-US" sz="1700" b="0" kern="1200" dirty="0">
            <a:latin typeface="+mj-lt"/>
          </a:endParaRPr>
        </a:p>
      </dsp:txBody>
      <dsp:txXfrm>
        <a:off x="0" y="1839149"/>
        <a:ext cx="8229600" cy="1417500"/>
      </dsp:txXfrm>
    </dsp:sp>
    <dsp:sp modelId="{C63E1105-C149-C843-9202-23F8D48B3E4F}">
      <dsp:nvSpPr>
        <dsp:cNvPr id="0" name=""/>
        <dsp:cNvSpPr/>
      </dsp:nvSpPr>
      <dsp:spPr>
        <a:xfrm>
          <a:off x="411480" y="1543949"/>
          <a:ext cx="1503029" cy="59040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Trigger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440301" y="1572770"/>
        <a:ext cx="1445387" cy="532758"/>
      </dsp:txXfrm>
    </dsp:sp>
    <dsp:sp modelId="{5CDD4299-543B-524A-AAF3-360201B13E61}">
      <dsp:nvSpPr>
        <dsp:cNvPr id="0" name=""/>
        <dsp:cNvSpPr/>
      </dsp:nvSpPr>
      <dsp:spPr>
        <a:xfrm>
          <a:off x="0" y="3659850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What the virus does (besides spreading)</a:t>
          </a:r>
          <a:endParaRPr lang="en-US" sz="1700" b="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>
              <a:latin typeface="+mj-lt"/>
            </a:rPr>
            <a:t>May involve damage or benign but noticeable activity</a:t>
          </a:r>
          <a:endParaRPr lang="en-US" sz="1700" b="0" kern="1200" dirty="0">
            <a:latin typeface="+mj-lt"/>
          </a:endParaRPr>
        </a:p>
      </dsp:txBody>
      <dsp:txXfrm>
        <a:off x="0" y="3659850"/>
        <a:ext cx="8229600" cy="1134000"/>
      </dsp:txXfrm>
    </dsp:sp>
    <dsp:sp modelId="{B6D38147-8E60-A045-B583-E6B0C56553C0}">
      <dsp:nvSpPr>
        <dsp:cNvPr id="0" name=""/>
        <dsp:cNvSpPr/>
      </dsp:nvSpPr>
      <dsp:spPr>
        <a:xfrm>
          <a:off x="411480" y="3364650"/>
          <a:ext cx="1331590" cy="59040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Payload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440301" y="3393471"/>
        <a:ext cx="127394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B1EB3-EEC9-BE4E-8D99-66EB549571A3}">
      <dsp:nvSpPr>
        <dsp:cNvPr id="0" name=""/>
        <dsp:cNvSpPr/>
      </dsp:nvSpPr>
      <dsp:spPr>
        <a:xfrm>
          <a:off x="0" y="4281284"/>
          <a:ext cx="7904501" cy="936640"/>
        </a:xfrm>
        <a:prstGeom prst="rect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chemeClr val="bg1"/>
              </a:solidFill>
              <a:latin typeface="+mj-lt"/>
            </a:rPr>
            <a:t>Function is performed (this is the payload)</a:t>
          </a:r>
          <a:endParaRPr lang="en-US" sz="1600" kern="1200" baseline="0" dirty="0">
            <a:solidFill>
              <a:schemeClr val="bg1"/>
            </a:solidFill>
            <a:latin typeface="+mj-lt"/>
          </a:endParaRPr>
        </a:p>
      </dsp:txBody>
      <dsp:txXfrm>
        <a:off x="0" y="4281284"/>
        <a:ext cx="7904501" cy="505785"/>
      </dsp:txXfrm>
    </dsp:sp>
    <dsp:sp modelId="{B01C092D-99C1-6745-BEA7-0EFBB10DB477}">
      <dsp:nvSpPr>
        <dsp:cNvPr id="0" name=""/>
        <dsp:cNvSpPr/>
      </dsp:nvSpPr>
      <dsp:spPr>
        <a:xfrm>
          <a:off x="0" y="4768338"/>
          <a:ext cx="7904501" cy="430854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chemeClr val="bg1"/>
              </a:solidFill>
              <a:latin typeface="+mj-lt"/>
            </a:rPr>
            <a:t>May be harmless or damaging</a:t>
          </a:r>
          <a:endParaRPr lang="en-US" sz="1600" kern="1200" baseline="0" dirty="0">
            <a:solidFill>
              <a:schemeClr val="bg1"/>
            </a:solidFill>
            <a:latin typeface="+mj-lt"/>
          </a:endParaRPr>
        </a:p>
      </dsp:txBody>
      <dsp:txXfrm>
        <a:off x="0" y="4768338"/>
        <a:ext cx="7904501" cy="430854"/>
      </dsp:txXfrm>
    </dsp:sp>
    <dsp:sp modelId="{5670F059-E7AC-A449-8EDA-7A460B4248B5}">
      <dsp:nvSpPr>
        <dsp:cNvPr id="0" name=""/>
        <dsp:cNvSpPr/>
      </dsp:nvSpPr>
      <dsp:spPr>
        <a:xfrm rot="10800000">
          <a:off x="0" y="2854781"/>
          <a:ext cx="7904501" cy="1440553"/>
        </a:xfrm>
        <a:prstGeom prst="upArrowCallout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>
              <a:solidFill>
                <a:schemeClr val="bg1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sp:txBody>
      <dsp:txXfrm rot="-10800000">
        <a:off x="0" y="2854781"/>
        <a:ext cx="7904501" cy="505634"/>
      </dsp:txXfrm>
    </dsp:sp>
    <dsp:sp modelId="{9198A95F-ABA7-5444-8A5C-E82D728BAF2E}">
      <dsp:nvSpPr>
        <dsp:cNvPr id="0" name=""/>
        <dsp:cNvSpPr/>
      </dsp:nvSpPr>
      <dsp:spPr>
        <a:xfrm>
          <a:off x="0" y="3369680"/>
          <a:ext cx="3952250" cy="64495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>
              <a:solidFill>
                <a:schemeClr val="bg1"/>
              </a:solidFill>
              <a:latin typeface="+mj-lt"/>
              <a:ea typeface="+mn-ea"/>
            </a:rPr>
            <a:t>May not be identical to the propagating version</a:t>
          </a:r>
        </a:p>
      </dsp:txBody>
      <dsp:txXfrm>
        <a:off x="0" y="3369680"/>
        <a:ext cx="3952250" cy="644959"/>
      </dsp:txXfrm>
    </dsp:sp>
    <dsp:sp modelId="{5F6DB1AD-84BE-1C40-A7D1-B1BD8D37A80C}">
      <dsp:nvSpPr>
        <dsp:cNvPr id="0" name=""/>
        <dsp:cNvSpPr/>
      </dsp:nvSpPr>
      <dsp:spPr>
        <a:xfrm>
          <a:off x="3952250" y="3369680"/>
          <a:ext cx="3952250" cy="64495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>
              <a:solidFill>
                <a:schemeClr val="bg1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sp:txBody>
      <dsp:txXfrm>
        <a:off x="3952250" y="3369680"/>
        <a:ext cx="3952250" cy="644959"/>
      </dsp:txXfrm>
    </dsp:sp>
    <dsp:sp modelId="{7BB70AFB-7899-DE4D-B393-060C8F01B00E}">
      <dsp:nvSpPr>
        <dsp:cNvPr id="0" name=""/>
        <dsp:cNvSpPr/>
      </dsp:nvSpPr>
      <dsp:spPr>
        <a:xfrm rot="10800000">
          <a:off x="0" y="1428278"/>
          <a:ext cx="7904501" cy="1440553"/>
        </a:xfrm>
        <a:prstGeom prst="upArrowCallout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chemeClr val="bg1"/>
              </a:solidFill>
              <a:latin typeface="+mj-lt"/>
              <a:ea typeface="+mn-ea"/>
            </a:rPr>
            <a:t>Virus is activated to perform the function for which it was intended</a:t>
          </a:r>
        </a:p>
      </dsp:txBody>
      <dsp:txXfrm rot="-10800000">
        <a:off x="0" y="1428278"/>
        <a:ext cx="7904501" cy="505634"/>
      </dsp:txXfrm>
    </dsp:sp>
    <dsp:sp modelId="{37825219-83A8-E745-A5BC-0E5252B82A01}">
      <dsp:nvSpPr>
        <dsp:cNvPr id="0" name=""/>
        <dsp:cNvSpPr/>
      </dsp:nvSpPr>
      <dsp:spPr>
        <a:xfrm>
          <a:off x="0" y="1933912"/>
          <a:ext cx="7904501" cy="43072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chemeClr val="bg1"/>
              </a:solidFill>
              <a:latin typeface="+mj-lt"/>
              <a:ea typeface="+mn-ea"/>
            </a:rPr>
            <a:t>Can be caused by a variety of system events</a:t>
          </a:r>
        </a:p>
      </dsp:txBody>
      <dsp:txXfrm>
        <a:off x="0" y="1933912"/>
        <a:ext cx="7904501" cy="430725"/>
      </dsp:txXfrm>
    </dsp:sp>
    <dsp:sp modelId="{2AA9FF28-70A7-7A49-AFBD-10413751541C}">
      <dsp:nvSpPr>
        <dsp:cNvPr id="0" name=""/>
        <dsp:cNvSpPr/>
      </dsp:nvSpPr>
      <dsp:spPr>
        <a:xfrm rot="10800000">
          <a:off x="0" y="20242"/>
          <a:ext cx="7904501" cy="1440553"/>
        </a:xfrm>
        <a:prstGeom prst="upArrowCallout">
          <a:avLst/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sp:txBody>
      <dsp:txXfrm rot="-10800000">
        <a:off x="0" y="20242"/>
        <a:ext cx="7904501" cy="505634"/>
      </dsp:txXfrm>
    </dsp:sp>
    <dsp:sp modelId="{56D91C94-48FF-6C48-B557-6D56A5CD8DCC}">
      <dsp:nvSpPr>
        <dsp:cNvPr id="0" name=""/>
        <dsp:cNvSpPr/>
      </dsp:nvSpPr>
      <dsp:spPr>
        <a:xfrm>
          <a:off x="0" y="507408"/>
          <a:ext cx="3952250" cy="43072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sp:txBody>
      <dsp:txXfrm>
        <a:off x="0" y="507408"/>
        <a:ext cx="3952250" cy="430725"/>
      </dsp:txXfrm>
    </dsp:sp>
    <dsp:sp modelId="{96203DF4-A4F4-D140-B726-D11BA9C1E70B}">
      <dsp:nvSpPr>
        <dsp:cNvPr id="0" name=""/>
        <dsp:cNvSpPr/>
      </dsp:nvSpPr>
      <dsp:spPr>
        <a:xfrm>
          <a:off x="3952250" y="507408"/>
          <a:ext cx="3952250" cy="43072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sp:txBody>
      <dsp:txXfrm>
        <a:off x="3952250" y="507408"/>
        <a:ext cx="3952250" cy="430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612A0-DE86-E142-BC0C-7EAA94A75B03}">
      <dsp:nvSpPr>
        <dsp:cNvPr id="0" name=""/>
        <dsp:cNvSpPr/>
      </dsp:nvSpPr>
      <dsp:spPr>
        <a:xfrm>
          <a:off x="2392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Politically motivated attackers</a:t>
          </a:r>
          <a:endParaRPr lang="en-US" sz="1600" b="1" i="0" kern="1200" dirty="0"/>
        </a:p>
      </dsp:txBody>
      <dsp:txXfrm>
        <a:off x="279457" y="1363104"/>
        <a:ext cx="1337791" cy="1337791"/>
      </dsp:txXfrm>
    </dsp:sp>
    <dsp:sp modelId="{9E816322-7A2F-434E-84A4-43E5E9550FE9}">
      <dsp:nvSpPr>
        <dsp:cNvPr id="0" name=""/>
        <dsp:cNvSpPr/>
      </dsp:nvSpPr>
      <dsp:spPr>
        <a:xfrm>
          <a:off x="1515930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Criminals</a:t>
          </a:r>
        </a:p>
      </dsp:txBody>
      <dsp:txXfrm>
        <a:off x="1792995" y="1363104"/>
        <a:ext cx="1337791" cy="1337791"/>
      </dsp:txXfrm>
    </dsp:sp>
    <dsp:sp modelId="{00B567D1-99ED-BD4D-A850-53823C14A7CF}">
      <dsp:nvSpPr>
        <dsp:cNvPr id="0" name=""/>
        <dsp:cNvSpPr/>
      </dsp:nvSpPr>
      <dsp:spPr>
        <a:xfrm>
          <a:off x="3029467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Organized crime</a:t>
          </a:r>
        </a:p>
      </dsp:txBody>
      <dsp:txXfrm>
        <a:off x="3306532" y="1363104"/>
        <a:ext cx="1337791" cy="1337791"/>
      </dsp:txXfrm>
    </dsp:sp>
    <dsp:sp modelId="{9BD753D9-7681-4E42-B1E9-214B91FB2F80}">
      <dsp:nvSpPr>
        <dsp:cNvPr id="0" name=""/>
        <dsp:cNvSpPr/>
      </dsp:nvSpPr>
      <dsp:spPr>
        <a:xfrm>
          <a:off x="4543004" y="1086039"/>
          <a:ext cx="2246865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Organizations that sell their services to companies and nations</a:t>
          </a:r>
        </a:p>
      </dsp:txBody>
      <dsp:txXfrm>
        <a:off x="4872050" y="1363104"/>
        <a:ext cx="1588773" cy="1337791"/>
      </dsp:txXfrm>
    </dsp:sp>
    <dsp:sp modelId="{007BE1A6-EF54-4742-846C-1FA69F19FF0E}">
      <dsp:nvSpPr>
        <dsp:cNvPr id="0" name=""/>
        <dsp:cNvSpPr/>
      </dsp:nvSpPr>
      <dsp:spPr>
        <a:xfrm>
          <a:off x="6411485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National government agencies</a:t>
          </a:r>
        </a:p>
      </dsp:txBody>
      <dsp:txXfrm>
        <a:off x="6688550" y="1363104"/>
        <a:ext cx="1337791" cy="133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3945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95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compromised host probes random addresses in the IP address space using a different seed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This produces a high volume of Internet traffic which may cause generalized disruption even before the actual attack is launched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Hit-list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attacker first compiles a long list of potential vulnerable machines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Once the list is compiled the attacker begins infecting machines on the list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Each infected machine is provided with a portion of the list to scan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This results in a very short scanning period which may make it difficult to detect that infection is taking place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Topological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This method uses information contained on an infected victim machine to find more hosts to scan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subnet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a host can be infected behind a firewall that host then looks for targets in its own local network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host uses the subnet address structure to find other hosts that would otherwise be protected by the firewall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457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95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121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https://www.infocyte.com/blog/2016/7/26/how-many-days-does-it-take-to-discover-a-breach-the-answer-may-shock-you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8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https://www.infocyte.com/blog/2016/7/26/how-many-days-does-it-take-to-discover-a-breach-the-answer-may-shock-you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792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https://www.infocyte.com/blog/2016/7/26/how-many-days-does-it-take-to-discover-a-breach-the-answer-may-shock-you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679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755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Font typeface="Arial"/>
              <a:buNone/>
              <a:defRPr/>
            </a:lvl1pPr>
            <a:lvl2pPr marL="0" lvl="1" indent="457200" algn="ctr" rtl="0">
              <a:spcBef>
                <a:spcPts val="0"/>
              </a:spcBef>
              <a:buFont typeface="Arial"/>
              <a:buNone/>
              <a:defRPr/>
            </a:lvl2pPr>
            <a:lvl3pPr marL="0" lvl="2" indent="914400" algn="ctr" rtl="0">
              <a:spcBef>
                <a:spcPts val="0"/>
              </a:spcBef>
              <a:buFont typeface="Arial"/>
              <a:buNone/>
              <a:defRPr/>
            </a:lvl3pPr>
            <a:lvl4pPr marL="0" lvl="3" indent="1371600" algn="ctr" rtl="0">
              <a:spcBef>
                <a:spcPts val="0"/>
              </a:spcBef>
              <a:buFont typeface="Arial"/>
              <a:buNone/>
              <a:defRPr/>
            </a:lvl4pPr>
            <a:lvl5pPr marL="0" lvl="4" indent="1828800" algn="ctr" rtl="0">
              <a:spcBef>
                <a:spcPts val="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Vertical 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629400" y="274637"/>
            <a:ext cx="2057400" cy="6583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6019799" cy="6583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rtl="0">
              <a:spcBef>
                <a:spcPts val="700"/>
              </a:spcBef>
              <a:buFont typeface="Arial"/>
              <a:buChar char="•"/>
              <a:defRPr/>
            </a:lvl1pPr>
            <a:lvl2pPr marL="783771" lvl="1" indent="-123371" rtl="0">
              <a:spcBef>
                <a:spcPts val="700"/>
              </a:spcBef>
              <a:buFont typeface="Arial"/>
              <a:buChar char="–"/>
              <a:defRPr/>
            </a:lvl2pPr>
            <a:lvl3pPr marL="1219200" lvl="2" indent="-101600" rtl="0">
              <a:spcBef>
                <a:spcPts val="700"/>
              </a:spcBef>
              <a:buFont typeface="Arial"/>
              <a:buChar char="•"/>
              <a:defRPr/>
            </a:lvl3pPr>
            <a:lvl4pPr marL="1737360" lvl="3" indent="-162560" rtl="0">
              <a:spcBef>
                <a:spcPts val="700"/>
              </a:spcBef>
              <a:buFont typeface="Arial"/>
              <a:buChar char="–"/>
              <a:defRPr/>
            </a:lvl4pPr>
            <a:lvl5pPr marL="2194560" lvl="4" indent="-162560" rtl="0">
              <a:spcBef>
                <a:spcPts val="700"/>
              </a:spcBef>
              <a:buFont typeface="Arial"/>
              <a:buChar char="»"/>
              <a:defRPr/>
            </a:lvl5pPr>
            <a:lvl6pPr marL="2651760" lvl="5" indent="-162560" rtl="0">
              <a:spcBef>
                <a:spcPts val="700"/>
              </a:spcBef>
              <a:buFont typeface="Arial"/>
              <a:buChar char="»"/>
              <a:defRPr/>
            </a:lvl6pPr>
            <a:lvl7pPr marL="3108960" lvl="6" indent="-162560" rtl="0">
              <a:spcBef>
                <a:spcPts val="700"/>
              </a:spcBef>
              <a:buFont typeface="Arial"/>
              <a:buChar char="»"/>
              <a:defRPr/>
            </a:lvl7pPr>
            <a:lvl8pPr marL="3566159" lvl="7" indent="-162559" rtl="0">
              <a:spcBef>
                <a:spcPts val="700"/>
              </a:spcBef>
              <a:buFont typeface="Arial"/>
              <a:buChar char="»"/>
              <a:defRPr/>
            </a:lvl8pPr>
            <a:lvl9pPr marL="4023359" lvl="8" indent="-162559" rtl="0">
              <a:spcBef>
                <a:spcPts val="700"/>
              </a:spcBef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Title, Content, and 2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24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722312" y="1192212"/>
            <a:ext cx="7772400" cy="321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400"/>
              </a:spcBef>
              <a:buFont typeface="Arial"/>
              <a:buNone/>
              <a:defRPr/>
            </a:lvl1pPr>
            <a:lvl2pPr marL="0" lvl="1" indent="457200" rtl="0">
              <a:spcBef>
                <a:spcPts val="400"/>
              </a:spcBef>
              <a:buFont typeface="Arial"/>
              <a:buNone/>
              <a:defRPr/>
            </a:lvl2pPr>
            <a:lvl3pPr marL="0" lvl="2" indent="914400" rtl="0">
              <a:spcBef>
                <a:spcPts val="400"/>
              </a:spcBef>
              <a:buFont typeface="Arial"/>
              <a:buNone/>
              <a:defRPr/>
            </a:lvl3pPr>
            <a:lvl4pPr marL="0" lvl="3" indent="1371600" rtl="0">
              <a:spcBef>
                <a:spcPts val="400"/>
              </a:spcBef>
              <a:buFont typeface="Arial"/>
              <a:buNone/>
              <a:defRPr/>
            </a:lvl4pPr>
            <a:lvl5pPr marL="0" lvl="4" indent="1828800" rtl="0">
              <a:spcBef>
                <a:spcPts val="40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204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79616"/>
            <a:ext cx="4040187" cy="695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500"/>
              </a:spcBef>
              <a:buNone/>
              <a:defRPr/>
            </a:lvl1pPr>
            <a:lvl2pPr marL="0" lvl="1" indent="457200" rtl="0">
              <a:spcBef>
                <a:spcPts val="500"/>
              </a:spcBef>
              <a:buNone/>
              <a:defRPr/>
            </a:lvl2pPr>
            <a:lvl3pPr marL="0" lvl="2" indent="914400" rtl="0">
              <a:spcBef>
                <a:spcPts val="500"/>
              </a:spcBef>
              <a:buNone/>
              <a:defRPr/>
            </a:lvl3pPr>
            <a:lvl4pPr marL="0" lvl="3" indent="1371600" rtl="0">
              <a:spcBef>
                <a:spcPts val="500"/>
              </a:spcBef>
              <a:buNone/>
              <a:defRPr/>
            </a:lvl4pPr>
            <a:lvl5pPr marL="0" lvl="4" indent="1828800" rtl="0">
              <a:spcBef>
                <a:spcPts val="50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435099"/>
            <a:ext cx="3008313" cy="4691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Font typeface="Arial"/>
              <a:buNone/>
              <a:defRPr/>
            </a:lvl1pPr>
            <a:lvl2pPr marL="0" lvl="1" indent="457200" rtl="0">
              <a:spcBef>
                <a:spcPts val="300"/>
              </a:spcBef>
              <a:buFont typeface="Arial"/>
              <a:buNone/>
              <a:defRPr/>
            </a:lvl2pPr>
            <a:lvl3pPr marL="0" lvl="2" indent="914400" rtl="0">
              <a:spcBef>
                <a:spcPts val="300"/>
              </a:spcBef>
              <a:buFont typeface="Arial"/>
              <a:buNone/>
              <a:defRPr/>
            </a:lvl3pPr>
            <a:lvl4pPr marL="0" lvl="3" indent="1371600" rtl="0">
              <a:spcBef>
                <a:spcPts val="300"/>
              </a:spcBef>
              <a:buFont typeface="Arial"/>
              <a:buNone/>
              <a:defRPr/>
            </a:lvl4pPr>
            <a:lvl5pPr marL="0" lvl="4" indent="1828800" rtl="0">
              <a:spcBef>
                <a:spcPts val="30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Picture with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Font typeface="Arial"/>
              <a:buNone/>
              <a:defRPr/>
            </a:lvl1pPr>
            <a:lvl2pPr marL="0" lvl="1" indent="457200" rtl="0">
              <a:spcBef>
                <a:spcPts val="300"/>
              </a:spcBef>
              <a:buFont typeface="Arial"/>
              <a:buNone/>
              <a:defRPr/>
            </a:lvl2pPr>
            <a:lvl3pPr marL="0" lvl="2" indent="914400" rtl="0">
              <a:spcBef>
                <a:spcPts val="300"/>
              </a:spcBef>
              <a:buFont typeface="Arial"/>
              <a:buNone/>
              <a:defRPr/>
            </a:lvl3pPr>
            <a:lvl4pPr marL="0" lvl="3" indent="1371600" rtl="0">
              <a:spcBef>
                <a:spcPts val="300"/>
              </a:spcBef>
              <a:buFont typeface="Arial"/>
              <a:buNone/>
              <a:defRPr/>
            </a:lvl4pPr>
            <a:lvl5pPr marL="0" lvl="4" indent="1828800" rtl="0">
              <a:spcBef>
                <a:spcPts val="300"/>
              </a:spcBef>
              <a:buFont typeface="Arial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- Title and Vertical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indent="457200" algn="ctr" rtl="0">
              <a:spcBef>
                <a:spcPts val="0"/>
              </a:spcBef>
              <a:defRPr/>
            </a:lvl6pPr>
            <a:lvl7pPr lvl="6" indent="914400" algn="ctr" rtl="0">
              <a:spcBef>
                <a:spcPts val="0"/>
              </a:spcBef>
              <a:defRPr/>
            </a:lvl7pPr>
            <a:lvl8pPr lvl="7" indent="13716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rtl="0">
              <a:spcBef>
                <a:spcPts val="700"/>
              </a:spcBef>
              <a:buFont typeface="Arial"/>
              <a:buChar char="•"/>
              <a:defRPr/>
            </a:lvl1pPr>
            <a:lvl2pPr marL="783771" lvl="1" indent="-123371" rtl="0">
              <a:spcBef>
                <a:spcPts val="700"/>
              </a:spcBef>
              <a:buFont typeface="Arial"/>
              <a:buChar char="–"/>
              <a:defRPr/>
            </a:lvl2pPr>
            <a:lvl3pPr marL="1219200" lvl="2" indent="-101600" rtl="0">
              <a:spcBef>
                <a:spcPts val="700"/>
              </a:spcBef>
              <a:buFont typeface="Arial"/>
              <a:buChar char="•"/>
              <a:defRPr/>
            </a:lvl3pPr>
            <a:lvl4pPr marL="1737360" lvl="3" indent="-162560" rtl="0">
              <a:spcBef>
                <a:spcPts val="700"/>
              </a:spcBef>
              <a:buFont typeface="Arial"/>
              <a:buChar char="–"/>
              <a:defRPr/>
            </a:lvl4pPr>
            <a:lvl5pPr marL="2194560" lvl="4" indent="-162560" rtl="0">
              <a:spcBef>
                <a:spcPts val="700"/>
              </a:spcBef>
              <a:buFont typeface="Arial"/>
              <a:buChar char="»"/>
              <a:defRPr/>
            </a:lvl5pPr>
            <a:lvl6pPr marL="2651760" lvl="5" indent="-162560" rtl="0">
              <a:spcBef>
                <a:spcPts val="700"/>
              </a:spcBef>
              <a:buFont typeface="Arial"/>
              <a:buChar char="»"/>
              <a:defRPr/>
            </a:lvl6pPr>
            <a:lvl7pPr marL="3108960" lvl="6" indent="-162560" rtl="0">
              <a:spcBef>
                <a:spcPts val="700"/>
              </a:spcBef>
              <a:buFont typeface="Arial"/>
              <a:buChar char="»"/>
              <a:defRPr/>
            </a:lvl7pPr>
            <a:lvl8pPr marL="3566159" lvl="7" indent="-162559" rtl="0">
              <a:spcBef>
                <a:spcPts val="700"/>
              </a:spcBef>
              <a:buFont typeface="Arial"/>
              <a:buChar char="»"/>
              <a:defRPr/>
            </a:lvl8pPr>
            <a:lvl9pPr marL="4023359" lvl="8" indent="-162559" rtl="0">
              <a:spcBef>
                <a:spcPts val="700"/>
              </a:spcBef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8993187" cy="6735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ctr" rtl="0">
              <a:spcBef>
                <a:spcPts val="0"/>
              </a:spcBef>
              <a:defRPr/>
            </a:lvl2pPr>
            <a:lvl3pPr marL="0" marR="0" lvl="2" indent="0" algn="ctr" rtl="0">
              <a:spcBef>
                <a:spcPts val="0"/>
              </a:spcBef>
              <a:defRPr/>
            </a:lvl3pPr>
            <a:lvl4pPr marL="0" marR="0" lvl="3" indent="0" algn="ctr" rtl="0">
              <a:spcBef>
                <a:spcPts val="0"/>
              </a:spcBef>
              <a:defRPr/>
            </a:lvl4pPr>
            <a:lvl5pPr marL="0" marR="0" lvl="4" indent="0" algn="ctr" rtl="0">
              <a:spcBef>
                <a:spcPts val="0"/>
              </a:spcBef>
              <a:defRPr/>
            </a:lvl5pPr>
            <a:lvl6pPr marL="0" marR="0" lvl="5" indent="457200" algn="ctr" rtl="0">
              <a:spcBef>
                <a:spcPts val="0"/>
              </a:spcBef>
              <a:defRPr/>
            </a:lvl6pPr>
            <a:lvl7pPr marL="0" marR="0" lvl="6" indent="914400" algn="ctr" rtl="0">
              <a:spcBef>
                <a:spcPts val="0"/>
              </a:spcBef>
              <a:defRPr/>
            </a:lvl7pPr>
            <a:lvl8pPr marL="0" marR="0" lvl="7" indent="1371600" algn="ctr" rtl="0">
              <a:spcBef>
                <a:spcPts val="0"/>
              </a:spcBef>
              <a:defRPr/>
            </a:lvl8pPr>
            <a:lvl9pPr marL="0" marR="0"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700"/>
              </a:spcBef>
              <a:buFont typeface="Arial"/>
              <a:buChar char="•"/>
              <a:defRPr/>
            </a:lvl1pPr>
            <a:lvl2pPr marL="783771" marR="0" lvl="1" indent="-123371" algn="l" rtl="0">
              <a:spcBef>
                <a:spcPts val="700"/>
              </a:spcBef>
              <a:buFont typeface="Arial"/>
              <a:buChar char="–"/>
              <a:defRPr/>
            </a:lvl2pPr>
            <a:lvl3pPr marL="1219200" marR="0" lvl="2" indent="-101600" algn="l" rtl="0">
              <a:spcBef>
                <a:spcPts val="700"/>
              </a:spcBef>
              <a:buFont typeface="Arial"/>
              <a:buChar char="•"/>
              <a:defRPr/>
            </a:lvl3pPr>
            <a:lvl4pPr marL="1737360" marR="0" lvl="3" indent="-162560" algn="l" rtl="0">
              <a:spcBef>
                <a:spcPts val="700"/>
              </a:spcBef>
              <a:buFont typeface="Arial"/>
              <a:buChar char="–"/>
              <a:defRPr/>
            </a:lvl4pPr>
            <a:lvl5pPr marL="2194560" marR="0" lvl="4" indent="-162560" algn="l" rtl="0">
              <a:spcBef>
                <a:spcPts val="700"/>
              </a:spcBef>
              <a:buFont typeface="Arial"/>
              <a:buChar char="»"/>
              <a:defRPr/>
            </a:lvl5pPr>
            <a:lvl6pPr marL="2651760" marR="0" lvl="5" indent="-162560" algn="l" rtl="0">
              <a:spcBef>
                <a:spcPts val="700"/>
              </a:spcBef>
              <a:buFont typeface="Arial"/>
              <a:buChar char="»"/>
              <a:defRPr/>
            </a:lvl6pPr>
            <a:lvl7pPr marL="3108960" marR="0" lvl="6" indent="-162560" algn="l" rtl="0">
              <a:spcBef>
                <a:spcPts val="700"/>
              </a:spcBef>
              <a:buFont typeface="Arial"/>
              <a:buChar char="»"/>
              <a:defRPr/>
            </a:lvl7pPr>
            <a:lvl8pPr marL="3566159" marR="0" lvl="7" indent="-162559" algn="l" rtl="0">
              <a:spcBef>
                <a:spcPts val="700"/>
              </a:spcBef>
              <a:buFont typeface="Arial"/>
              <a:buChar char="»"/>
              <a:defRPr/>
            </a:lvl8pPr>
            <a:lvl9pPr marL="4023359" marR="0" lvl="8" indent="-162559" algn="l" rtl="0">
              <a:spcBef>
                <a:spcPts val="700"/>
              </a:spcBef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1A4B9AzFNU&amp;feature=youtu.b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line_of_computer_viruses_and_wo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605676"/>
            <a:ext cx="9144000" cy="225475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600" dirty="0" smtClean="0"/>
              <a:t>Malware and Countermeasures (chapter 6) </a:t>
            </a:r>
            <a:endParaRPr lang="en-US" sz="36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0" y="1366522"/>
            <a:ext cx="9144000" cy="1902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2400" i="1" dirty="0" smtClean="0"/>
              <a:t>Ian Welch</a:t>
            </a:r>
          </a:p>
          <a:p>
            <a:pPr marL="0" marR="0" lvl="0" indent="0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2400" i="1" dirty="0" smtClean="0"/>
              <a:t>NWEN 405 </a:t>
            </a:r>
            <a:r>
              <a:rPr lang="en-US" sz="2400" i="1" smtClean="0"/>
              <a:t>- </a:t>
            </a:r>
            <a:r>
              <a:rPr lang="en-US" sz="2400" i="1" smtClean="0"/>
              <a:t>2017</a:t>
            </a:r>
            <a:endParaRPr lang="en-US" sz="2400" i="1" dirty="0"/>
          </a:p>
          <a:p>
            <a:pPr>
              <a:spcBef>
                <a:spcPts val="400"/>
              </a:spcBef>
              <a:buSzPct val="25000"/>
            </a:pPr>
            <a:r>
              <a:rPr lang="en-AU" sz="2400" i="1" dirty="0" smtClean="0"/>
              <a:t>Slides based upon Stallings &amp; Brown 3</a:t>
            </a:r>
            <a:r>
              <a:rPr lang="en-AU" sz="2400" i="1" baseline="30000" dirty="0" smtClean="0"/>
              <a:t>rd</a:t>
            </a:r>
            <a:r>
              <a:rPr lang="en-AU" sz="2400" i="1" dirty="0" smtClean="0"/>
              <a:t> ed., image from </a:t>
            </a: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/1180/</a:t>
            </a:r>
            <a:endParaRPr lang="en-AU" sz="2400" i="1" dirty="0" smtClean="0"/>
          </a:p>
          <a:p>
            <a:pPr marL="0" marR="0" lvl="0" indent="0" algn="l" rtl="0">
              <a:spcBef>
                <a:spcPts val="400"/>
              </a:spcBef>
              <a:buSzPct val="25000"/>
              <a:buFont typeface="Arial"/>
              <a:buNone/>
            </a:pPr>
            <a:endParaRPr lang="en-AU" sz="2400" i="1" dirty="0"/>
          </a:p>
          <a:p>
            <a:pPr marL="0" marR="0" lvl="0" indent="0" algn="l" rtl="0">
              <a:spcBef>
                <a:spcPts val="400"/>
              </a:spcBef>
              <a:buSzPct val="25000"/>
              <a:buFont typeface="Arial"/>
              <a:buNone/>
            </a:pPr>
            <a:endParaRPr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18" y="3060698"/>
            <a:ext cx="7093360" cy="37973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8952614" cy="773327"/>
          </a:xfrm>
        </p:spPr>
        <p:txBody>
          <a:bodyPr/>
          <a:lstStyle/>
          <a:p>
            <a:r>
              <a:rPr lang="is-IS" sz="3600" b="1" smtClean="0"/>
              <a:t>Alternative target discovery approach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64"/>
            <a:ext cx="8229600" cy="5257800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Drive-by-downloads.</a:t>
            </a:r>
            <a:br>
              <a:rPr lang="en-US" sz="2800" dirty="0" smtClean="0">
                <a:ea typeface="ＭＳ Ｐゴシック" pitchFamily="-65" charset="-128"/>
              </a:rPr>
            </a:br>
            <a:endParaRPr lang="en-US" sz="2800" dirty="0" smtClean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Target user programs (client) rather than server.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/>
            </a:r>
            <a:br>
              <a:rPr lang="en-US" sz="2800" dirty="0" smtClean="0">
                <a:ea typeface="ＭＳ Ｐゴシック" pitchFamily="-65" charset="-128"/>
              </a:rPr>
            </a:br>
            <a:r>
              <a:rPr lang="en-US" sz="2800" dirty="0" smtClean="0">
                <a:ea typeface="ＭＳ Ｐゴシック" pitchFamily="-65" charset="-128"/>
              </a:rPr>
              <a:t>User visits infected site and vulnerability in browser exploited.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/>
            </a:r>
            <a:br>
              <a:rPr lang="en-US" sz="2800" dirty="0" smtClean="0">
                <a:ea typeface="ＭＳ Ｐゴシック" pitchFamily="-65" charset="-128"/>
              </a:rPr>
            </a:br>
            <a:r>
              <a:rPr lang="en-US" sz="2800" dirty="0" smtClean="0">
                <a:ea typeface="ＭＳ Ｐゴシック" pitchFamily="-65" charset="-128"/>
              </a:rPr>
              <a:t>Doesn’t subsequently propagate.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/>
            </a:r>
            <a:br>
              <a:rPr lang="en-US" sz="2800" dirty="0" smtClean="0">
                <a:ea typeface="ＭＳ Ｐゴシック" pitchFamily="-65" charset="-128"/>
              </a:rPr>
            </a:br>
            <a:r>
              <a:rPr lang="en-US" sz="2800" dirty="0" smtClean="0">
                <a:ea typeface="ＭＳ Ｐゴシック" pitchFamily="-65" charset="-128"/>
              </a:rPr>
              <a:t>Avoids firewall.</a:t>
            </a:r>
            <a:endParaRPr lang="en-US" sz="2800" dirty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97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1343148"/>
          </a:xfrm>
        </p:spPr>
        <p:txBody>
          <a:bodyPr/>
          <a:lstStyle/>
          <a:p>
            <a:r>
              <a:rPr lang="is-IS" sz="3600" b="1" dirty="0" smtClean="0"/>
              <a:t>#3 Social engineering </a:t>
            </a:r>
            <a:r>
              <a:rPr lang="is-IS" sz="3600" b="1" smtClean="0"/>
              <a:t>(trojans, clickjacking)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98583" y="1423100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Trick the user to install the malware – social pressure, exploit authority or exploit greed.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u="sng" dirty="0" smtClean="0">
                <a:ea typeface="ＭＳ Ｐゴシック" pitchFamily="-65" charset="-128"/>
              </a:rPr>
              <a:t/>
            </a:r>
            <a:br>
              <a:rPr lang="en-US" sz="2800" u="sng" dirty="0" smtClean="0">
                <a:ea typeface="ＭＳ Ｐゴシック" pitchFamily="-65" charset="-128"/>
              </a:rPr>
            </a:br>
            <a:r>
              <a:rPr lang="en-US" sz="2800" u="sng" dirty="0" smtClean="0">
                <a:ea typeface="ＭＳ Ｐゴシック" pitchFamily="-65" charset="-128"/>
              </a:rPr>
              <a:t>Trojan horse </a:t>
            </a:r>
            <a:r>
              <a:rPr lang="en-US" sz="2800" dirty="0" smtClean="0">
                <a:ea typeface="ＭＳ Ｐゴシック" pitchFamily="-65" charset="-128"/>
              </a:rPr>
              <a:t>appears to be a useful program that when invokes performs unwanted or harmful function (payload).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From 1970s, but modern incarnation mobile applications (play store), email (spam) or social media or remote access </a:t>
            </a:r>
            <a:r>
              <a:rPr lang="en-US" sz="2800" dirty="0" err="1" smtClean="0">
                <a:ea typeface="ＭＳ Ｐゴシック" pitchFamily="-65" charset="-128"/>
              </a:rPr>
              <a:t>trojans</a:t>
            </a:r>
            <a:r>
              <a:rPr lang="en-US" sz="2800" dirty="0" smtClean="0">
                <a:ea typeface="ＭＳ Ｐゴシック" pitchFamily="-65" charset="-128"/>
              </a:rPr>
              <a:t> (RATs).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3737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1343148"/>
          </a:xfrm>
        </p:spPr>
        <p:txBody>
          <a:bodyPr/>
          <a:lstStyle/>
          <a:p>
            <a:r>
              <a:rPr lang="is-IS" sz="3600" b="1" dirty="0" smtClean="0"/>
              <a:t>#3 Social engineering </a:t>
            </a:r>
            <a:r>
              <a:rPr lang="is-IS" sz="3600" b="1" smtClean="0"/>
              <a:t>(trojans, clickjacking)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98583" y="1423100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u="sng" dirty="0" smtClean="0">
                <a:ea typeface="ＭＳ Ｐゴシック" pitchFamily="-65" charset="-128"/>
              </a:rPr>
              <a:t>Clickjacking </a:t>
            </a:r>
            <a:r>
              <a:rPr lang="en-US" sz="2800" dirty="0" smtClean="0">
                <a:ea typeface="ＭＳ Ｐゴシック" pitchFamily="-65" charset="-128"/>
              </a:rPr>
              <a:t>or user-interface redress attack.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Target web browsers (HTML, Adobe Flash or </a:t>
            </a:r>
            <a:r>
              <a:rPr lang="en-US" sz="2800" dirty="0" err="1" smtClean="0">
                <a:ea typeface="ＭＳ Ｐゴシック" pitchFamily="-65" charset="-128"/>
              </a:rPr>
              <a:t>Javascript</a:t>
            </a:r>
            <a:r>
              <a:rPr lang="en-US" sz="2800" dirty="0" smtClean="0">
                <a:ea typeface="ＭＳ Ｐゴシック" pitchFamily="-65" charset="-128"/>
              </a:rPr>
              <a:t>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Place opaque layer other legitimate buttons to encourage clicks.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Was common in </a:t>
            </a:r>
            <a:r>
              <a:rPr lang="en-US" sz="2800" dirty="0" err="1" smtClean="0">
                <a:ea typeface="ＭＳ Ｐゴシック" pitchFamily="-65" charset="-128"/>
              </a:rPr>
              <a:t>facebook</a:t>
            </a:r>
            <a:r>
              <a:rPr lang="en-US" sz="2800" dirty="0" smtClean="0">
                <a:ea typeface="ＭＳ Ｐゴシック" pitchFamily="-65" charset="-128"/>
              </a:rPr>
              <a:t> (social pressure).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91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773327"/>
          </a:xfrm>
        </p:spPr>
        <p:txBody>
          <a:bodyPr/>
          <a:lstStyle/>
          <a:p>
            <a:r>
              <a:rPr lang="is-IS" sz="3600" b="1" dirty="0" smtClean="0"/>
              <a:t>#3 Social </a:t>
            </a:r>
            <a:r>
              <a:rPr lang="is-IS" sz="3600" b="1" smtClean="0"/>
              <a:t>engineering (trojans, ransomware)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4338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u="sng" dirty="0" smtClean="0">
                <a:ea typeface="ＭＳ Ｐゴシック" pitchFamily="-65" charset="-128"/>
              </a:rPr>
              <a:t>Ransomware </a:t>
            </a:r>
            <a:r>
              <a:rPr lang="en-US" sz="2800" dirty="0" smtClean="0">
                <a:ea typeface="ＭＳ Ｐゴシック" pitchFamily="-65" charset="-128"/>
              </a:rPr>
              <a:t>appears to be a useful program that when invokes performs unwanted or harmful function (payload).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Exploits the privilege held by the user to act on their behalf.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Been around for a long time … even got into films:</a:t>
            </a:r>
          </a:p>
          <a:p>
            <a:pPr marL="20320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www.youtube.com/watch?v=s1A4B9AzFNU&amp;feature=youtu.be</a:t>
            </a:r>
            <a:endParaRPr lang="en-US" sz="2800" dirty="0" smtClean="0"/>
          </a:p>
          <a:p>
            <a:pPr marL="203200" indent="0">
              <a:buNone/>
            </a:pPr>
            <a:r>
              <a:rPr lang="en-US" sz="1600" dirty="0" err="1" smtClean="0"/>
              <a:t>Wargames</a:t>
            </a:r>
            <a:r>
              <a:rPr lang="en-US" sz="1600" dirty="0" smtClean="0"/>
              <a:t> </a:t>
            </a:r>
            <a:r>
              <a:rPr lang="en-US" sz="1600" dirty="0"/>
              <a:t>1983 (see https://en.wikipedia.org/wiki/WarGames)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134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773327"/>
          </a:xfrm>
        </p:spPr>
        <p:txBody>
          <a:bodyPr/>
          <a:lstStyle/>
          <a:p>
            <a:r>
              <a:rPr lang="is-IS" sz="3600" b="1" dirty="0" smtClean="0"/>
              <a:t>Types of Payload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2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Viruses, worms, </a:t>
            </a:r>
            <a:r>
              <a:rPr lang="en-US" sz="2800" dirty="0" err="1" smtClean="0">
                <a:ea typeface="ＭＳ Ｐゴシック" pitchFamily="-65" charset="-128"/>
              </a:rPr>
              <a:t>trojans</a:t>
            </a:r>
            <a:r>
              <a:rPr lang="en-US" sz="2800" dirty="0" smtClean="0">
                <a:ea typeface="ＭＳ Ｐゴシック" pitchFamily="-65" charset="-128"/>
              </a:rPr>
              <a:t> etc. will carry a payload (or multiple payloads).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1) System corruption: data destruction (ransomware), real-world damage (</a:t>
            </a:r>
            <a:r>
              <a:rPr lang="en-US" sz="2800" dirty="0" err="1" smtClean="0">
                <a:ea typeface="ＭＳ Ｐゴシック" pitchFamily="-65" charset="-128"/>
              </a:rPr>
              <a:t>stuxnet</a:t>
            </a:r>
            <a:r>
              <a:rPr lang="en-US" sz="2800" dirty="0" smtClean="0">
                <a:ea typeface="ＭＳ Ｐゴシック" pitchFamily="-65" charset="-128"/>
              </a:rPr>
              <a:t>).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2) Attack agents: steal resources and exploit privileges (bots, botnets and bot masters),   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3) Information theft: gather data as part of bigger attack (</a:t>
            </a:r>
            <a:r>
              <a:rPr lang="en-US" sz="2800" dirty="0" err="1" smtClean="0">
                <a:ea typeface="ＭＳ Ｐゴシック" pitchFamily="-65" charset="-128"/>
              </a:rPr>
              <a:t>keylogger</a:t>
            </a:r>
            <a:r>
              <a:rPr lang="en-US" sz="2800" dirty="0" smtClean="0">
                <a:ea typeface="ＭＳ Ｐゴシック" pitchFamily="-65" charset="-128"/>
              </a:rPr>
              <a:t>, spyware, phishing, spear-phishing)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4) Provide hidden backdoor access (rootkits)</a:t>
            </a: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918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Attacks combine propagation method + payload for different ends (usally in blended attacks) </a:t>
            </a:r>
            <a:endParaRPr lang="en-US" sz="36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0634869"/>
              </p:ext>
            </p:extLst>
          </p:nvPr>
        </p:nvGraphicFramePr>
        <p:xfrm>
          <a:off x="457200" y="1381596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450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en-US" sz="3600" b="1" dirty="0" smtClean="0"/>
              <a:t>Malware creation has become more and more automated </a:t>
            </a:r>
            <a:r>
              <a:rPr lang="is-IS" sz="3600" b="1" dirty="0" smtClean="0"/>
              <a:t>…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AU" sz="2800" dirty="0" smtClean="0"/>
              <a:t>Timeline: </a:t>
            </a:r>
            <a:br>
              <a:rPr lang="en-AU" sz="2800" dirty="0" smtClean="0"/>
            </a:br>
            <a:r>
              <a:rPr lang="en-AU" sz="1800" dirty="0" smtClean="0">
                <a:hlinkClick r:id="rId3"/>
              </a:rPr>
              <a:t>https</a:t>
            </a:r>
            <a:r>
              <a:rPr lang="en-AU" sz="1800" dirty="0">
                <a:hlinkClick r:id="rId3"/>
              </a:rPr>
              <a:t>://</a:t>
            </a:r>
            <a:r>
              <a:rPr lang="en-AU" sz="1800" dirty="0" smtClean="0">
                <a:hlinkClick r:id="rId3"/>
              </a:rPr>
              <a:t>en.wikipedia.org/wiki/Timeline_of_computer_viruses_and_worms</a:t>
            </a:r>
            <a:endParaRPr lang="en-AU" sz="1800" dirty="0"/>
          </a:p>
          <a:p>
            <a:pPr marL="378900" indent="-175700"/>
            <a:endParaRPr lang="en-AU" sz="2800" dirty="0"/>
          </a:p>
          <a:p>
            <a:pPr marL="203200" indent="0">
              <a:buNone/>
            </a:pPr>
            <a:r>
              <a:rPr lang="en-AU" sz="2600" dirty="0" smtClean="0"/>
              <a:t>&lt; 1990 handmade, high technical skills</a:t>
            </a:r>
            <a:br>
              <a:rPr lang="en-AU" sz="2600" dirty="0" smtClean="0"/>
            </a:br>
            <a:endParaRPr lang="en-AU" sz="2600" dirty="0" smtClean="0"/>
          </a:p>
          <a:p>
            <a:pPr marL="203200" indent="0">
              <a:buNone/>
            </a:pPr>
            <a:r>
              <a:rPr lang="en-AU" sz="2600" dirty="0" smtClean="0"/>
              <a:t>1990s virus creation toolkits (Virus Creation Laboratory)</a:t>
            </a:r>
            <a:endParaRPr lang="en-AU" sz="2600" dirty="0"/>
          </a:p>
          <a:p>
            <a:pPr marL="203200" indent="0">
              <a:buNone/>
            </a:pPr>
            <a:r>
              <a:rPr lang="en-AU" sz="2600" dirty="0" smtClean="0"/>
              <a:t/>
            </a:r>
            <a:br>
              <a:rPr lang="en-AU" sz="2600" dirty="0" smtClean="0"/>
            </a:br>
            <a:r>
              <a:rPr lang="en-AU" sz="2600" dirty="0" smtClean="0"/>
              <a:t>2000s+ attack toolkits </a:t>
            </a:r>
            <a:r>
              <a:rPr lang="is-IS" sz="2600" dirty="0" smtClean="0"/>
              <a:t>… </a:t>
            </a:r>
            <a:r>
              <a:rPr lang="en-AU" sz="2600" dirty="0" smtClean="0"/>
              <a:t>different </a:t>
            </a:r>
            <a:r>
              <a:rPr lang="en-AU" sz="2600" dirty="0" err="1" smtClean="0"/>
              <a:t>crimeware</a:t>
            </a:r>
            <a:r>
              <a:rPr lang="en-AU" sz="2600" dirty="0" smtClean="0"/>
              <a:t> families (Zeus, </a:t>
            </a:r>
            <a:r>
              <a:rPr lang="en-AU" sz="2600" dirty="0" err="1" smtClean="0"/>
              <a:t>Gameover</a:t>
            </a:r>
            <a:r>
              <a:rPr lang="en-AU" sz="2600" dirty="0" smtClean="0"/>
              <a:t>, </a:t>
            </a:r>
            <a:r>
              <a:rPr lang="en-AU" sz="2600" dirty="0" err="1" smtClean="0"/>
              <a:t>Blackhole</a:t>
            </a:r>
            <a:r>
              <a:rPr lang="en-AU" sz="2600" dirty="0" smtClean="0"/>
              <a:t> </a:t>
            </a:r>
            <a:r>
              <a:rPr lang="is-IS" sz="2600" dirty="0" smtClean="0"/>
              <a:t>…)</a:t>
            </a:r>
            <a:endParaRPr lang="en-AU" sz="2600" dirty="0" smtClean="0"/>
          </a:p>
          <a:p>
            <a:pPr marL="203200" indent="0">
              <a:buNone/>
            </a:pPr>
            <a:endParaRPr lang="en-AU" sz="2800" dirty="0" smtClean="0"/>
          </a:p>
          <a:p>
            <a:pPr marL="378900" indent="-175700"/>
            <a:endParaRPr lang="is-IS" sz="2800" dirty="0" smtClean="0"/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373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773327"/>
          </a:xfrm>
        </p:spPr>
        <p:txBody>
          <a:bodyPr/>
          <a:lstStyle/>
          <a:p>
            <a:r>
              <a:rPr lang="is-IS" sz="3600" b="1" dirty="0" smtClean="0"/>
              <a:t>Advanced Persistent Threats (APTs)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2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Advanced: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wide range of technologies, including custom development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carefully selected for target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Persistent:</a:t>
            </a:r>
            <a:endParaRPr lang="en-US" sz="2400" dirty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Determined application over extended period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Progressive, stealthy attacks until target compromised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Threats:</a:t>
            </a:r>
            <a:endParaRPr lang="en-US" sz="2400" dirty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result of highly skilled and funded attackers intent for high value gain</a:t>
            </a:r>
            <a:endParaRPr lang="en-US" sz="2400" dirty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ea typeface="ＭＳ Ｐゴシック" pitchFamily="-65" charset="-128"/>
              </a:rPr>
              <a:t>cannot rely on automated detection</a:t>
            </a:r>
            <a:endParaRPr lang="en-US" sz="2400" dirty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800" dirty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156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773327"/>
          </a:xfrm>
        </p:spPr>
        <p:txBody>
          <a:bodyPr/>
          <a:lstStyle/>
          <a:p>
            <a:r>
              <a:rPr lang="is-IS" sz="3600" b="1" dirty="0" smtClean="0"/>
              <a:t>Question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2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In 2016 what was the average time it took to discover a network breach?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Days, Weeks or Years?</a:t>
            </a: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1507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274637"/>
            <a:ext cx="8932985" cy="773327"/>
          </a:xfrm>
        </p:spPr>
        <p:txBody>
          <a:bodyPr/>
          <a:lstStyle/>
          <a:p>
            <a:r>
              <a:rPr lang="is-IS" sz="3600" b="1" dirty="0" smtClean="0"/>
              <a:t>Next time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2"/>
            <a:ext cx="8229600" cy="4711426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65" charset="-128"/>
              </a:rPr>
              <a:t>Countermeasures …</a:t>
            </a: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495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"/>
            <a:ext cx="4808925" cy="6845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25" y="4900966"/>
            <a:ext cx="4220858" cy="20619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37882" y="52228"/>
            <a:ext cx="3962944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Lots of different types</a:t>
            </a:r>
          </a:p>
          <a:p>
            <a:endParaRPr lang="en-US" sz="2800" b="1" dirty="0"/>
          </a:p>
          <a:p>
            <a:r>
              <a:rPr lang="en-US" sz="2800" b="1" dirty="0" smtClean="0"/>
              <a:t>Hard to fit into clean </a:t>
            </a:r>
            <a:br>
              <a:rPr lang="en-US" sz="2800" b="1" dirty="0" smtClean="0"/>
            </a:br>
            <a:r>
              <a:rPr lang="en-US" sz="2800" b="1" dirty="0" smtClean="0"/>
              <a:t>categories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Vary by propagation</a:t>
            </a:r>
            <a:br>
              <a:rPr lang="en-US" sz="2800" b="1" dirty="0" smtClean="0"/>
            </a:br>
            <a:r>
              <a:rPr lang="en-US" sz="2800" b="1" dirty="0" smtClean="0"/>
              <a:t>method</a:t>
            </a:r>
            <a:br>
              <a:rPr lang="en-US" sz="2800" b="1" dirty="0" smtClean="0"/>
            </a:br>
            <a:r>
              <a:rPr lang="en-US" sz="2800" b="1" dirty="0" smtClean="0"/>
              <a:t>and payload</a:t>
            </a:r>
          </a:p>
          <a:p>
            <a:endParaRPr lang="en-US" sz="2800" b="1" dirty="0"/>
          </a:p>
          <a:p>
            <a:r>
              <a:rPr lang="en-US" sz="2800" b="1" dirty="0" smtClean="0"/>
              <a:t>Blended attacks </a:t>
            </a:r>
            <a:br>
              <a:rPr lang="en-US" sz="2800" b="1" dirty="0" smtClean="0"/>
            </a:br>
            <a:r>
              <a:rPr lang="en-US" sz="2800" b="1" dirty="0" smtClean="0"/>
              <a:t>common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Can be classified in terms of propagation and payload</a:t>
            </a:r>
            <a:endParaRPr lang="en-US" sz="3600" b="1" dirty="0"/>
          </a:p>
        </p:txBody>
      </p:sp>
      <p:graphicFrame>
        <p:nvGraphicFramePr>
          <p:cNvPr id="11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540307"/>
              </p:ext>
            </p:extLst>
          </p:nvPr>
        </p:nvGraphicFramePr>
        <p:xfrm>
          <a:off x="457200" y="172262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90984" y="2115014"/>
            <a:ext cx="1905024" cy="26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Propagation in more detail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64"/>
            <a:ext cx="8229600" cy="5257800"/>
          </a:xfrm>
        </p:spPr>
        <p:txBody>
          <a:bodyPr/>
          <a:lstStyle/>
          <a:p>
            <a:pPr marL="378900" indent="-175700"/>
            <a:r>
              <a:rPr lang="en-US" sz="2800" dirty="0" smtClean="0"/>
              <a:t>Viruses infect existing programs.</a:t>
            </a:r>
          </a:p>
          <a:p>
            <a:pPr marL="378900" indent="-175700"/>
            <a:r>
              <a:rPr lang="en-US" sz="2800" dirty="0" smtClean="0"/>
              <a:t>Worms actively seek out vulnerable hosts and travel across the network.</a:t>
            </a:r>
          </a:p>
          <a:p>
            <a:pPr marL="378900" indent="-175700"/>
            <a:r>
              <a:rPr lang="en-US" sz="2800" dirty="0" smtClean="0"/>
              <a:t>Trojans exploit social engineering to propagate.</a:t>
            </a:r>
          </a:p>
          <a:p>
            <a:pPr marL="378900" indent="-175700"/>
            <a:endParaRPr lang="en-US" sz="2800" dirty="0"/>
          </a:p>
          <a:p>
            <a:pPr marL="203200" indent="0">
              <a:buNone/>
            </a:pPr>
            <a:endParaRPr lang="en-US" sz="2800" dirty="0" smtClean="0"/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41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#1 Infect existing programs (Viruses)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64"/>
            <a:ext cx="8229600" cy="5257800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-65" charset="-128"/>
              </a:rPr>
              <a:t>Piece of software that </a:t>
            </a:r>
            <a:r>
              <a:rPr lang="en-US" sz="2800" dirty="0" smtClean="0">
                <a:ea typeface="ＭＳ Ｐゴシック" pitchFamily="-65" charset="-128"/>
              </a:rPr>
              <a:t>attaches </a:t>
            </a:r>
            <a:r>
              <a:rPr lang="en-US" sz="2800" smtClean="0">
                <a:ea typeface="ＭＳ Ｐゴシック" pitchFamily="-65" charset="-128"/>
              </a:rPr>
              <a:t>itself to existing programs</a:t>
            </a:r>
            <a:endParaRPr lang="en-US" sz="2800" dirty="0">
              <a:ea typeface="ＭＳ Ｐゴシック" pitchFamily="-65" charset="-128"/>
            </a:endParaRP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Modifies them to include a copy of the virus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Replicates and goes on to infect other content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Easily spread through network environments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-65" charset="-128"/>
              </a:rPr>
              <a:t>When attached to an executable program a virus can do anything that the program is permitted to do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Executes secretly when the host program is run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-65" charset="-128"/>
              </a:rPr>
              <a:t>Specific to operating system and hardware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Takes advantage of their details and weaknesses</a:t>
            </a: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103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Virus Components</a:t>
            </a:r>
            <a:endParaRPr lang="en-US" sz="3600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58310"/>
              </p:ext>
            </p:extLst>
          </p:nvPr>
        </p:nvGraphicFramePr>
        <p:xfrm>
          <a:off x="457200" y="1202969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8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Virus Phases</a:t>
            </a:r>
            <a:endParaRPr lang="en-US" sz="36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43363776"/>
              </p:ext>
            </p:extLst>
          </p:nvPr>
        </p:nvGraphicFramePr>
        <p:xfrm>
          <a:off x="457200" y="1047964"/>
          <a:ext cx="7904501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8995144" cy="773327"/>
          </a:xfrm>
        </p:spPr>
        <p:txBody>
          <a:bodyPr/>
          <a:lstStyle/>
          <a:p>
            <a:r>
              <a:rPr lang="is-IS" sz="3600" b="1" smtClean="0"/>
              <a:t>#2 Travel across the network (Worms)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64"/>
            <a:ext cx="8229600" cy="5257800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Independent program that searches for machines to infect, once infected it begins this process over again.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Infection via multiple vectors: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Software vulnerabilities in server programs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Remote file sharing, execution or login capability.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Shared media (USB drives etc.)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Email or other messaging tools.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100" dirty="0">
              <a:ea typeface="ＭＳ Ｐゴシック" pitchFamily="-65" charset="-128"/>
            </a:endParaRPr>
          </a:p>
          <a:p>
            <a:pPr marL="378900" indent="-1757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630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3327"/>
          </a:xfrm>
        </p:spPr>
        <p:txBody>
          <a:bodyPr/>
          <a:lstStyle/>
          <a:p>
            <a:r>
              <a:rPr lang="is-IS" sz="3600" b="1" dirty="0" smtClean="0"/>
              <a:t>Worms: Target Discovery</a:t>
            </a:r>
            <a:endParaRPr lang="en-US" sz="3600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64"/>
            <a:ext cx="8229600" cy="5257800"/>
          </a:xfrm>
        </p:spPr>
        <p:txBody>
          <a:bodyPr/>
          <a:lstStyle/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Identify vulnerable hosts on the network.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Strategies for finding hosts:</a:t>
            </a:r>
          </a:p>
          <a:p>
            <a:pPr marL="20320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Random search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Hit-list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Topological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>
                <a:ea typeface="ＭＳ Ｐゴシック" pitchFamily="-65" charset="-128"/>
              </a:rPr>
              <a:t>Local subnet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800" dirty="0" smtClean="0">
              <a:ea typeface="ＭＳ Ｐゴシック" pitchFamily="-65" charset="-128"/>
            </a:endParaRPr>
          </a:p>
          <a:p>
            <a:pPr marL="20320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-65" charset="-128"/>
              </a:rPr>
              <a:t>Worms have slow start, fast spread and slow finish. Defenders want to stop it in slow start.</a:t>
            </a:r>
          </a:p>
        </p:txBody>
      </p:sp>
    </p:spTree>
    <p:extLst>
      <p:ext uri="{BB962C8B-B14F-4D97-AF65-F5344CB8AC3E}">
        <p14:creationId xmlns:p14="http://schemas.microsoft.com/office/powerpoint/2010/main" val="5411908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3333CC"/>
      </a:accent5>
      <a:accent6>
        <a:srgbClr val="AF67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880</Words>
  <Application>Microsoft Office PowerPoint</Application>
  <PresentationFormat>On-screen Show (4:3)</PresentationFormat>
  <Paragraphs>158</Paragraphs>
  <Slides>19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ＭＳ Ｐゴシック</vt:lpstr>
      <vt:lpstr>Arial</vt:lpstr>
      <vt:lpstr>Default</vt:lpstr>
      <vt:lpstr>Malware and Countermeasures (chapter 6) </vt:lpstr>
      <vt:lpstr>PowerPoint Presentation</vt:lpstr>
      <vt:lpstr>Can be classified in terms of propagation and payload</vt:lpstr>
      <vt:lpstr>Propagation in more detail</vt:lpstr>
      <vt:lpstr>#1 Infect existing programs (Viruses)</vt:lpstr>
      <vt:lpstr>Virus Components</vt:lpstr>
      <vt:lpstr>Virus Phases</vt:lpstr>
      <vt:lpstr>#2 Travel across the network (Worms)</vt:lpstr>
      <vt:lpstr>Worms: Target Discovery</vt:lpstr>
      <vt:lpstr>Alternative target discovery approach</vt:lpstr>
      <vt:lpstr>#3 Social engineering (trojans, clickjacking)</vt:lpstr>
      <vt:lpstr>#3 Social engineering (trojans, clickjacking)</vt:lpstr>
      <vt:lpstr>#3 Social engineering (trojans, ransomware)</vt:lpstr>
      <vt:lpstr>Types of Payload</vt:lpstr>
      <vt:lpstr>Attacks combine propagation method + payload for different ends (usally in blended attacks) </vt:lpstr>
      <vt:lpstr>Malware creation has become more and more automated …</vt:lpstr>
      <vt:lpstr>Advanced Persistent Threats (APTs)</vt:lpstr>
      <vt:lpstr>Question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Ian Welch</dc:creator>
  <cp:lastModifiedBy>Ian Welch</cp:lastModifiedBy>
  <cp:revision>63</cp:revision>
  <cp:lastPrinted>2016-08-03T15:07:12Z</cp:lastPrinted>
  <dcterms:modified xsi:type="dcterms:W3CDTF">2017-07-27T20:52:46Z</dcterms:modified>
</cp:coreProperties>
</file>