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9"/>
  </p:notesMasterIdLst>
  <p:sldIdLst>
    <p:sldId id="256" r:id="rId2"/>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87" r:id="rId16"/>
    <p:sldId id="288" r:id="rId17"/>
    <p:sldId id="286" r:id="rId18"/>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854" autoAdjust="0"/>
  </p:normalViewPr>
  <p:slideViewPr>
    <p:cSldViewPr snapToGrid="0">
      <p:cViewPr varScale="1">
        <p:scale>
          <a:sx n="88" d="100"/>
          <a:sy n="88" d="100"/>
        </p:scale>
        <p:origin x="1560" y="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170236" cy="4794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4143375" y="0"/>
            <a:ext cx="3170236" cy="4794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731837" y="4560887"/>
            <a:ext cx="5851525" cy="4319587"/>
          </a:xfrm>
          <a:prstGeom prst="rect">
            <a:avLst/>
          </a:prstGeom>
          <a:noFill/>
          <a:ln>
            <a:noFill/>
          </a:ln>
        </p:spPr>
        <p:txBody>
          <a:bodyPr lIns="91425" tIns="91425" rIns="91425" bIns="91425" anchor="ctr" anchorCtr="0"/>
          <a:lstStyle>
            <a:lvl1pPr lvl="0">
              <a:spcBef>
                <a:spcPts val="0"/>
              </a:spcBef>
              <a:buChar char="●"/>
              <a:defRPr/>
            </a:lvl1pPr>
            <a:lvl2pPr lvl="1">
              <a:spcBef>
                <a:spcPts val="0"/>
              </a:spcBef>
              <a:buChar char="○"/>
              <a:defRPr/>
            </a:lvl2pPr>
            <a:lvl3pPr lvl="2">
              <a:spcBef>
                <a:spcPts val="0"/>
              </a:spcBef>
              <a:buChar char="■"/>
              <a:defRPr/>
            </a:lvl3pPr>
            <a:lvl4pPr lvl="3">
              <a:spcBef>
                <a:spcPts val="0"/>
              </a:spcBef>
              <a:buChar char="●"/>
              <a:defRPr/>
            </a:lvl4pPr>
            <a:lvl5pPr lvl="4">
              <a:spcBef>
                <a:spcPts val="0"/>
              </a:spcBef>
              <a:buChar char="○"/>
              <a:defRPr/>
            </a:lvl5pPr>
            <a:lvl6pPr lvl="5">
              <a:spcBef>
                <a:spcPts val="0"/>
              </a:spcBef>
              <a:buChar char="■"/>
              <a:defRPr/>
            </a:lvl6pPr>
            <a:lvl7pPr lvl="6">
              <a:spcBef>
                <a:spcPts val="0"/>
              </a:spcBef>
              <a:buChar char="●"/>
              <a:defRPr/>
            </a:lvl7pPr>
            <a:lvl8pPr lvl="7">
              <a:spcBef>
                <a:spcPts val="0"/>
              </a:spcBef>
              <a:buChar char="○"/>
              <a:defRPr/>
            </a:lvl8pPr>
            <a:lvl9pPr lvl="8">
              <a:spcBef>
                <a:spcPts val="0"/>
              </a:spcBef>
              <a:buChar char="■"/>
              <a:defRPr/>
            </a:lvl9pPr>
          </a:lstStyle>
          <a:p>
            <a:endParaRPr/>
          </a:p>
        </p:txBody>
      </p:sp>
      <p:sp>
        <p:nvSpPr>
          <p:cNvPr id="7" name="Shape 7"/>
          <p:cNvSpPr txBox="1">
            <a:spLocks noGrp="1"/>
          </p:cNvSpPr>
          <p:nvPr>
            <p:ph type="ftr" idx="11"/>
          </p:nvPr>
        </p:nvSpPr>
        <p:spPr>
          <a:xfrm>
            <a:off x="0" y="9120186"/>
            <a:ext cx="3170236" cy="479425"/>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4143375" y="9120186"/>
            <a:ext cx="3170236" cy="479425"/>
          </a:xfrm>
          <a:prstGeom prst="rect">
            <a:avLst/>
          </a:prstGeom>
          <a:noFill/>
          <a:ln>
            <a:noFill/>
          </a:ln>
        </p:spPr>
        <p:txBody>
          <a:bodyPr lIns="96650" tIns="48325" rIns="96650" bIns="48325"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300" b="0" i="0" u="none" strike="noStrike" cap="none">
                <a:solidFill>
                  <a:srgbClr val="000000"/>
                </a:solidFill>
                <a:latin typeface="Arial"/>
                <a:ea typeface="Arial"/>
                <a:cs typeface="Arial"/>
                <a:sym typeface="Arial"/>
              </a:rPr>
              <a:t>‹#›</a:t>
            </a:fld>
            <a:endParaRPr lang="en-US" sz="13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 name="Shape 98"/>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buSzPct val="25000"/>
              <a:buFont typeface="Arial"/>
              <a:buNone/>
            </a:pPr>
            <a:endParaRPr/>
          </a:p>
        </p:txBody>
      </p:sp>
      <p:sp>
        <p:nvSpPr>
          <p:cNvPr id="99" name="Shape 99"/>
          <p:cNvSpPr txBox="1"/>
          <p:nvPr/>
        </p:nvSpPr>
        <p:spPr>
          <a:xfrm>
            <a:off x="4143375" y="9120186"/>
            <a:ext cx="3170236" cy="479425"/>
          </a:xfrm>
          <a:prstGeom prst="rect">
            <a:avLst/>
          </a:prstGeom>
          <a:noFill/>
          <a:ln>
            <a:noFill/>
          </a:ln>
        </p:spPr>
        <p:txBody>
          <a:bodyPr lIns="96650" tIns="48325" rIns="96650" bIns="48325"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300" b="0" i="0" u="none" strike="noStrike" cap="none">
                <a:solidFill>
                  <a:srgbClr val="000000"/>
                </a:solidFill>
                <a:latin typeface="Arial"/>
                <a:ea typeface="Arial"/>
                <a:cs typeface="Arial"/>
                <a:sym typeface="Arial"/>
              </a:rPr>
              <a:t>1</a:t>
            </a:fld>
            <a:endParaRPr lang="en-US" sz="13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72" name="Shape 272"/>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buSzPct val="25000"/>
              <a:buFont typeface="Arial"/>
              <a:buNone/>
            </a:pPr>
            <a:endParaRPr/>
          </a:p>
        </p:txBody>
      </p:sp>
      <p:sp>
        <p:nvSpPr>
          <p:cNvPr id="273" name="Shape 273"/>
          <p:cNvSpPr txBox="1"/>
          <p:nvPr/>
        </p:nvSpPr>
        <p:spPr>
          <a:xfrm>
            <a:off x="4143375" y="9120186"/>
            <a:ext cx="3170236" cy="479425"/>
          </a:xfrm>
          <a:prstGeom prst="rect">
            <a:avLst/>
          </a:prstGeom>
          <a:noFill/>
          <a:ln>
            <a:noFill/>
          </a:ln>
        </p:spPr>
        <p:txBody>
          <a:bodyPr lIns="96650" tIns="48325" rIns="96650" bIns="48325"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300" b="0" i="0" u="none" strike="noStrike" cap="none">
                <a:solidFill>
                  <a:srgbClr val="000000"/>
                </a:solidFill>
                <a:latin typeface="Arial"/>
                <a:ea typeface="Arial"/>
                <a:cs typeface="Arial"/>
                <a:sym typeface="Arial"/>
              </a:rPr>
              <a:t>10</a:t>
            </a:fld>
            <a:endParaRPr lang="en-US" sz="13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78" name="Shape 278"/>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lvl="0">
              <a:spcBef>
                <a:spcPts val="0"/>
              </a:spcBef>
              <a:buNone/>
            </a:pPr>
            <a:r>
              <a:rPr lang="en-NZ" dirty="0" smtClean="0"/>
              <a:t>https://en.wikipedia.org/wiki/Rlogin</a:t>
            </a:r>
          </a:p>
          <a:p>
            <a:pPr lvl="0">
              <a:spcBef>
                <a:spcPts val="0"/>
              </a:spcBef>
              <a:buNone/>
            </a:pPr>
            <a:endParaRPr dirty="0"/>
          </a:p>
        </p:txBody>
      </p:sp>
      <p:sp>
        <p:nvSpPr>
          <p:cNvPr id="279" name="Shape 279"/>
          <p:cNvSpPr txBox="1"/>
          <p:nvPr/>
        </p:nvSpPr>
        <p:spPr>
          <a:xfrm>
            <a:off x="4143375" y="9120186"/>
            <a:ext cx="3170236" cy="479425"/>
          </a:xfrm>
          <a:prstGeom prst="rect">
            <a:avLst/>
          </a:prstGeom>
          <a:noFill/>
          <a:ln>
            <a:noFill/>
          </a:ln>
        </p:spPr>
        <p:txBody>
          <a:bodyPr lIns="96650" tIns="48325" rIns="96650" bIns="48325"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300" b="1" i="1" u="none" strike="noStrike" cap="none">
                <a:solidFill>
                  <a:srgbClr val="000000"/>
                </a:solidFill>
                <a:latin typeface="Arial"/>
                <a:ea typeface="Arial"/>
                <a:cs typeface="Arial"/>
                <a:sym typeface="Arial"/>
              </a:rPr>
              <a:t>11</a:t>
            </a:fld>
            <a:endParaRPr lang="en-US" sz="1300" b="1" i="1"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2" name="Shape 302"/>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buSzPct val="25000"/>
              <a:buFont typeface="Arial"/>
              <a:buNone/>
            </a:pPr>
            <a:r>
              <a:rPr lang="en-US" sz="1800" b="0" i="0" u="none" strike="noStrike" cap="none" dirty="0"/>
              <a:t>What is ARP?</a:t>
            </a:r>
          </a:p>
          <a:p>
            <a:pPr marL="0" marR="0" lvl="0" indent="0" algn="l" rtl="0">
              <a:spcBef>
                <a:spcPts val="0"/>
              </a:spcBef>
              <a:buSzPct val="25000"/>
              <a:buFont typeface="Arial"/>
              <a:buNone/>
            </a:pPr>
            <a:r>
              <a:rPr lang="en-US" sz="1800" b="0" i="0" u="none" strike="noStrike" cap="none" dirty="0"/>
              <a:t>ARP removed in IPv6</a:t>
            </a:r>
            <a:r>
              <a:rPr lang="en-US" sz="1800" b="0" i="0" u="none" strike="noStrike" cap="none" dirty="0" smtClean="0"/>
              <a:t>.</a:t>
            </a:r>
          </a:p>
          <a:p>
            <a:pPr marL="0" marR="0" lvl="0" indent="0" algn="l" rtl="0">
              <a:spcBef>
                <a:spcPts val="0"/>
              </a:spcBef>
              <a:buSzPct val="25000"/>
              <a:buFont typeface="Arial"/>
              <a:buNone/>
            </a:pPr>
            <a:r>
              <a:rPr lang="en-US" sz="1800" b="0" i="0" u="none" strike="noStrike" cap="none" dirty="0" smtClean="0"/>
              <a:t>https://superuser.com/questions/969831/why-is-arp-replaced-by-ndp-in-ipv6</a:t>
            </a:r>
            <a:endParaRPr lang="en-US" sz="1800" b="0" i="0" u="none" strike="noStrike" cap="none" dirty="0"/>
          </a:p>
        </p:txBody>
      </p:sp>
      <p:sp>
        <p:nvSpPr>
          <p:cNvPr id="303" name="Shape 303"/>
          <p:cNvSpPr txBox="1"/>
          <p:nvPr/>
        </p:nvSpPr>
        <p:spPr>
          <a:xfrm>
            <a:off x="4143375" y="9120186"/>
            <a:ext cx="3170236" cy="479425"/>
          </a:xfrm>
          <a:prstGeom prst="rect">
            <a:avLst/>
          </a:prstGeom>
          <a:noFill/>
          <a:ln>
            <a:noFill/>
          </a:ln>
        </p:spPr>
        <p:txBody>
          <a:bodyPr lIns="96650" tIns="48325" rIns="96650" bIns="48325"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300" b="1" i="1" u="none" strike="noStrike" cap="none">
                <a:solidFill>
                  <a:srgbClr val="000000"/>
                </a:solidFill>
                <a:latin typeface="Arial"/>
                <a:ea typeface="Arial"/>
                <a:cs typeface="Arial"/>
                <a:sym typeface="Arial"/>
              </a:rPr>
              <a:t>12</a:t>
            </a:fld>
            <a:endParaRPr lang="en-US" sz="1300" b="1" i="1" u="none" strike="noStrike" cap="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6" name="Shape 326"/>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lvl="0">
              <a:spcBef>
                <a:spcPts val="0"/>
              </a:spcBef>
              <a:buNone/>
            </a:pPr>
            <a:endParaRPr/>
          </a:p>
        </p:txBody>
      </p:sp>
      <p:sp>
        <p:nvSpPr>
          <p:cNvPr id="327" name="Shape 327"/>
          <p:cNvSpPr txBox="1"/>
          <p:nvPr/>
        </p:nvSpPr>
        <p:spPr>
          <a:xfrm>
            <a:off x="4143375" y="9120186"/>
            <a:ext cx="3170236" cy="479425"/>
          </a:xfrm>
          <a:prstGeom prst="rect">
            <a:avLst/>
          </a:prstGeom>
          <a:noFill/>
          <a:ln>
            <a:noFill/>
          </a:ln>
        </p:spPr>
        <p:txBody>
          <a:bodyPr lIns="96650" tIns="48325" rIns="96650" bIns="48325"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300" b="1" i="1" u="none" strike="noStrike" cap="none">
                <a:solidFill>
                  <a:srgbClr val="000000"/>
                </a:solidFill>
                <a:latin typeface="Arial"/>
                <a:ea typeface="Arial"/>
                <a:cs typeface="Arial"/>
                <a:sym typeface="Arial"/>
              </a:rPr>
              <a:t>13</a:t>
            </a:fld>
            <a:endParaRPr lang="en-US" sz="1300" b="1" i="1" u="none" strike="noStrike" cap="non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50" name="Shape 350"/>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lvl="0">
              <a:spcBef>
                <a:spcPts val="0"/>
              </a:spcBef>
              <a:buNone/>
            </a:pPr>
            <a:endParaRPr dirty="0"/>
          </a:p>
        </p:txBody>
      </p:sp>
      <p:sp>
        <p:nvSpPr>
          <p:cNvPr id="351" name="Shape 351"/>
          <p:cNvSpPr txBox="1"/>
          <p:nvPr/>
        </p:nvSpPr>
        <p:spPr>
          <a:xfrm>
            <a:off x="4143375" y="9120186"/>
            <a:ext cx="3170236" cy="479425"/>
          </a:xfrm>
          <a:prstGeom prst="rect">
            <a:avLst/>
          </a:prstGeom>
          <a:noFill/>
          <a:ln>
            <a:noFill/>
          </a:ln>
        </p:spPr>
        <p:txBody>
          <a:bodyPr lIns="96650" tIns="48325" rIns="96650" bIns="48325"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300" b="1" i="1" u="none" strike="noStrike" cap="none">
                <a:solidFill>
                  <a:srgbClr val="000000"/>
                </a:solidFill>
                <a:latin typeface="Arial"/>
                <a:ea typeface="Arial"/>
                <a:cs typeface="Arial"/>
                <a:sym typeface="Arial"/>
              </a:rPr>
              <a:t>14</a:t>
            </a:fld>
            <a:endParaRPr lang="en-US" sz="1300" b="1" i="1" u="none" strike="noStrike" cap="non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50" name="Shape 350"/>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lvl="0">
              <a:spcBef>
                <a:spcPts val="0"/>
              </a:spcBef>
              <a:buNone/>
            </a:pPr>
            <a:endParaRPr dirty="0"/>
          </a:p>
        </p:txBody>
      </p:sp>
      <p:sp>
        <p:nvSpPr>
          <p:cNvPr id="351" name="Shape 351"/>
          <p:cNvSpPr txBox="1"/>
          <p:nvPr/>
        </p:nvSpPr>
        <p:spPr>
          <a:xfrm>
            <a:off x="4143375" y="9120186"/>
            <a:ext cx="3170236" cy="479425"/>
          </a:xfrm>
          <a:prstGeom prst="rect">
            <a:avLst/>
          </a:prstGeom>
          <a:noFill/>
          <a:ln>
            <a:noFill/>
          </a:ln>
        </p:spPr>
        <p:txBody>
          <a:bodyPr lIns="96650" tIns="48325" rIns="96650" bIns="48325"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300" b="1" i="1" u="none" strike="noStrike" cap="none">
                <a:solidFill>
                  <a:srgbClr val="000000"/>
                </a:solidFill>
                <a:latin typeface="Arial"/>
                <a:ea typeface="Arial"/>
                <a:cs typeface="Arial"/>
                <a:sym typeface="Arial"/>
              </a:rPr>
              <a:t>15</a:t>
            </a:fld>
            <a:endParaRPr lang="en-US" sz="1300" b="1" i="1"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37106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50" name="Shape 350"/>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lvl="0">
              <a:spcBef>
                <a:spcPts val="0"/>
              </a:spcBef>
              <a:buNone/>
            </a:pPr>
            <a:endParaRPr dirty="0"/>
          </a:p>
        </p:txBody>
      </p:sp>
      <p:sp>
        <p:nvSpPr>
          <p:cNvPr id="351" name="Shape 351"/>
          <p:cNvSpPr txBox="1"/>
          <p:nvPr/>
        </p:nvSpPr>
        <p:spPr>
          <a:xfrm>
            <a:off x="4143375" y="9120186"/>
            <a:ext cx="3170236" cy="479425"/>
          </a:xfrm>
          <a:prstGeom prst="rect">
            <a:avLst/>
          </a:prstGeom>
          <a:noFill/>
          <a:ln>
            <a:noFill/>
          </a:ln>
        </p:spPr>
        <p:txBody>
          <a:bodyPr lIns="96650" tIns="48325" rIns="96650" bIns="48325"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300" b="1" i="1" u="none" strike="noStrike" cap="none">
                <a:solidFill>
                  <a:srgbClr val="000000"/>
                </a:solidFill>
                <a:latin typeface="Arial"/>
                <a:ea typeface="Arial"/>
                <a:cs typeface="Arial"/>
                <a:sym typeface="Arial"/>
              </a:rPr>
              <a:t>16</a:t>
            </a:fld>
            <a:endParaRPr lang="en-US" sz="1300" b="1" i="1"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9769262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72" name="Shape 272"/>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buSzPct val="25000"/>
              <a:buFont typeface="Arial"/>
              <a:buNone/>
            </a:pPr>
            <a:endParaRPr/>
          </a:p>
        </p:txBody>
      </p:sp>
      <p:sp>
        <p:nvSpPr>
          <p:cNvPr id="273" name="Shape 273"/>
          <p:cNvSpPr txBox="1"/>
          <p:nvPr/>
        </p:nvSpPr>
        <p:spPr>
          <a:xfrm>
            <a:off x="4143375" y="9120186"/>
            <a:ext cx="3170236" cy="479425"/>
          </a:xfrm>
          <a:prstGeom prst="rect">
            <a:avLst/>
          </a:prstGeom>
          <a:noFill/>
          <a:ln>
            <a:noFill/>
          </a:ln>
        </p:spPr>
        <p:txBody>
          <a:bodyPr lIns="96650" tIns="48325" rIns="96650" bIns="48325"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300" b="0" i="0" u="none" strike="noStrike" cap="none">
                <a:solidFill>
                  <a:srgbClr val="000000"/>
                </a:solidFill>
                <a:latin typeface="Arial"/>
                <a:ea typeface="Arial"/>
                <a:cs typeface="Arial"/>
                <a:sym typeface="Arial"/>
              </a:rPr>
              <a:t>17</a:t>
            </a:fld>
            <a:endParaRPr lang="en-US" sz="13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62871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16" name="Shape 216"/>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lvl="0">
              <a:spcBef>
                <a:spcPts val="0"/>
              </a:spcBef>
              <a:buNone/>
            </a:pPr>
            <a:endParaRPr/>
          </a:p>
        </p:txBody>
      </p:sp>
      <p:sp>
        <p:nvSpPr>
          <p:cNvPr id="217" name="Shape 217"/>
          <p:cNvSpPr txBox="1"/>
          <p:nvPr/>
        </p:nvSpPr>
        <p:spPr>
          <a:xfrm>
            <a:off x="4143375" y="9120186"/>
            <a:ext cx="3170236" cy="479425"/>
          </a:xfrm>
          <a:prstGeom prst="rect">
            <a:avLst/>
          </a:prstGeom>
          <a:noFill/>
          <a:ln>
            <a:noFill/>
          </a:ln>
        </p:spPr>
        <p:txBody>
          <a:bodyPr lIns="96650" tIns="48325" rIns="96650" bIns="48325"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300" b="1" i="1" u="none" strike="noStrike" cap="none">
                <a:solidFill>
                  <a:srgbClr val="000000"/>
                </a:solidFill>
                <a:latin typeface="Arial"/>
                <a:ea typeface="Arial"/>
                <a:cs typeface="Arial"/>
                <a:sym typeface="Arial"/>
              </a:rPr>
              <a:t>2</a:t>
            </a:fld>
            <a:endParaRPr lang="en-US" sz="1300" b="1" i="1"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23" name="Shape 223"/>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buSzPct val="25000"/>
              <a:buFont typeface="Arial"/>
              <a:buNone/>
            </a:pPr>
            <a:r>
              <a:rPr lang="en-US" sz="1800" b="0" i="0" u="none" strike="noStrike" cap="none"/>
              <a:t>Chances – one in 1/(2^32) = one in 1/4,294,967,296.</a:t>
            </a:r>
          </a:p>
          <a:p>
            <a:pPr marL="0" marR="0" lvl="0" indent="0" algn="l" rtl="0">
              <a:spcBef>
                <a:spcPts val="0"/>
              </a:spcBef>
              <a:buSzPct val="25000"/>
              <a:buFont typeface="Arial"/>
              <a:buNone/>
            </a:pPr>
            <a:r>
              <a:rPr lang="en-US" sz="1800" b="0" i="0" u="none" strike="noStrike" cap="none"/>
              <a:t>Morris, R.T. 1985. </a:t>
            </a:r>
            <a:r>
              <a:rPr lang="en-US" sz="1800" b="0" i="1" u="none" strike="noStrike" cap="none"/>
              <a:t>A Weakness in the 4.2BSD UNIX TCP/IP Software</a:t>
            </a:r>
            <a:r>
              <a:rPr lang="en-US" sz="1800" b="0" i="0" u="none" strike="noStrike" cap="none"/>
              <a:t>. Computing Science Technical Report No. 117, AT&amp;T Bell Laboratories, Murray Hill, New Jersey. </a:t>
            </a:r>
          </a:p>
          <a:p>
            <a:pPr marL="0" marR="0" lvl="0" indent="0" algn="l" rtl="0">
              <a:spcBef>
                <a:spcPts val="0"/>
              </a:spcBef>
              <a:buSzPct val="25000"/>
              <a:buFont typeface="Arial"/>
              <a:buNone/>
            </a:pPr>
            <a:r>
              <a:rPr lang="en-US" sz="1800" b="0" i="0" u="none" strike="noStrike" cap="none"/>
              <a:t>4294967296</a:t>
            </a:r>
          </a:p>
          <a:p>
            <a:pPr lvl="0">
              <a:spcBef>
                <a:spcPts val="0"/>
              </a:spcBef>
              <a:buNone/>
            </a:pPr>
            <a:endParaRPr sz="1800" b="0" i="0" u="none" strike="noStrike" cap="none"/>
          </a:p>
        </p:txBody>
      </p:sp>
      <p:sp>
        <p:nvSpPr>
          <p:cNvPr id="224" name="Shape 224"/>
          <p:cNvSpPr txBox="1"/>
          <p:nvPr/>
        </p:nvSpPr>
        <p:spPr>
          <a:xfrm>
            <a:off x="4143375" y="9120186"/>
            <a:ext cx="3170236" cy="479425"/>
          </a:xfrm>
          <a:prstGeom prst="rect">
            <a:avLst/>
          </a:prstGeom>
          <a:noFill/>
          <a:ln>
            <a:noFill/>
          </a:ln>
        </p:spPr>
        <p:txBody>
          <a:bodyPr lIns="96650" tIns="48325" rIns="96650" bIns="48325"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300" b="1" i="1" u="none" strike="noStrike" cap="none">
                <a:solidFill>
                  <a:srgbClr val="000000"/>
                </a:solidFill>
                <a:latin typeface="Arial"/>
                <a:ea typeface="Arial"/>
                <a:cs typeface="Arial"/>
                <a:sym typeface="Arial"/>
              </a:rPr>
              <a:t>3</a:t>
            </a:fld>
            <a:endParaRPr lang="en-US" sz="1300" b="1" i="1"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30" name="Shape 230"/>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buSzPct val="25000"/>
              <a:buFont typeface="Arial"/>
              <a:buNone/>
            </a:pPr>
            <a:r>
              <a:rPr lang="en-US" sz="1800" b="0" i="0" u="none" strike="noStrike" cap="none"/>
              <a:t>Chances – one in 1/(2^32) = one in 1/4,294,967,296.</a:t>
            </a:r>
          </a:p>
          <a:p>
            <a:pPr marL="0" marR="0" lvl="0" indent="0" algn="l" rtl="0">
              <a:spcBef>
                <a:spcPts val="0"/>
              </a:spcBef>
              <a:buSzPct val="25000"/>
              <a:buFont typeface="Arial"/>
              <a:buNone/>
            </a:pPr>
            <a:r>
              <a:rPr lang="en-US" sz="1800" b="0" i="0" u="none" strike="noStrike" cap="none"/>
              <a:t>Morris, R.T. 1985. </a:t>
            </a:r>
            <a:r>
              <a:rPr lang="en-US" sz="1800" b="0" i="1" u="none" strike="noStrike" cap="none"/>
              <a:t>A Weakness in the 4.2BSD UNIX TCP/IP Software</a:t>
            </a:r>
            <a:r>
              <a:rPr lang="en-US" sz="1800" b="0" i="0" u="none" strike="noStrike" cap="none"/>
              <a:t>. Computing Science Technical Report No. 117, AT&amp;T Bell Laboratories, Murray Hill, New Jersey. </a:t>
            </a:r>
          </a:p>
          <a:p>
            <a:pPr marL="0" marR="0" lvl="0" indent="0" algn="l" rtl="0">
              <a:spcBef>
                <a:spcPts val="0"/>
              </a:spcBef>
              <a:buSzPct val="25000"/>
              <a:buFont typeface="Arial"/>
              <a:buNone/>
            </a:pPr>
            <a:r>
              <a:rPr lang="en-US" sz="1800" b="0" i="0" u="none" strike="noStrike" cap="none"/>
              <a:t>4294967296</a:t>
            </a:r>
          </a:p>
          <a:p>
            <a:pPr lvl="0">
              <a:spcBef>
                <a:spcPts val="0"/>
              </a:spcBef>
              <a:buNone/>
            </a:pPr>
            <a:endParaRPr sz="1800" b="0" i="0" u="none" strike="noStrike" cap="none"/>
          </a:p>
        </p:txBody>
      </p:sp>
      <p:sp>
        <p:nvSpPr>
          <p:cNvPr id="231" name="Shape 231"/>
          <p:cNvSpPr txBox="1"/>
          <p:nvPr/>
        </p:nvSpPr>
        <p:spPr>
          <a:xfrm>
            <a:off x="4143375" y="9120186"/>
            <a:ext cx="3170236" cy="479425"/>
          </a:xfrm>
          <a:prstGeom prst="rect">
            <a:avLst/>
          </a:prstGeom>
          <a:noFill/>
          <a:ln>
            <a:noFill/>
          </a:ln>
        </p:spPr>
        <p:txBody>
          <a:bodyPr lIns="96650" tIns="48325" rIns="96650" bIns="48325"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300" b="1" i="1" u="none" strike="noStrike" cap="none">
                <a:solidFill>
                  <a:srgbClr val="000000"/>
                </a:solidFill>
                <a:latin typeface="Arial"/>
                <a:ea typeface="Arial"/>
                <a:cs typeface="Arial"/>
                <a:sym typeface="Arial"/>
              </a:rPr>
              <a:t>4</a:t>
            </a:fld>
            <a:endParaRPr lang="en-US" sz="1300" b="1" i="1"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37" name="Shape 237"/>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buSzPct val="25000"/>
              <a:buFont typeface="Arial"/>
              <a:buNone/>
            </a:pPr>
            <a:r>
              <a:rPr lang="en-US" sz="1800" b="0" i="0" u="none" strike="noStrike" cap="none"/>
              <a:t>Chances – one in 1/(2^32) = one in 1/4,294,967,296.</a:t>
            </a:r>
          </a:p>
          <a:p>
            <a:pPr marL="0" marR="0" lvl="0" indent="0" algn="l" rtl="0">
              <a:spcBef>
                <a:spcPts val="0"/>
              </a:spcBef>
              <a:buSzPct val="25000"/>
              <a:buFont typeface="Arial"/>
              <a:buNone/>
            </a:pPr>
            <a:r>
              <a:rPr lang="en-US" sz="1800" b="0" i="0" u="none" strike="noStrike" cap="none"/>
              <a:t>Morris, R.T. 1985. </a:t>
            </a:r>
            <a:r>
              <a:rPr lang="en-US" sz="1800" b="0" i="1" u="none" strike="noStrike" cap="none"/>
              <a:t>A Weakness in the 4.2BSD UNIX TCP/IP Software</a:t>
            </a:r>
            <a:r>
              <a:rPr lang="en-US" sz="1800" b="0" i="0" u="none" strike="noStrike" cap="none"/>
              <a:t>. Computing Science Technical Report No. 117, AT&amp;T Bell Laboratories, Murray Hill, New Jersey. </a:t>
            </a:r>
          </a:p>
          <a:p>
            <a:pPr marL="0" marR="0" lvl="0" indent="0" algn="l" rtl="0">
              <a:spcBef>
                <a:spcPts val="0"/>
              </a:spcBef>
              <a:buSzPct val="25000"/>
              <a:buFont typeface="Arial"/>
              <a:buNone/>
            </a:pPr>
            <a:r>
              <a:rPr lang="en-US" sz="1800" b="0" i="0" u="none" strike="noStrike" cap="none"/>
              <a:t>4294967296</a:t>
            </a:r>
          </a:p>
          <a:p>
            <a:pPr lvl="0">
              <a:spcBef>
                <a:spcPts val="0"/>
              </a:spcBef>
              <a:buNone/>
            </a:pPr>
            <a:endParaRPr sz="1800" b="0" i="0" u="none" strike="noStrike" cap="none"/>
          </a:p>
        </p:txBody>
      </p:sp>
      <p:sp>
        <p:nvSpPr>
          <p:cNvPr id="238" name="Shape 238"/>
          <p:cNvSpPr txBox="1"/>
          <p:nvPr/>
        </p:nvSpPr>
        <p:spPr>
          <a:xfrm>
            <a:off x="4143375" y="9120186"/>
            <a:ext cx="3170236" cy="479425"/>
          </a:xfrm>
          <a:prstGeom prst="rect">
            <a:avLst/>
          </a:prstGeom>
          <a:noFill/>
          <a:ln>
            <a:noFill/>
          </a:ln>
        </p:spPr>
        <p:txBody>
          <a:bodyPr lIns="96650" tIns="48325" rIns="96650" bIns="48325"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300" b="1" i="1" u="none" strike="noStrike" cap="none">
                <a:solidFill>
                  <a:srgbClr val="000000"/>
                </a:solidFill>
                <a:latin typeface="Arial"/>
                <a:ea typeface="Arial"/>
                <a:cs typeface="Arial"/>
                <a:sym typeface="Arial"/>
              </a:rPr>
              <a:t>5</a:t>
            </a:fld>
            <a:endParaRPr lang="en-US" sz="1300" b="1" i="1"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44" name="Shape 244"/>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buSzPct val="25000"/>
              <a:buFont typeface="Arial"/>
              <a:buNone/>
            </a:pPr>
            <a:r>
              <a:rPr lang="en-US" sz="1800" b="0" i="0" u="none" strike="noStrike" cap="none"/>
              <a:t>Tsutomu is an American physicist and computer security expert.</a:t>
            </a:r>
          </a:p>
          <a:p>
            <a:pPr marL="0" marR="0" lvl="0" indent="0" algn="l" rtl="0">
              <a:spcBef>
                <a:spcPts val="0"/>
              </a:spcBef>
              <a:buSzPct val="25000"/>
              <a:buFont typeface="Arial"/>
              <a:buNone/>
            </a:pPr>
            <a:r>
              <a:rPr lang="en-US" sz="1800" b="0" i="0" u="none" strike="noStrike" cap="none"/>
              <a:t>He broke into his computer system using IP sequence attacks and planted a backdoor.</a:t>
            </a:r>
          </a:p>
        </p:txBody>
      </p:sp>
      <p:sp>
        <p:nvSpPr>
          <p:cNvPr id="245" name="Shape 245"/>
          <p:cNvSpPr txBox="1"/>
          <p:nvPr/>
        </p:nvSpPr>
        <p:spPr>
          <a:xfrm>
            <a:off x="4143375" y="9120186"/>
            <a:ext cx="3170236" cy="479425"/>
          </a:xfrm>
          <a:prstGeom prst="rect">
            <a:avLst/>
          </a:prstGeom>
          <a:noFill/>
          <a:ln>
            <a:noFill/>
          </a:ln>
        </p:spPr>
        <p:txBody>
          <a:bodyPr lIns="96650" tIns="48325" rIns="96650" bIns="48325"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300" b="1" i="1" u="none" strike="noStrike" cap="none">
                <a:solidFill>
                  <a:srgbClr val="000000"/>
                </a:solidFill>
                <a:latin typeface="Arial"/>
                <a:ea typeface="Arial"/>
                <a:cs typeface="Arial"/>
                <a:sym typeface="Arial"/>
              </a:rPr>
              <a:t>6</a:t>
            </a:fld>
            <a:endParaRPr lang="en-US" sz="1300" b="1" i="1"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51" name="Shape 251"/>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buSzPct val="25000"/>
              <a:buFont typeface="Arial"/>
              <a:buNone/>
            </a:pPr>
            <a:r>
              <a:rPr lang="en-US" sz="1800" b="0" i="0" u="none" strike="noStrike" cap="none"/>
              <a:t>http://en.wikipedia.org/wiki/IPsec</a:t>
            </a:r>
          </a:p>
        </p:txBody>
      </p:sp>
      <p:sp>
        <p:nvSpPr>
          <p:cNvPr id="252" name="Shape 252"/>
          <p:cNvSpPr txBox="1"/>
          <p:nvPr/>
        </p:nvSpPr>
        <p:spPr>
          <a:xfrm>
            <a:off x="4143375" y="9120186"/>
            <a:ext cx="3170236" cy="479425"/>
          </a:xfrm>
          <a:prstGeom prst="rect">
            <a:avLst/>
          </a:prstGeom>
          <a:noFill/>
          <a:ln>
            <a:noFill/>
          </a:ln>
        </p:spPr>
        <p:txBody>
          <a:bodyPr lIns="96650" tIns="48325" rIns="96650" bIns="48325"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300" b="1" i="1" u="none" strike="noStrike" cap="none">
                <a:solidFill>
                  <a:srgbClr val="000000"/>
                </a:solidFill>
                <a:latin typeface="Arial"/>
                <a:ea typeface="Arial"/>
                <a:cs typeface="Arial"/>
                <a:sym typeface="Arial"/>
              </a:rPr>
              <a:t>7</a:t>
            </a:fld>
            <a:endParaRPr lang="en-US" sz="1300" b="1" i="1"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58" name="Shape 258"/>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buSzPct val="25000"/>
              <a:buFont typeface="Arial"/>
              <a:buNone/>
            </a:pPr>
            <a:r>
              <a:rPr lang="en-US" sz="1800" b="0" i="0" u="none" strike="noStrike" cap="none"/>
              <a:t>http://en.wikipedia.org/wiki/IPsec</a:t>
            </a:r>
          </a:p>
        </p:txBody>
      </p:sp>
      <p:sp>
        <p:nvSpPr>
          <p:cNvPr id="259" name="Shape 259"/>
          <p:cNvSpPr txBox="1"/>
          <p:nvPr/>
        </p:nvSpPr>
        <p:spPr>
          <a:xfrm>
            <a:off x="4143375" y="9120186"/>
            <a:ext cx="3170236" cy="479425"/>
          </a:xfrm>
          <a:prstGeom prst="rect">
            <a:avLst/>
          </a:prstGeom>
          <a:noFill/>
          <a:ln>
            <a:noFill/>
          </a:ln>
        </p:spPr>
        <p:txBody>
          <a:bodyPr lIns="96650" tIns="48325" rIns="96650" bIns="48325"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300" b="1" i="1" u="none" strike="noStrike" cap="none">
                <a:solidFill>
                  <a:srgbClr val="000000"/>
                </a:solidFill>
                <a:latin typeface="Arial"/>
                <a:ea typeface="Arial"/>
                <a:cs typeface="Arial"/>
                <a:sym typeface="Arial"/>
              </a:rPr>
              <a:t>8</a:t>
            </a:fld>
            <a:endParaRPr lang="en-US" sz="1300" b="1" i="1"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65" name="Shape 265"/>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buSzPct val="25000"/>
              <a:buFont typeface="Arial"/>
              <a:buNone/>
            </a:pPr>
            <a:r>
              <a:rPr lang="en-US" sz="1800" b="0" i="0" u="none" strike="noStrike" cap="none"/>
              <a:t>http://tools.ietf.org/html/rfc4987</a:t>
            </a:r>
          </a:p>
          <a:p>
            <a:pPr lvl="0">
              <a:spcBef>
                <a:spcPts val="0"/>
              </a:spcBef>
              <a:buNone/>
            </a:pPr>
            <a:endParaRPr sz="1800" b="0" i="0" u="none" strike="noStrike" cap="none"/>
          </a:p>
        </p:txBody>
      </p:sp>
      <p:sp>
        <p:nvSpPr>
          <p:cNvPr id="266" name="Shape 266"/>
          <p:cNvSpPr txBox="1"/>
          <p:nvPr/>
        </p:nvSpPr>
        <p:spPr>
          <a:xfrm>
            <a:off x="4143375" y="9120186"/>
            <a:ext cx="3170236" cy="479425"/>
          </a:xfrm>
          <a:prstGeom prst="rect">
            <a:avLst/>
          </a:prstGeom>
          <a:noFill/>
          <a:ln>
            <a:noFill/>
          </a:ln>
        </p:spPr>
        <p:txBody>
          <a:bodyPr lIns="96650" tIns="48325" rIns="96650" bIns="48325"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300" b="1" i="1" u="none" strike="noStrike" cap="none">
                <a:solidFill>
                  <a:srgbClr val="000000"/>
                </a:solidFill>
                <a:latin typeface="Arial"/>
                <a:ea typeface="Arial"/>
                <a:cs typeface="Arial"/>
                <a:sym typeface="Arial"/>
              </a:rPr>
              <a:t>9</a:t>
            </a:fld>
            <a:endParaRPr lang="en-US" sz="1300" b="1" i="1"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ctr" rtl="0">
              <a:spcBef>
                <a:spcPts val="0"/>
              </a:spcBef>
              <a:spcAft>
                <a:spcPts val="0"/>
              </a:spcAft>
              <a:defRPr sz="4400" b="0" i="0" u="none" strike="noStrike" cap="none">
                <a:solidFill>
                  <a:schemeClr val="dk2"/>
                </a:solidFill>
                <a:latin typeface="Arial"/>
                <a:ea typeface="Arial"/>
                <a:cs typeface="Arial"/>
                <a:sym typeface="Arial"/>
              </a:defRPr>
            </a:lvl1pPr>
            <a:lvl2pPr marL="0" marR="0" lvl="1" indent="0" algn="ctr" rtl="0">
              <a:spcBef>
                <a:spcPts val="0"/>
              </a:spcBef>
              <a:spcAft>
                <a:spcPts val="0"/>
              </a:spcAft>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defRPr sz="4400" b="0" i="0" u="none" strike="noStrike" cap="none">
                <a:solidFill>
                  <a:schemeClr val="dk2"/>
                </a:solidFill>
                <a:latin typeface="Arial"/>
                <a:ea typeface="Arial"/>
                <a:cs typeface="Arial"/>
                <a:sym typeface="Arial"/>
              </a:defRPr>
            </a:lvl9pPr>
          </a:lstStyle>
          <a:p>
            <a:endParaRPr/>
          </a:p>
        </p:txBody>
      </p:sp>
      <p:sp>
        <p:nvSpPr>
          <p:cNvPr id="17" name="Shape 17"/>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spcBef>
                <a:spcPts val="64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ctr" rtl="0">
              <a:spcBef>
                <a:spcPts val="56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ctr" rtl="0">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ctr"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ctr"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ctr"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ctr"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ctr"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ctr"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19" name="Shape 19"/>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20" name="Shape 20"/>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chemeClr val="dk1"/>
                </a:solidFill>
                <a:latin typeface="Arial"/>
                <a:ea typeface="Arial"/>
                <a:cs typeface="Arial"/>
                <a:sym typeface="Arial"/>
              </a:rPr>
              <a:t>‹#›</a:t>
            </a:fld>
            <a:endParaRPr lang="en-US" sz="14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lvl="0" algn="ctr" rtl="0">
              <a:spcBef>
                <a:spcPts val="0"/>
              </a:spcBef>
              <a:spcAft>
                <a:spcPts val="0"/>
              </a:spcAft>
              <a:defRPr sz="4400">
                <a:solidFill>
                  <a:schemeClr val="dk2"/>
                </a:solidFill>
                <a:latin typeface="Arial"/>
                <a:ea typeface="Arial"/>
                <a:cs typeface="Arial"/>
                <a:sym typeface="Arial"/>
              </a:defRPr>
            </a:lvl1pPr>
            <a:lvl2pPr lvl="1" algn="ctr" rtl="0">
              <a:spcBef>
                <a:spcPts val="0"/>
              </a:spcBef>
              <a:spcAft>
                <a:spcPts val="0"/>
              </a:spcAft>
              <a:defRPr sz="4400">
                <a:solidFill>
                  <a:schemeClr val="dk2"/>
                </a:solidFill>
                <a:latin typeface="Arial"/>
                <a:ea typeface="Arial"/>
                <a:cs typeface="Arial"/>
                <a:sym typeface="Arial"/>
              </a:defRPr>
            </a:lvl2pPr>
            <a:lvl3pPr lvl="2" algn="ctr" rtl="0">
              <a:spcBef>
                <a:spcPts val="0"/>
              </a:spcBef>
              <a:spcAft>
                <a:spcPts val="0"/>
              </a:spcAft>
              <a:defRPr sz="4400">
                <a:solidFill>
                  <a:schemeClr val="dk2"/>
                </a:solidFill>
                <a:latin typeface="Arial"/>
                <a:ea typeface="Arial"/>
                <a:cs typeface="Arial"/>
                <a:sym typeface="Arial"/>
              </a:defRPr>
            </a:lvl3pPr>
            <a:lvl4pPr lvl="3" algn="ctr" rtl="0">
              <a:spcBef>
                <a:spcPts val="0"/>
              </a:spcBef>
              <a:spcAft>
                <a:spcPts val="0"/>
              </a:spcAft>
              <a:defRPr sz="4400">
                <a:solidFill>
                  <a:schemeClr val="dk2"/>
                </a:solidFill>
                <a:latin typeface="Arial"/>
                <a:ea typeface="Arial"/>
                <a:cs typeface="Arial"/>
                <a:sym typeface="Arial"/>
              </a:defRPr>
            </a:lvl4pPr>
            <a:lvl5pPr lvl="4" algn="ctr" rtl="0">
              <a:spcBef>
                <a:spcPts val="0"/>
              </a:spcBef>
              <a:spcAft>
                <a:spcPts val="0"/>
              </a:spcAft>
              <a:defRPr sz="4400">
                <a:solidFill>
                  <a:schemeClr val="dk2"/>
                </a:solidFill>
                <a:latin typeface="Arial"/>
                <a:ea typeface="Arial"/>
                <a:cs typeface="Arial"/>
                <a:sym typeface="Arial"/>
              </a:defRPr>
            </a:lvl5pPr>
            <a:lvl6pPr marL="457200" lvl="5" algn="ctr" rtl="0">
              <a:spcBef>
                <a:spcPts val="0"/>
              </a:spcBef>
              <a:spcAft>
                <a:spcPts val="0"/>
              </a:spcAft>
              <a:defRPr sz="4400">
                <a:solidFill>
                  <a:schemeClr val="dk2"/>
                </a:solidFill>
                <a:latin typeface="Arial"/>
                <a:ea typeface="Arial"/>
                <a:cs typeface="Arial"/>
                <a:sym typeface="Arial"/>
              </a:defRPr>
            </a:lvl6pPr>
            <a:lvl7pPr marL="914400" lvl="6" algn="ctr" rtl="0">
              <a:spcBef>
                <a:spcPts val="0"/>
              </a:spcBef>
              <a:spcAft>
                <a:spcPts val="0"/>
              </a:spcAft>
              <a:defRPr sz="4400">
                <a:solidFill>
                  <a:schemeClr val="dk2"/>
                </a:solidFill>
                <a:latin typeface="Arial"/>
                <a:ea typeface="Arial"/>
                <a:cs typeface="Arial"/>
                <a:sym typeface="Arial"/>
              </a:defRPr>
            </a:lvl7pPr>
            <a:lvl8pPr marL="1371600" lvl="7" algn="ctr" rtl="0">
              <a:spcBef>
                <a:spcPts val="0"/>
              </a:spcBef>
              <a:spcAft>
                <a:spcPts val="0"/>
              </a:spcAft>
              <a:defRPr sz="4400">
                <a:solidFill>
                  <a:schemeClr val="dk2"/>
                </a:solidFill>
                <a:latin typeface="Arial"/>
                <a:ea typeface="Arial"/>
                <a:cs typeface="Arial"/>
                <a:sym typeface="Arial"/>
              </a:defRPr>
            </a:lvl8pPr>
            <a:lvl9pPr marL="1828800" lvl="8" algn="ctr" rtl="0">
              <a:spcBef>
                <a:spcPts val="0"/>
              </a:spcBef>
              <a:spcAft>
                <a:spcPts val="0"/>
              </a:spcAft>
              <a:defRPr sz="4400">
                <a:solidFill>
                  <a:schemeClr val="dk2"/>
                </a:solidFill>
                <a:latin typeface="Arial"/>
                <a:ea typeface="Arial"/>
                <a:cs typeface="Arial"/>
                <a:sym typeface="Arial"/>
              </a:defRPr>
            </a:lvl9pPr>
          </a:lstStyle>
          <a:p>
            <a:endParaRPr/>
          </a:p>
        </p:txBody>
      </p:sp>
      <p:sp>
        <p:nvSpPr>
          <p:cNvPr id="71" name="Shape 71"/>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chemeClr val="dk1"/>
                </a:solidFill>
                <a:latin typeface="Arial"/>
                <a:ea typeface="Arial"/>
                <a:cs typeface="Arial"/>
                <a:sym typeface="Arial"/>
              </a:rPr>
              <a:t>‹#›</a:t>
            </a:fld>
            <a:endParaRPr lang="en-US" sz="14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sz="4400">
                <a:solidFill>
                  <a:schemeClr val="dk2"/>
                </a:solidFill>
                <a:latin typeface="Arial"/>
                <a:ea typeface="Arial"/>
                <a:cs typeface="Arial"/>
                <a:sym typeface="Arial"/>
              </a:defRPr>
            </a:lvl2pPr>
            <a:lvl3pPr lvl="2" rtl="0">
              <a:spcBef>
                <a:spcPts val="0"/>
              </a:spcBef>
              <a:defRPr sz="4400">
                <a:solidFill>
                  <a:schemeClr val="dk2"/>
                </a:solidFill>
                <a:latin typeface="Arial"/>
                <a:ea typeface="Arial"/>
                <a:cs typeface="Arial"/>
                <a:sym typeface="Arial"/>
              </a:defRPr>
            </a:lvl3pPr>
            <a:lvl4pPr lvl="3" rtl="0">
              <a:spcBef>
                <a:spcPts val="0"/>
              </a:spcBef>
              <a:defRPr sz="4400">
                <a:solidFill>
                  <a:schemeClr val="dk2"/>
                </a:solidFill>
                <a:latin typeface="Arial"/>
                <a:ea typeface="Arial"/>
                <a:cs typeface="Arial"/>
                <a:sym typeface="Arial"/>
              </a:defRPr>
            </a:lvl4pPr>
            <a:lvl5pPr lvl="4" rtl="0">
              <a:spcBef>
                <a:spcPts val="0"/>
              </a:spcBef>
              <a:defRPr sz="4400">
                <a:solidFill>
                  <a:schemeClr val="dk2"/>
                </a:solidFill>
                <a:latin typeface="Arial"/>
                <a:ea typeface="Arial"/>
                <a:cs typeface="Arial"/>
                <a:sym typeface="Arial"/>
              </a:defRPr>
            </a:lvl5pPr>
            <a:lvl6pPr lvl="5" rtl="0">
              <a:spcBef>
                <a:spcPts val="0"/>
              </a:spcBef>
              <a:defRPr sz="4400">
                <a:solidFill>
                  <a:schemeClr val="dk2"/>
                </a:solidFill>
                <a:latin typeface="Arial"/>
                <a:ea typeface="Arial"/>
                <a:cs typeface="Arial"/>
                <a:sym typeface="Arial"/>
              </a:defRPr>
            </a:lvl6pPr>
            <a:lvl7pPr lvl="6" rtl="0">
              <a:spcBef>
                <a:spcPts val="0"/>
              </a:spcBef>
              <a:defRPr sz="4400">
                <a:solidFill>
                  <a:schemeClr val="dk2"/>
                </a:solidFill>
                <a:latin typeface="Arial"/>
                <a:ea typeface="Arial"/>
                <a:cs typeface="Arial"/>
                <a:sym typeface="Arial"/>
              </a:defRPr>
            </a:lvl7pPr>
            <a:lvl8pPr lvl="7" rtl="0">
              <a:spcBef>
                <a:spcPts val="0"/>
              </a:spcBef>
              <a:defRPr sz="4400">
                <a:solidFill>
                  <a:schemeClr val="dk2"/>
                </a:solidFill>
                <a:latin typeface="Arial"/>
                <a:ea typeface="Arial"/>
                <a:cs typeface="Arial"/>
                <a:sym typeface="Arial"/>
              </a:defRPr>
            </a:lvl8pPr>
            <a:lvl9pPr lvl="8" rtl="0">
              <a:spcBef>
                <a:spcPts val="0"/>
              </a:spcBef>
              <a:defRPr sz="4400">
                <a:solidFill>
                  <a:schemeClr val="dk2"/>
                </a:solidFill>
                <a:latin typeface="Arial"/>
                <a:ea typeface="Arial"/>
                <a:cs typeface="Arial"/>
                <a:sym typeface="Arial"/>
              </a:defRPr>
            </a:lvl9pPr>
          </a:lstStyle>
          <a:p>
            <a:endParaRPr/>
          </a:p>
        </p:txBody>
      </p:sp>
      <p:sp>
        <p:nvSpPr>
          <p:cNvPr id="76" name="Shape 76"/>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lvl="0" indent="0" rtl="0">
              <a:spcBef>
                <a:spcPts val="0"/>
              </a:spcBef>
              <a:buFont typeface="Arial"/>
              <a:buChar char="●"/>
              <a:defRPr sz="2400" b="1"/>
            </a:lvl1pPr>
            <a:lvl2pPr marL="457200" lvl="1" indent="0" rtl="0">
              <a:spcBef>
                <a:spcPts val="0"/>
              </a:spcBef>
              <a:buFont typeface="Arial"/>
              <a:buChar char="○"/>
              <a:defRPr sz="2000" b="1"/>
            </a:lvl2pPr>
            <a:lvl3pPr marL="914400" lvl="2" indent="0" rtl="0">
              <a:spcBef>
                <a:spcPts val="0"/>
              </a:spcBef>
              <a:buFont typeface="Arial"/>
              <a:buChar char="■"/>
              <a:defRPr sz="1800" b="1"/>
            </a:lvl3pPr>
            <a:lvl4pPr marL="1371600" lvl="3" indent="0" rtl="0">
              <a:spcBef>
                <a:spcPts val="0"/>
              </a:spcBef>
              <a:buFont typeface="Arial"/>
              <a:buChar char="●"/>
              <a:defRPr sz="1600" b="1"/>
            </a:lvl4pPr>
            <a:lvl5pPr marL="1828800" lvl="4" indent="0" rtl="0">
              <a:spcBef>
                <a:spcPts val="0"/>
              </a:spcBef>
              <a:buFont typeface="Arial"/>
              <a:buChar char="○"/>
              <a:defRPr sz="1600" b="1"/>
            </a:lvl5pPr>
            <a:lvl6pPr marL="2286000" lvl="5" indent="0" rtl="0">
              <a:spcBef>
                <a:spcPts val="0"/>
              </a:spcBef>
              <a:buFont typeface="Arial"/>
              <a:buChar char="■"/>
              <a:defRPr sz="1600" b="1"/>
            </a:lvl6pPr>
            <a:lvl7pPr marL="2743200" lvl="6" indent="0" rtl="0">
              <a:spcBef>
                <a:spcPts val="0"/>
              </a:spcBef>
              <a:buFont typeface="Arial"/>
              <a:buChar char="●"/>
              <a:defRPr sz="1600" b="1"/>
            </a:lvl7pPr>
            <a:lvl8pPr marL="3200400" lvl="7" indent="0" rtl="0">
              <a:spcBef>
                <a:spcPts val="0"/>
              </a:spcBef>
              <a:buFont typeface="Arial"/>
              <a:buChar char="○"/>
              <a:defRPr sz="1600" b="1"/>
            </a:lvl8pPr>
            <a:lvl9pPr marL="3657600" lvl="8" indent="0" rtl="0">
              <a:spcBef>
                <a:spcPts val="0"/>
              </a:spcBef>
              <a:buFont typeface="Arial"/>
              <a:buChar char="■"/>
              <a:defRPr sz="1600" b="1"/>
            </a:lvl9pPr>
          </a:lstStyle>
          <a:p>
            <a:endParaRPr/>
          </a:p>
        </p:txBody>
      </p:sp>
      <p:sp>
        <p:nvSpPr>
          <p:cNvPr id="77" name="Shape 77"/>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lvl="0" rtl="0">
              <a:spcBef>
                <a:spcPts val="0"/>
              </a:spcBef>
              <a:buChar char="●"/>
              <a:defRPr sz="2400"/>
            </a:lvl1pPr>
            <a:lvl2pPr lvl="1" rtl="0">
              <a:spcBef>
                <a:spcPts val="0"/>
              </a:spcBef>
              <a:buChar char="○"/>
              <a:defRPr sz="2000"/>
            </a:lvl2pPr>
            <a:lvl3pPr lvl="2" rtl="0">
              <a:spcBef>
                <a:spcPts val="0"/>
              </a:spcBef>
              <a:buChar char="■"/>
              <a:defRPr sz="1800"/>
            </a:lvl3pPr>
            <a:lvl4pPr lvl="3" rtl="0">
              <a:spcBef>
                <a:spcPts val="0"/>
              </a:spcBef>
              <a:buChar char="●"/>
              <a:defRPr sz="1600"/>
            </a:lvl4pPr>
            <a:lvl5pPr lvl="4" rtl="0">
              <a:spcBef>
                <a:spcPts val="0"/>
              </a:spcBef>
              <a:buChar char="○"/>
              <a:defRPr sz="1600"/>
            </a:lvl5pPr>
            <a:lvl6pPr lvl="5" rtl="0">
              <a:spcBef>
                <a:spcPts val="0"/>
              </a:spcBef>
              <a:buChar char="■"/>
              <a:defRPr sz="1600"/>
            </a:lvl6pPr>
            <a:lvl7pPr lvl="6" rtl="0">
              <a:spcBef>
                <a:spcPts val="0"/>
              </a:spcBef>
              <a:buChar char="●"/>
              <a:defRPr sz="1600"/>
            </a:lvl7pPr>
            <a:lvl8pPr lvl="7" rtl="0">
              <a:spcBef>
                <a:spcPts val="0"/>
              </a:spcBef>
              <a:buChar char="○"/>
              <a:defRPr sz="1600"/>
            </a:lvl8pPr>
            <a:lvl9pPr lvl="8" rtl="0">
              <a:spcBef>
                <a:spcPts val="0"/>
              </a:spcBef>
              <a:buChar char="■"/>
              <a:defRPr sz="1600"/>
            </a:lvl9pPr>
          </a:lstStyle>
          <a:p>
            <a:endParaRPr/>
          </a:p>
        </p:txBody>
      </p:sp>
      <p:sp>
        <p:nvSpPr>
          <p:cNvPr id="78" name="Shape 78"/>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lvl="0" indent="0" rtl="0">
              <a:spcBef>
                <a:spcPts val="0"/>
              </a:spcBef>
              <a:buFont typeface="Arial"/>
              <a:buChar char="●"/>
              <a:defRPr sz="2400" b="1"/>
            </a:lvl1pPr>
            <a:lvl2pPr marL="457200" lvl="1" indent="0" rtl="0">
              <a:spcBef>
                <a:spcPts val="0"/>
              </a:spcBef>
              <a:buFont typeface="Arial"/>
              <a:buChar char="○"/>
              <a:defRPr sz="2000" b="1"/>
            </a:lvl2pPr>
            <a:lvl3pPr marL="914400" lvl="2" indent="0" rtl="0">
              <a:spcBef>
                <a:spcPts val="0"/>
              </a:spcBef>
              <a:buFont typeface="Arial"/>
              <a:buChar char="■"/>
              <a:defRPr sz="1800" b="1"/>
            </a:lvl3pPr>
            <a:lvl4pPr marL="1371600" lvl="3" indent="0" rtl="0">
              <a:spcBef>
                <a:spcPts val="0"/>
              </a:spcBef>
              <a:buFont typeface="Arial"/>
              <a:buChar char="●"/>
              <a:defRPr sz="1600" b="1"/>
            </a:lvl4pPr>
            <a:lvl5pPr marL="1828800" lvl="4" indent="0" rtl="0">
              <a:spcBef>
                <a:spcPts val="0"/>
              </a:spcBef>
              <a:buFont typeface="Arial"/>
              <a:buChar char="○"/>
              <a:defRPr sz="1600" b="1"/>
            </a:lvl5pPr>
            <a:lvl6pPr marL="2286000" lvl="5" indent="0" rtl="0">
              <a:spcBef>
                <a:spcPts val="0"/>
              </a:spcBef>
              <a:buFont typeface="Arial"/>
              <a:buChar char="■"/>
              <a:defRPr sz="1600" b="1"/>
            </a:lvl6pPr>
            <a:lvl7pPr marL="2743200" lvl="6" indent="0" rtl="0">
              <a:spcBef>
                <a:spcPts val="0"/>
              </a:spcBef>
              <a:buFont typeface="Arial"/>
              <a:buChar char="●"/>
              <a:defRPr sz="1600" b="1"/>
            </a:lvl7pPr>
            <a:lvl8pPr marL="3200400" lvl="7" indent="0" rtl="0">
              <a:spcBef>
                <a:spcPts val="0"/>
              </a:spcBef>
              <a:buFont typeface="Arial"/>
              <a:buChar char="○"/>
              <a:defRPr sz="1600" b="1"/>
            </a:lvl8pPr>
            <a:lvl9pPr marL="3657600" lvl="8" indent="0" rtl="0">
              <a:spcBef>
                <a:spcPts val="0"/>
              </a:spcBef>
              <a:buFont typeface="Arial"/>
              <a:buChar char="■"/>
              <a:defRPr sz="1600" b="1"/>
            </a:lvl9pPr>
          </a:lstStyle>
          <a:p>
            <a:endParaRPr/>
          </a:p>
        </p:txBody>
      </p:sp>
      <p:sp>
        <p:nvSpPr>
          <p:cNvPr id="79" name="Shape 79"/>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lvl="0" rtl="0">
              <a:spcBef>
                <a:spcPts val="0"/>
              </a:spcBef>
              <a:buChar char="●"/>
              <a:defRPr sz="2400"/>
            </a:lvl1pPr>
            <a:lvl2pPr lvl="1" rtl="0">
              <a:spcBef>
                <a:spcPts val="0"/>
              </a:spcBef>
              <a:buChar char="○"/>
              <a:defRPr sz="2000"/>
            </a:lvl2pPr>
            <a:lvl3pPr lvl="2" rtl="0">
              <a:spcBef>
                <a:spcPts val="0"/>
              </a:spcBef>
              <a:buChar char="■"/>
              <a:defRPr sz="1800"/>
            </a:lvl3pPr>
            <a:lvl4pPr lvl="3" rtl="0">
              <a:spcBef>
                <a:spcPts val="0"/>
              </a:spcBef>
              <a:buChar char="●"/>
              <a:defRPr sz="1600"/>
            </a:lvl4pPr>
            <a:lvl5pPr lvl="4" rtl="0">
              <a:spcBef>
                <a:spcPts val="0"/>
              </a:spcBef>
              <a:buChar char="○"/>
              <a:defRPr sz="1600"/>
            </a:lvl5pPr>
            <a:lvl6pPr lvl="5" rtl="0">
              <a:spcBef>
                <a:spcPts val="0"/>
              </a:spcBef>
              <a:buChar char="■"/>
              <a:defRPr sz="1600"/>
            </a:lvl6pPr>
            <a:lvl7pPr lvl="6" rtl="0">
              <a:spcBef>
                <a:spcPts val="0"/>
              </a:spcBef>
              <a:buChar char="●"/>
              <a:defRPr sz="1600"/>
            </a:lvl7pPr>
            <a:lvl8pPr lvl="7" rtl="0">
              <a:spcBef>
                <a:spcPts val="0"/>
              </a:spcBef>
              <a:buChar char="○"/>
              <a:defRPr sz="1600"/>
            </a:lvl8pPr>
            <a:lvl9pPr lvl="8" rtl="0">
              <a:spcBef>
                <a:spcPts val="0"/>
              </a:spcBef>
              <a:buChar char="■"/>
              <a:defRPr sz="1600"/>
            </a:lvl9pPr>
          </a:lstStyle>
          <a:p>
            <a:endParaRPr/>
          </a:p>
        </p:txBody>
      </p:sp>
      <p:sp>
        <p:nvSpPr>
          <p:cNvPr id="80" name="Shape 80"/>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chemeClr val="dk1"/>
                </a:solidFill>
                <a:latin typeface="Arial"/>
                <a:ea typeface="Arial"/>
                <a:cs typeface="Arial"/>
                <a:sym typeface="Arial"/>
              </a:rPr>
              <a:t>‹#›</a:t>
            </a:fld>
            <a:endParaRPr lang="en-US" sz="14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lvl="0" algn="ctr" rtl="0">
              <a:spcBef>
                <a:spcPts val="0"/>
              </a:spcBef>
              <a:spcAft>
                <a:spcPts val="0"/>
              </a:spcAft>
              <a:defRPr sz="4400">
                <a:solidFill>
                  <a:schemeClr val="dk2"/>
                </a:solidFill>
                <a:latin typeface="Arial"/>
                <a:ea typeface="Arial"/>
                <a:cs typeface="Arial"/>
                <a:sym typeface="Arial"/>
              </a:defRPr>
            </a:lvl1pPr>
            <a:lvl2pPr lvl="1" algn="ctr" rtl="0">
              <a:spcBef>
                <a:spcPts val="0"/>
              </a:spcBef>
              <a:spcAft>
                <a:spcPts val="0"/>
              </a:spcAft>
              <a:defRPr sz="4400">
                <a:solidFill>
                  <a:schemeClr val="dk2"/>
                </a:solidFill>
                <a:latin typeface="Arial"/>
                <a:ea typeface="Arial"/>
                <a:cs typeface="Arial"/>
                <a:sym typeface="Arial"/>
              </a:defRPr>
            </a:lvl2pPr>
            <a:lvl3pPr lvl="2" algn="ctr" rtl="0">
              <a:spcBef>
                <a:spcPts val="0"/>
              </a:spcBef>
              <a:spcAft>
                <a:spcPts val="0"/>
              </a:spcAft>
              <a:defRPr sz="4400">
                <a:solidFill>
                  <a:schemeClr val="dk2"/>
                </a:solidFill>
                <a:latin typeface="Arial"/>
                <a:ea typeface="Arial"/>
                <a:cs typeface="Arial"/>
                <a:sym typeface="Arial"/>
              </a:defRPr>
            </a:lvl3pPr>
            <a:lvl4pPr lvl="3" algn="ctr" rtl="0">
              <a:spcBef>
                <a:spcPts val="0"/>
              </a:spcBef>
              <a:spcAft>
                <a:spcPts val="0"/>
              </a:spcAft>
              <a:defRPr sz="4400">
                <a:solidFill>
                  <a:schemeClr val="dk2"/>
                </a:solidFill>
                <a:latin typeface="Arial"/>
                <a:ea typeface="Arial"/>
                <a:cs typeface="Arial"/>
                <a:sym typeface="Arial"/>
              </a:defRPr>
            </a:lvl4pPr>
            <a:lvl5pPr lvl="4" algn="ctr" rtl="0">
              <a:spcBef>
                <a:spcPts val="0"/>
              </a:spcBef>
              <a:spcAft>
                <a:spcPts val="0"/>
              </a:spcAft>
              <a:defRPr sz="4400">
                <a:solidFill>
                  <a:schemeClr val="dk2"/>
                </a:solidFill>
                <a:latin typeface="Arial"/>
                <a:ea typeface="Arial"/>
                <a:cs typeface="Arial"/>
                <a:sym typeface="Arial"/>
              </a:defRPr>
            </a:lvl5pPr>
            <a:lvl6pPr marL="457200" lvl="5" algn="ctr" rtl="0">
              <a:spcBef>
                <a:spcPts val="0"/>
              </a:spcBef>
              <a:spcAft>
                <a:spcPts val="0"/>
              </a:spcAft>
              <a:defRPr sz="4400">
                <a:solidFill>
                  <a:schemeClr val="dk2"/>
                </a:solidFill>
                <a:latin typeface="Arial"/>
                <a:ea typeface="Arial"/>
                <a:cs typeface="Arial"/>
                <a:sym typeface="Arial"/>
              </a:defRPr>
            </a:lvl6pPr>
            <a:lvl7pPr marL="914400" lvl="6" algn="ctr" rtl="0">
              <a:spcBef>
                <a:spcPts val="0"/>
              </a:spcBef>
              <a:spcAft>
                <a:spcPts val="0"/>
              </a:spcAft>
              <a:defRPr sz="4400">
                <a:solidFill>
                  <a:schemeClr val="dk2"/>
                </a:solidFill>
                <a:latin typeface="Arial"/>
                <a:ea typeface="Arial"/>
                <a:cs typeface="Arial"/>
                <a:sym typeface="Arial"/>
              </a:defRPr>
            </a:lvl7pPr>
            <a:lvl8pPr marL="1371600" lvl="7" algn="ctr" rtl="0">
              <a:spcBef>
                <a:spcPts val="0"/>
              </a:spcBef>
              <a:spcAft>
                <a:spcPts val="0"/>
              </a:spcAft>
              <a:defRPr sz="4400">
                <a:solidFill>
                  <a:schemeClr val="dk2"/>
                </a:solidFill>
                <a:latin typeface="Arial"/>
                <a:ea typeface="Arial"/>
                <a:cs typeface="Arial"/>
                <a:sym typeface="Arial"/>
              </a:defRPr>
            </a:lvl8pPr>
            <a:lvl9pPr marL="1828800" lvl="8" algn="ctr" rtl="0">
              <a:spcBef>
                <a:spcPts val="0"/>
              </a:spcBef>
              <a:spcAft>
                <a:spcPts val="0"/>
              </a:spcAft>
              <a:defRPr sz="4400">
                <a:solidFill>
                  <a:schemeClr val="dk2"/>
                </a:solidFill>
                <a:latin typeface="Arial"/>
                <a:ea typeface="Arial"/>
                <a:cs typeface="Arial"/>
                <a:sym typeface="Arial"/>
              </a:defRPr>
            </a:lvl9pPr>
          </a:lstStyle>
          <a:p>
            <a:endParaRPr/>
          </a:p>
        </p:txBody>
      </p:sp>
      <p:sp>
        <p:nvSpPr>
          <p:cNvPr id="85" name="Shape 85"/>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lvl="0" rtl="0">
              <a:spcBef>
                <a:spcPts val="0"/>
              </a:spcBef>
              <a:buChar char="●"/>
              <a:defRPr sz="2800"/>
            </a:lvl1pPr>
            <a:lvl2pPr lvl="1" rtl="0">
              <a:spcBef>
                <a:spcPts val="0"/>
              </a:spcBef>
              <a:buChar char="○"/>
              <a:defRPr sz="2400"/>
            </a:lvl2pPr>
            <a:lvl3pPr lvl="2" rtl="0">
              <a:spcBef>
                <a:spcPts val="0"/>
              </a:spcBef>
              <a:buChar char="■"/>
              <a:defRPr sz="2000"/>
            </a:lvl3pPr>
            <a:lvl4pPr lvl="3" rtl="0">
              <a:spcBef>
                <a:spcPts val="0"/>
              </a:spcBef>
              <a:buChar char="●"/>
              <a:defRPr sz="1800"/>
            </a:lvl4pPr>
            <a:lvl5pPr lvl="4" rtl="0">
              <a:spcBef>
                <a:spcPts val="0"/>
              </a:spcBef>
              <a:buChar char="○"/>
              <a:defRPr sz="1800"/>
            </a:lvl5pPr>
            <a:lvl6pPr lvl="5" rtl="0">
              <a:spcBef>
                <a:spcPts val="0"/>
              </a:spcBef>
              <a:buChar char="■"/>
              <a:defRPr sz="1800"/>
            </a:lvl6pPr>
            <a:lvl7pPr lvl="6" rtl="0">
              <a:spcBef>
                <a:spcPts val="0"/>
              </a:spcBef>
              <a:buChar char="●"/>
              <a:defRPr sz="1800"/>
            </a:lvl7pPr>
            <a:lvl8pPr lvl="7" rtl="0">
              <a:spcBef>
                <a:spcPts val="0"/>
              </a:spcBef>
              <a:buChar char="○"/>
              <a:defRPr sz="1800"/>
            </a:lvl8pPr>
            <a:lvl9pPr lvl="8" rtl="0">
              <a:spcBef>
                <a:spcPts val="0"/>
              </a:spcBef>
              <a:buChar char="■"/>
              <a:defRPr sz="1800"/>
            </a:lvl9pPr>
          </a:lstStyle>
          <a:p>
            <a:endParaRPr/>
          </a:p>
        </p:txBody>
      </p:sp>
      <p:sp>
        <p:nvSpPr>
          <p:cNvPr id="86" name="Shape 86"/>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lvl="0" rtl="0">
              <a:spcBef>
                <a:spcPts val="0"/>
              </a:spcBef>
              <a:buChar char="●"/>
              <a:defRPr sz="2800"/>
            </a:lvl1pPr>
            <a:lvl2pPr lvl="1" rtl="0">
              <a:spcBef>
                <a:spcPts val="0"/>
              </a:spcBef>
              <a:buChar char="○"/>
              <a:defRPr sz="2400"/>
            </a:lvl2pPr>
            <a:lvl3pPr lvl="2" rtl="0">
              <a:spcBef>
                <a:spcPts val="0"/>
              </a:spcBef>
              <a:buChar char="■"/>
              <a:defRPr sz="2000"/>
            </a:lvl3pPr>
            <a:lvl4pPr lvl="3" rtl="0">
              <a:spcBef>
                <a:spcPts val="0"/>
              </a:spcBef>
              <a:buChar char="●"/>
              <a:defRPr sz="1800"/>
            </a:lvl4pPr>
            <a:lvl5pPr lvl="4" rtl="0">
              <a:spcBef>
                <a:spcPts val="0"/>
              </a:spcBef>
              <a:buChar char="○"/>
              <a:defRPr sz="1800"/>
            </a:lvl5pPr>
            <a:lvl6pPr lvl="5" rtl="0">
              <a:spcBef>
                <a:spcPts val="0"/>
              </a:spcBef>
              <a:buChar char="■"/>
              <a:defRPr sz="1800"/>
            </a:lvl6pPr>
            <a:lvl7pPr lvl="6" rtl="0">
              <a:spcBef>
                <a:spcPts val="0"/>
              </a:spcBef>
              <a:buChar char="●"/>
              <a:defRPr sz="1800"/>
            </a:lvl7pPr>
            <a:lvl8pPr lvl="7" rtl="0">
              <a:spcBef>
                <a:spcPts val="0"/>
              </a:spcBef>
              <a:buChar char="○"/>
              <a:defRPr sz="1800"/>
            </a:lvl8pPr>
            <a:lvl9pPr lvl="8" rtl="0">
              <a:spcBef>
                <a:spcPts val="0"/>
              </a:spcBef>
              <a:buChar char="■"/>
              <a:defRPr sz="1800"/>
            </a:lvl9pPr>
          </a:lstStyle>
          <a:p>
            <a:endParaRPr/>
          </a:p>
        </p:txBody>
      </p:sp>
      <p:sp>
        <p:nvSpPr>
          <p:cNvPr id="87" name="Shape 87"/>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88" name="Shape 88"/>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89" name="Shape 89"/>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chemeClr val="dk1"/>
                </a:solidFill>
                <a:latin typeface="Arial"/>
                <a:ea typeface="Arial"/>
                <a:cs typeface="Arial"/>
                <a:sym typeface="Arial"/>
              </a:rPr>
              <a:t>‹#›</a:t>
            </a:fld>
            <a:endParaRPr lang="en-US" sz="14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lvl="0" algn="l" rtl="0">
              <a:spcBef>
                <a:spcPts val="0"/>
              </a:spcBef>
              <a:defRPr sz="4000" b="1" cap="none"/>
            </a:lvl1pPr>
            <a:lvl2pPr lvl="1" rtl="0">
              <a:spcBef>
                <a:spcPts val="0"/>
              </a:spcBef>
              <a:defRPr sz="4400">
                <a:solidFill>
                  <a:schemeClr val="dk2"/>
                </a:solidFill>
                <a:latin typeface="Arial"/>
                <a:ea typeface="Arial"/>
                <a:cs typeface="Arial"/>
                <a:sym typeface="Arial"/>
              </a:defRPr>
            </a:lvl2pPr>
            <a:lvl3pPr lvl="2" rtl="0">
              <a:spcBef>
                <a:spcPts val="0"/>
              </a:spcBef>
              <a:defRPr sz="4400">
                <a:solidFill>
                  <a:schemeClr val="dk2"/>
                </a:solidFill>
                <a:latin typeface="Arial"/>
                <a:ea typeface="Arial"/>
                <a:cs typeface="Arial"/>
                <a:sym typeface="Arial"/>
              </a:defRPr>
            </a:lvl3pPr>
            <a:lvl4pPr lvl="3" rtl="0">
              <a:spcBef>
                <a:spcPts val="0"/>
              </a:spcBef>
              <a:defRPr sz="4400">
                <a:solidFill>
                  <a:schemeClr val="dk2"/>
                </a:solidFill>
                <a:latin typeface="Arial"/>
                <a:ea typeface="Arial"/>
                <a:cs typeface="Arial"/>
                <a:sym typeface="Arial"/>
              </a:defRPr>
            </a:lvl4pPr>
            <a:lvl5pPr lvl="4" rtl="0">
              <a:spcBef>
                <a:spcPts val="0"/>
              </a:spcBef>
              <a:defRPr sz="4400">
                <a:solidFill>
                  <a:schemeClr val="dk2"/>
                </a:solidFill>
                <a:latin typeface="Arial"/>
                <a:ea typeface="Arial"/>
                <a:cs typeface="Arial"/>
                <a:sym typeface="Arial"/>
              </a:defRPr>
            </a:lvl5pPr>
            <a:lvl6pPr lvl="5" rtl="0">
              <a:spcBef>
                <a:spcPts val="0"/>
              </a:spcBef>
              <a:defRPr sz="4400">
                <a:solidFill>
                  <a:schemeClr val="dk2"/>
                </a:solidFill>
                <a:latin typeface="Arial"/>
                <a:ea typeface="Arial"/>
                <a:cs typeface="Arial"/>
                <a:sym typeface="Arial"/>
              </a:defRPr>
            </a:lvl6pPr>
            <a:lvl7pPr lvl="6" rtl="0">
              <a:spcBef>
                <a:spcPts val="0"/>
              </a:spcBef>
              <a:defRPr sz="4400">
                <a:solidFill>
                  <a:schemeClr val="dk2"/>
                </a:solidFill>
                <a:latin typeface="Arial"/>
                <a:ea typeface="Arial"/>
                <a:cs typeface="Arial"/>
                <a:sym typeface="Arial"/>
              </a:defRPr>
            </a:lvl7pPr>
            <a:lvl8pPr lvl="7" rtl="0">
              <a:spcBef>
                <a:spcPts val="0"/>
              </a:spcBef>
              <a:defRPr sz="4400">
                <a:solidFill>
                  <a:schemeClr val="dk2"/>
                </a:solidFill>
                <a:latin typeface="Arial"/>
                <a:ea typeface="Arial"/>
                <a:cs typeface="Arial"/>
                <a:sym typeface="Arial"/>
              </a:defRPr>
            </a:lvl8pPr>
            <a:lvl9pPr lvl="8" rtl="0">
              <a:spcBef>
                <a:spcPts val="0"/>
              </a:spcBef>
              <a:defRPr sz="4400">
                <a:solidFill>
                  <a:schemeClr val="dk2"/>
                </a:solidFill>
                <a:latin typeface="Arial"/>
                <a:ea typeface="Arial"/>
                <a:cs typeface="Arial"/>
                <a:sym typeface="Arial"/>
              </a:defRPr>
            </a:lvl9pPr>
          </a:lstStyle>
          <a:p>
            <a:endParaRPr/>
          </a:p>
        </p:txBody>
      </p:sp>
      <p:sp>
        <p:nvSpPr>
          <p:cNvPr id="92" name="Shape 92"/>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lvl="0" indent="0" rtl="0">
              <a:spcBef>
                <a:spcPts val="0"/>
              </a:spcBef>
              <a:buFont typeface="Arial"/>
              <a:buChar char="●"/>
              <a:defRPr sz="2000"/>
            </a:lvl1pPr>
            <a:lvl2pPr marL="457200" lvl="1" indent="0" rtl="0">
              <a:spcBef>
                <a:spcPts val="0"/>
              </a:spcBef>
              <a:buFont typeface="Arial"/>
              <a:buChar char="○"/>
              <a:defRPr sz="1800"/>
            </a:lvl2pPr>
            <a:lvl3pPr marL="914400" lvl="2" indent="0" rtl="0">
              <a:spcBef>
                <a:spcPts val="0"/>
              </a:spcBef>
              <a:buFont typeface="Arial"/>
              <a:buChar char="■"/>
              <a:defRPr sz="1600"/>
            </a:lvl3pPr>
            <a:lvl4pPr marL="1371600" lvl="3" indent="0" rtl="0">
              <a:spcBef>
                <a:spcPts val="0"/>
              </a:spcBef>
              <a:buFont typeface="Arial"/>
              <a:buChar char="●"/>
              <a:defRPr sz="1400"/>
            </a:lvl4pPr>
            <a:lvl5pPr marL="1828800" lvl="4" indent="0" rtl="0">
              <a:spcBef>
                <a:spcPts val="0"/>
              </a:spcBef>
              <a:buFont typeface="Arial"/>
              <a:buChar char="○"/>
              <a:defRPr sz="1400"/>
            </a:lvl5pPr>
            <a:lvl6pPr marL="2286000" lvl="5" indent="0" rtl="0">
              <a:spcBef>
                <a:spcPts val="0"/>
              </a:spcBef>
              <a:buFont typeface="Arial"/>
              <a:buChar char="■"/>
              <a:defRPr sz="1400"/>
            </a:lvl6pPr>
            <a:lvl7pPr marL="2743200" lvl="6" indent="0" rtl="0">
              <a:spcBef>
                <a:spcPts val="0"/>
              </a:spcBef>
              <a:buFont typeface="Arial"/>
              <a:buChar char="●"/>
              <a:defRPr sz="1400"/>
            </a:lvl7pPr>
            <a:lvl8pPr marL="3200400" lvl="7" indent="0" rtl="0">
              <a:spcBef>
                <a:spcPts val="0"/>
              </a:spcBef>
              <a:buFont typeface="Arial"/>
              <a:buChar char="○"/>
              <a:defRPr sz="1400"/>
            </a:lvl8pPr>
            <a:lvl9pPr marL="3657600" lvl="8" indent="0" rtl="0">
              <a:spcBef>
                <a:spcPts val="0"/>
              </a:spcBef>
              <a:buFont typeface="Arial"/>
              <a:buChar char="■"/>
              <a:defRPr sz="1400"/>
            </a:lvl9pPr>
          </a:lstStyle>
          <a:p>
            <a:endParaRPr/>
          </a:p>
        </p:txBody>
      </p:sp>
      <p:sp>
        <p:nvSpPr>
          <p:cNvPr id="93" name="Shape 93"/>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94" name="Shape 94"/>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95" name="Shape 95"/>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chemeClr val="dk1"/>
                </a:solidFill>
                <a:latin typeface="Arial"/>
                <a:ea typeface="Arial"/>
                <a:cs typeface="Arial"/>
                <a:sym typeface="Arial"/>
              </a:rPr>
              <a:t>‹#›</a:t>
            </a:fld>
            <a:endParaRPr lang="en-US" sz="14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lvl="0" algn="ctr" rtl="0">
              <a:spcBef>
                <a:spcPts val="0"/>
              </a:spcBef>
              <a:spcAft>
                <a:spcPts val="0"/>
              </a:spcAft>
              <a:defRPr sz="4400">
                <a:solidFill>
                  <a:schemeClr val="dk2"/>
                </a:solidFill>
                <a:latin typeface="Arial"/>
                <a:ea typeface="Arial"/>
                <a:cs typeface="Arial"/>
                <a:sym typeface="Arial"/>
              </a:defRPr>
            </a:lvl1pPr>
            <a:lvl2pPr lvl="1" algn="ctr" rtl="0">
              <a:spcBef>
                <a:spcPts val="0"/>
              </a:spcBef>
              <a:spcAft>
                <a:spcPts val="0"/>
              </a:spcAft>
              <a:defRPr sz="4400">
                <a:solidFill>
                  <a:schemeClr val="dk2"/>
                </a:solidFill>
                <a:latin typeface="Arial"/>
                <a:ea typeface="Arial"/>
                <a:cs typeface="Arial"/>
                <a:sym typeface="Arial"/>
              </a:defRPr>
            </a:lvl2pPr>
            <a:lvl3pPr lvl="2" algn="ctr" rtl="0">
              <a:spcBef>
                <a:spcPts val="0"/>
              </a:spcBef>
              <a:spcAft>
                <a:spcPts val="0"/>
              </a:spcAft>
              <a:defRPr sz="4400">
                <a:solidFill>
                  <a:schemeClr val="dk2"/>
                </a:solidFill>
                <a:latin typeface="Arial"/>
                <a:ea typeface="Arial"/>
                <a:cs typeface="Arial"/>
                <a:sym typeface="Arial"/>
              </a:defRPr>
            </a:lvl3pPr>
            <a:lvl4pPr lvl="3" algn="ctr" rtl="0">
              <a:spcBef>
                <a:spcPts val="0"/>
              </a:spcBef>
              <a:spcAft>
                <a:spcPts val="0"/>
              </a:spcAft>
              <a:defRPr sz="4400">
                <a:solidFill>
                  <a:schemeClr val="dk2"/>
                </a:solidFill>
                <a:latin typeface="Arial"/>
                <a:ea typeface="Arial"/>
                <a:cs typeface="Arial"/>
                <a:sym typeface="Arial"/>
              </a:defRPr>
            </a:lvl4pPr>
            <a:lvl5pPr lvl="4" algn="ctr" rtl="0">
              <a:spcBef>
                <a:spcPts val="0"/>
              </a:spcBef>
              <a:spcAft>
                <a:spcPts val="0"/>
              </a:spcAft>
              <a:defRPr sz="4400">
                <a:solidFill>
                  <a:schemeClr val="dk2"/>
                </a:solidFill>
                <a:latin typeface="Arial"/>
                <a:ea typeface="Arial"/>
                <a:cs typeface="Arial"/>
                <a:sym typeface="Arial"/>
              </a:defRPr>
            </a:lvl5pPr>
            <a:lvl6pPr marL="457200" lvl="5" algn="ctr" rtl="0">
              <a:spcBef>
                <a:spcPts val="0"/>
              </a:spcBef>
              <a:spcAft>
                <a:spcPts val="0"/>
              </a:spcAft>
              <a:defRPr sz="4400">
                <a:solidFill>
                  <a:schemeClr val="dk2"/>
                </a:solidFill>
                <a:latin typeface="Arial"/>
                <a:ea typeface="Arial"/>
                <a:cs typeface="Arial"/>
                <a:sym typeface="Arial"/>
              </a:defRPr>
            </a:lvl6pPr>
            <a:lvl7pPr marL="914400" lvl="6" algn="ctr" rtl="0">
              <a:spcBef>
                <a:spcPts val="0"/>
              </a:spcBef>
              <a:spcAft>
                <a:spcPts val="0"/>
              </a:spcAft>
              <a:defRPr sz="4400">
                <a:solidFill>
                  <a:schemeClr val="dk2"/>
                </a:solidFill>
                <a:latin typeface="Arial"/>
                <a:ea typeface="Arial"/>
                <a:cs typeface="Arial"/>
                <a:sym typeface="Arial"/>
              </a:defRPr>
            </a:lvl7pPr>
            <a:lvl8pPr marL="1371600" lvl="7" algn="ctr" rtl="0">
              <a:spcBef>
                <a:spcPts val="0"/>
              </a:spcBef>
              <a:spcAft>
                <a:spcPts val="0"/>
              </a:spcAft>
              <a:defRPr sz="4400">
                <a:solidFill>
                  <a:schemeClr val="dk2"/>
                </a:solidFill>
                <a:latin typeface="Arial"/>
                <a:ea typeface="Arial"/>
                <a:cs typeface="Arial"/>
                <a:sym typeface="Arial"/>
              </a:defRPr>
            </a:lvl8pPr>
            <a:lvl9pPr marL="1828800" lvl="8" algn="ctr" rtl="0">
              <a:spcBef>
                <a:spcPts val="0"/>
              </a:spcBef>
              <a:spcAft>
                <a:spcPts val="0"/>
              </a:spcAft>
              <a:defRPr sz="4400">
                <a:solidFill>
                  <a:schemeClr val="dk2"/>
                </a:solidFill>
                <a:latin typeface="Arial"/>
                <a:ea typeface="Arial"/>
                <a:cs typeface="Arial"/>
                <a:sym typeface="Arial"/>
              </a:defRPr>
            </a:lvl9pPr>
          </a:lstStyle>
          <a:p>
            <a:endParaRPr/>
          </a:p>
        </p:txBody>
      </p:sp>
      <p:sp>
        <p:nvSpPr>
          <p:cNvPr id="23" name="Shape 23"/>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lvl="0" indent="-139700" algn="l" rtl="0">
              <a:spcBef>
                <a:spcPts val="640"/>
              </a:spcBef>
              <a:spcAft>
                <a:spcPts val="0"/>
              </a:spcAft>
              <a:buNone/>
              <a:defRPr sz="3200">
                <a:solidFill>
                  <a:schemeClr val="dk1"/>
                </a:solidFill>
                <a:latin typeface="Arial"/>
                <a:ea typeface="Arial"/>
                <a:cs typeface="Arial"/>
                <a:sym typeface="Arial"/>
              </a:defRPr>
            </a:lvl1pPr>
            <a:lvl2pPr marL="742950" lvl="1" indent="-107950" algn="l" rtl="0">
              <a:spcBef>
                <a:spcPts val="560"/>
              </a:spcBef>
              <a:spcAft>
                <a:spcPts val="0"/>
              </a:spcAft>
              <a:buNone/>
              <a:defRPr sz="2800">
                <a:solidFill>
                  <a:schemeClr val="dk1"/>
                </a:solidFill>
                <a:latin typeface="Arial"/>
                <a:ea typeface="Arial"/>
                <a:cs typeface="Arial"/>
                <a:sym typeface="Arial"/>
              </a:defRPr>
            </a:lvl2pPr>
            <a:lvl3pPr marL="1143000" lvl="2" indent="-76200" algn="l" rtl="0">
              <a:spcBef>
                <a:spcPts val="480"/>
              </a:spcBef>
              <a:spcAft>
                <a:spcPts val="0"/>
              </a:spcAft>
              <a:buNone/>
              <a:defRPr sz="2400">
                <a:solidFill>
                  <a:schemeClr val="dk1"/>
                </a:solidFill>
                <a:latin typeface="Arial"/>
                <a:ea typeface="Arial"/>
                <a:cs typeface="Arial"/>
                <a:sym typeface="Arial"/>
              </a:defRPr>
            </a:lvl3pPr>
            <a:lvl4pPr marL="1600200" lvl="3" indent="-101600" algn="l" rtl="0">
              <a:spcBef>
                <a:spcPts val="400"/>
              </a:spcBef>
              <a:spcAft>
                <a:spcPts val="0"/>
              </a:spcAft>
              <a:buNone/>
              <a:defRPr sz="2000">
                <a:solidFill>
                  <a:schemeClr val="dk1"/>
                </a:solidFill>
                <a:latin typeface="Arial"/>
                <a:ea typeface="Arial"/>
                <a:cs typeface="Arial"/>
                <a:sym typeface="Arial"/>
              </a:defRPr>
            </a:lvl4pPr>
            <a:lvl5pPr marL="2057400" lvl="4" indent="-101600" algn="l" rtl="0">
              <a:spcBef>
                <a:spcPts val="400"/>
              </a:spcBef>
              <a:spcAft>
                <a:spcPts val="0"/>
              </a:spcAft>
              <a:buNone/>
              <a:defRPr sz="2000">
                <a:solidFill>
                  <a:schemeClr val="dk1"/>
                </a:solidFill>
                <a:latin typeface="Arial"/>
                <a:ea typeface="Arial"/>
                <a:cs typeface="Arial"/>
                <a:sym typeface="Arial"/>
              </a:defRPr>
            </a:lvl5pPr>
            <a:lvl6pPr marL="2514600" lvl="5" indent="-101600" algn="l" rtl="0">
              <a:spcBef>
                <a:spcPts val="400"/>
              </a:spcBef>
              <a:spcAft>
                <a:spcPts val="0"/>
              </a:spcAft>
              <a:buNone/>
              <a:defRPr sz="2000">
                <a:solidFill>
                  <a:schemeClr val="dk1"/>
                </a:solidFill>
                <a:latin typeface="Arial"/>
                <a:ea typeface="Arial"/>
                <a:cs typeface="Arial"/>
                <a:sym typeface="Arial"/>
              </a:defRPr>
            </a:lvl6pPr>
            <a:lvl7pPr marL="2971800" lvl="6" indent="-101600" algn="l" rtl="0">
              <a:spcBef>
                <a:spcPts val="400"/>
              </a:spcBef>
              <a:spcAft>
                <a:spcPts val="0"/>
              </a:spcAft>
              <a:buNone/>
              <a:defRPr sz="2000">
                <a:solidFill>
                  <a:schemeClr val="dk1"/>
                </a:solidFill>
                <a:latin typeface="Arial"/>
                <a:ea typeface="Arial"/>
                <a:cs typeface="Arial"/>
                <a:sym typeface="Arial"/>
              </a:defRPr>
            </a:lvl7pPr>
            <a:lvl8pPr marL="3429000" lvl="7" indent="-101600" algn="l" rtl="0">
              <a:spcBef>
                <a:spcPts val="400"/>
              </a:spcBef>
              <a:spcAft>
                <a:spcPts val="0"/>
              </a:spcAft>
              <a:buNone/>
              <a:defRPr sz="2000">
                <a:solidFill>
                  <a:schemeClr val="dk1"/>
                </a:solidFill>
                <a:latin typeface="Arial"/>
                <a:ea typeface="Arial"/>
                <a:cs typeface="Arial"/>
                <a:sym typeface="Arial"/>
              </a:defRPr>
            </a:lvl8pPr>
            <a:lvl9pPr marL="3886200" lvl="8" indent="-101600" algn="l" rtl="0">
              <a:spcBef>
                <a:spcPts val="400"/>
              </a:spcBef>
              <a:spcAft>
                <a:spcPts val="0"/>
              </a:spcAft>
              <a:buNone/>
              <a:defRPr sz="2000">
                <a:solidFill>
                  <a:schemeClr val="dk1"/>
                </a:solidFill>
                <a:latin typeface="Arial"/>
                <a:ea typeface="Arial"/>
                <a:cs typeface="Arial"/>
                <a:sym typeface="Arial"/>
              </a:defRPr>
            </a:lvl9pPr>
          </a:lstStyle>
          <a:p>
            <a:endParaRPr/>
          </a:p>
        </p:txBody>
      </p:sp>
      <p:sp>
        <p:nvSpPr>
          <p:cNvPr id="24" name="Shape 24"/>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25" name="Shape 25"/>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26" name="Shape 26"/>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chemeClr val="dk1"/>
                </a:solidFill>
                <a:latin typeface="Arial"/>
                <a:ea typeface="Arial"/>
                <a:cs typeface="Arial"/>
                <a:sym typeface="Arial"/>
              </a:rPr>
              <a:t>‹#›</a:t>
            </a:fld>
            <a:endParaRPr lang="en-US" sz="14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lvl="0" algn="ctr" rtl="0">
              <a:spcBef>
                <a:spcPts val="0"/>
              </a:spcBef>
              <a:spcAft>
                <a:spcPts val="0"/>
              </a:spcAft>
              <a:defRPr sz="4400">
                <a:solidFill>
                  <a:schemeClr val="dk2"/>
                </a:solidFill>
                <a:latin typeface="Arial"/>
                <a:ea typeface="Arial"/>
                <a:cs typeface="Arial"/>
                <a:sym typeface="Arial"/>
              </a:defRPr>
            </a:lvl1pPr>
            <a:lvl2pPr lvl="1" algn="ctr" rtl="0">
              <a:spcBef>
                <a:spcPts val="0"/>
              </a:spcBef>
              <a:spcAft>
                <a:spcPts val="0"/>
              </a:spcAft>
              <a:defRPr sz="4400">
                <a:solidFill>
                  <a:schemeClr val="dk2"/>
                </a:solidFill>
                <a:latin typeface="Arial"/>
                <a:ea typeface="Arial"/>
                <a:cs typeface="Arial"/>
                <a:sym typeface="Arial"/>
              </a:defRPr>
            </a:lvl2pPr>
            <a:lvl3pPr lvl="2" algn="ctr" rtl="0">
              <a:spcBef>
                <a:spcPts val="0"/>
              </a:spcBef>
              <a:spcAft>
                <a:spcPts val="0"/>
              </a:spcAft>
              <a:defRPr sz="4400">
                <a:solidFill>
                  <a:schemeClr val="dk2"/>
                </a:solidFill>
                <a:latin typeface="Arial"/>
                <a:ea typeface="Arial"/>
                <a:cs typeface="Arial"/>
                <a:sym typeface="Arial"/>
              </a:defRPr>
            </a:lvl3pPr>
            <a:lvl4pPr lvl="3" algn="ctr" rtl="0">
              <a:spcBef>
                <a:spcPts val="0"/>
              </a:spcBef>
              <a:spcAft>
                <a:spcPts val="0"/>
              </a:spcAft>
              <a:defRPr sz="4400">
                <a:solidFill>
                  <a:schemeClr val="dk2"/>
                </a:solidFill>
                <a:latin typeface="Arial"/>
                <a:ea typeface="Arial"/>
                <a:cs typeface="Arial"/>
                <a:sym typeface="Arial"/>
              </a:defRPr>
            </a:lvl4pPr>
            <a:lvl5pPr lvl="4" algn="ctr" rtl="0">
              <a:spcBef>
                <a:spcPts val="0"/>
              </a:spcBef>
              <a:spcAft>
                <a:spcPts val="0"/>
              </a:spcAft>
              <a:defRPr sz="4400">
                <a:solidFill>
                  <a:schemeClr val="dk2"/>
                </a:solidFill>
                <a:latin typeface="Arial"/>
                <a:ea typeface="Arial"/>
                <a:cs typeface="Arial"/>
                <a:sym typeface="Arial"/>
              </a:defRPr>
            </a:lvl5pPr>
            <a:lvl6pPr marL="457200" lvl="5" algn="ctr" rtl="0">
              <a:spcBef>
                <a:spcPts val="0"/>
              </a:spcBef>
              <a:spcAft>
                <a:spcPts val="0"/>
              </a:spcAft>
              <a:defRPr sz="4400">
                <a:solidFill>
                  <a:schemeClr val="dk2"/>
                </a:solidFill>
                <a:latin typeface="Arial"/>
                <a:ea typeface="Arial"/>
                <a:cs typeface="Arial"/>
                <a:sym typeface="Arial"/>
              </a:defRPr>
            </a:lvl6pPr>
            <a:lvl7pPr marL="914400" lvl="6" algn="ctr" rtl="0">
              <a:spcBef>
                <a:spcPts val="0"/>
              </a:spcBef>
              <a:spcAft>
                <a:spcPts val="0"/>
              </a:spcAft>
              <a:defRPr sz="4400">
                <a:solidFill>
                  <a:schemeClr val="dk2"/>
                </a:solidFill>
                <a:latin typeface="Arial"/>
                <a:ea typeface="Arial"/>
                <a:cs typeface="Arial"/>
                <a:sym typeface="Arial"/>
              </a:defRPr>
            </a:lvl7pPr>
            <a:lvl8pPr marL="1371600" lvl="7" algn="ctr" rtl="0">
              <a:spcBef>
                <a:spcPts val="0"/>
              </a:spcBef>
              <a:spcAft>
                <a:spcPts val="0"/>
              </a:spcAft>
              <a:defRPr sz="4400">
                <a:solidFill>
                  <a:schemeClr val="dk2"/>
                </a:solidFill>
                <a:latin typeface="Arial"/>
                <a:ea typeface="Arial"/>
                <a:cs typeface="Arial"/>
                <a:sym typeface="Arial"/>
              </a:defRPr>
            </a:lvl8pPr>
            <a:lvl9pPr marL="1828800" lvl="8" algn="ctr" rtl="0">
              <a:spcBef>
                <a:spcPts val="0"/>
              </a:spcBef>
              <a:spcAft>
                <a:spcPts val="0"/>
              </a:spcAft>
              <a:defRPr sz="4400">
                <a:solidFill>
                  <a:schemeClr val="dk2"/>
                </a:solidFill>
                <a:latin typeface="Arial"/>
                <a:ea typeface="Arial"/>
                <a:cs typeface="Arial"/>
                <a:sym typeface="Arial"/>
              </a:defRPr>
            </a:lvl9pPr>
          </a:lstStyle>
          <a:p>
            <a:endParaRPr/>
          </a:p>
        </p:txBody>
      </p:sp>
      <p:sp>
        <p:nvSpPr>
          <p:cNvPr id="29" name="Shape 29"/>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marL="342900" lvl="0" indent="-139700" algn="l" rtl="0">
              <a:spcBef>
                <a:spcPts val="640"/>
              </a:spcBef>
              <a:spcAft>
                <a:spcPts val="0"/>
              </a:spcAft>
              <a:buNone/>
              <a:defRPr sz="3200">
                <a:solidFill>
                  <a:schemeClr val="dk1"/>
                </a:solidFill>
                <a:latin typeface="Arial"/>
                <a:ea typeface="Arial"/>
                <a:cs typeface="Arial"/>
                <a:sym typeface="Arial"/>
              </a:defRPr>
            </a:lvl1pPr>
            <a:lvl2pPr marL="742950" lvl="1" indent="-107950" algn="l" rtl="0">
              <a:spcBef>
                <a:spcPts val="560"/>
              </a:spcBef>
              <a:spcAft>
                <a:spcPts val="0"/>
              </a:spcAft>
              <a:buNone/>
              <a:defRPr sz="2800">
                <a:solidFill>
                  <a:schemeClr val="dk1"/>
                </a:solidFill>
                <a:latin typeface="Arial"/>
                <a:ea typeface="Arial"/>
                <a:cs typeface="Arial"/>
                <a:sym typeface="Arial"/>
              </a:defRPr>
            </a:lvl2pPr>
            <a:lvl3pPr marL="1143000" lvl="2" indent="-76200" algn="l" rtl="0">
              <a:spcBef>
                <a:spcPts val="480"/>
              </a:spcBef>
              <a:spcAft>
                <a:spcPts val="0"/>
              </a:spcAft>
              <a:buNone/>
              <a:defRPr sz="2400">
                <a:solidFill>
                  <a:schemeClr val="dk1"/>
                </a:solidFill>
                <a:latin typeface="Arial"/>
                <a:ea typeface="Arial"/>
                <a:cs typeface="Arial"/>
                <a:sym typeface="Arial"/>
              </a:defRPr>
            </a:lvl3pPr>
            <a:lvl4pPr marL="1600200" lvl="3" indent="-101600" algn="l" rtl="0">
              <a:spcBef>
                <a:spcPts val="400"/>
              </a:spcBef>
              <a:spcAft>
                <a:spcPts val="0"/>
              </a:spcAft>
              <a:buNone/>
              <a:defRPr sz="2000">
                <a:solidFill>
                  <a:schemeClr val="dk1"/>
                </a:solidFill>
                <a:latin typeface="Arial"/>
                <a:ea typeface="Arial"/>
                <a:cs typeface="Arial"/>
                <a:sym typeface="Arial"/>
              </a:defRPr>
            </a:lvl4pPr>
            <a:lvl5pPr marL="2057400" lvl="4" indent="-101600" algn="l" rtl="0">
              <a:spcBef>
                <a:spcPts val="400"/>
              </a:spcBef>
              <a:spcAft>
                <a:spcPts val="0"/>
              </a:spcAft>
              <a:buNone/>
              <a:defRPr sz="2000">
                <a:solidFill>
                  <a:schemeClr val="dk1"/>
                </a:solidFill>
                <a:latin typeface="Arial"/>
                <a:ea typeface="Arial"/>
                <a:cs typeface="Arial"/>
                <a:sym typeface="Arial"/>
              </a:defRPr>
            </a:lvl5pPr>
            <a:lvl6pPr marL="2514600" lvl="5" indent="-101600" algn="l" rtl="0">
              <a:spcBef>
                <a:spcPts val="400"/>
              </a:spcBef>
              <a:spcAft>
                <a:spcPts val="0"/>
              </a:spcAft>
              <a:buNone/>
              <a:defRPr sz="2000">
                <a:solidFill>
                  <a:schemeClr val="dk1"/>
                </a:solidFill>
                <a:latin typeface="Arial"/>
                <a:ea typeface="Arial"/>
                <a:cs typeface="Arial"/>
                <a:sym typeface="Arial"/>
              </a:defRPr>
            </a:lvl6pPr>
            <a:lvl7pPr marL="2971800" lvl="6" indent="-101600" algn="l" rtl="0">
              <a:spcBef>
                <a:spcPts val="400"/>
              </a:spcBef>
              <a:spcAft>
                <a:spcPts val="0"/>
              </a:spcAft>
              <a:buNone/>
              <a:defRPr sz="2000">
                <a:solidFill>
                  <a:schemeClr val="dk1"/>
                </a:solidFill>
                <a:latin typeface="Arial"/>
                <a:ea typeface="Arial"/>
                <a:cs typeface="Arial"/>
                <a:sym typeface="Arial"/>
              </a:defRPr>
            </a:lvl7pPr>
            <a:lvl8pPr marL="3429000" lvl="7" indent="-101600" algn="l" rtl="0">
              <a:spcBef>
                <a:spcPts val="400"/>
              </a:spcBef>
              <a:spcAft>
                <a:spcPts val="0"/>
              </a:spcAft>
              <a:buNone/>
              <a:defRPr sz="2000">
                <a:solidFill>
                  <a:schemeClr val="dk1"/>
                </a:solidFill>
                <a:latin typeface="Arial"/>
                <a:ea typeface="Arial"/>
                <a:cs typeface="Arial"/>
                <a:sym typeface="Arial"/>
              </a:defRPr>
            </a:lvl8pPr>
            <a:lvl9pPr marL="3886200" lvl="8" indent="-101600" algn="l" rtl="0">
              <a:spcBef>
                <a:spcPts val="400"/>
              </a:spcBef>
              <a:spcAft>
                <a:spcPts val="0"/>
              </a:spcAft>
              <a:buNone/>
              <a:defRPr sz="2000">
                <a:solidFill>
                  <a:schemeClr val="dk1"/>
                </a:solidFill>
                <a:latin typeface="Arial"/>
                <a:ea typeface="Arial"/>
                <a:cs typeface="Arial"/>
                <a:sym typeface="Arial"/>
              </a:defRPr>
            </a:lvl9pPr>
          </a:lstStyle>
          <a:p>
            <a:endParaRPr/>
          </a:p>
        </p:txBody>
      </p:sp>
      <p:sp>
        <p:nvSpPr>
          <p:cNvPr id="30" name="Shape 30"/>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marL="342900" lvl="0" indent="-139700" algn="l" rtl="0">
              <a:spcBef>
                <a:spcPts val="640"/>
              </a:spcBef>
              <a:spcAft>
                <a:spcPts val="0"/>
              </a:spcAft>
              <a:buNone/>
              <a:defRPr sz="3200">
                <a:solidFill>
                  <a:schemeClr val="dk1"/>
                </a:solidFill>
                <a:latin typeface="Arial"/>
                <a:ea typeface="Arial"/>
                <a:cs typeface="Arial"/>
                <a:sym typeface="Arial"/>
              </a:defRPr>
            </a:lvl1pPr>
            <a:lvl2pPr marL="742950" lvl="1" indent="-107950" algn="l" rtl="0">
              <a:spcBef>
                <a:spcPts val="560"/>
              </a:spcBef>
              <a:spcAft>
                <a:spcPts val="0"/>
              </a:spcAft>
              <a:buNone/>
              <a:defRPr sz="2800">
                <a:solidFill>
                  <a:schemeClr val="dk1"/>
                </a:solidFill>
                <a:latin typeface="Arial"/>
                <a:ea typeface="Arial"/>
                <a:cs typeface="Arial"/>
                <a:sym typeface="Arial"/>
              </a:defRPr>
            </a:lvl2pPr>
            <a:lvl3pPr marL="1143000" lvl="2" indent="-76200" algn="l" rtl="0">
              <a:spcBef>
                <a:spcPts val="480"/>
              </a:spcBef>
              <a:spcAft>
                <a:spcPts val="0"/>
              </a:spcAft>
              <a:buNone/>
              <a:defRPr sz="2400">
                <a:solidFill>
                  <a:schemeClr val="dk1"/>
                </a:solidFill>
                <a:latin typeface="Arial"/>
                <a:ea typeface="Arial"/>
                <a:cs typeface="Arial"/>
                <a:sym typeface="Arial"/>
              </a:defRPr>
            </a:lvl3pPr>
            <a:lvl4pPr marL="1600200" lvl="3" indent="-101600" algn="l" rtl="0">
              <a:spcBef>
                <a:spcPts val="400"/>
              </a:spcBef>
              <a:spcAft>
                <a:spcPts val="0"/>
              </a:spcAft>
              <a:buNone/>
              <a:defRPr sz="2000">
                <a:solidFill>
                  <a:schemeClr val="dk1"/>
                </a:solidFill>
                <a:latin typeface="Arial"/>
                <a:ea typeface="Arial"/>
                <a:cs typeface="Arial"/>
                <a:sym typeface="Arial"/>
              </a:defRPr>
            </a:lvl4pPr>
            <a:lvl5pPr marL="2057400" lvl="4" indent="-101600" algn="l" rtl="0">
              <a:spcBef>
                <a:spcPts val="400"/>
              </a:spcBef>
              <a:spcAft>
                <a:spcPts val="0"/>
              </a:spcAft>
              <a:buNone/>
              <a:defRPr sz="2000">
                <a:solidFill>
                  <a:schemeClr val="dk1"/>
                </a:solidFill>
                <a:latin typeface="Arial"/>
                <a:ea typeface="Arial"/>
                <a:cs typeface="Arial"/>
                <a:sym typeface="Arial"/>
              </a:defRPr>
            </a:lvl5pPr>
            <a:lvl6pPr marL="2514600" lvl="5" indent="-101600" algn="l" rtl="0">
              <a:spcBef>
                <a:spcPts val="400"/>
              </a:spcBef>
              <a:spcAft>
                <a:spcPts val="0"/>
              </a:spcAft>
              <a:buNone/>
              <a:defRPr sz="2000">
                <a:solidFill>
                  <a:schemeClr val="dk1"/>
                </a:solidFill>
                <a:latin typeface="Arial"/>
                <a:ea typeface="Arial"/>
                <a:cs typeface="Arial"/>
                <a:sym typeface="Arial"/>
              </a:defRPr>
            </a:lvl6pPr>
            <a:lvl7pPr marL="2971800" lvl="6" indent="-101600" algn="l" rtl="0">
              <a:spcBef>
                <a:spcPts val="400"/>
              </a:spcBef>
              <a:spcAft>
                <a:spcPts val="0"/>
              </a:spcAft>
              <a:buNone/>
              <a:defRPr sz="2000">
                <a:solidFill>
                  <a:schemeClr val="dk1"/>
                </a:solidFill>
                <a:latin typeface="Arial"/>
                <a:ea typeface="Arial"/>
                <a:cs typeface="Arial"/>
                <a:sym typeface="Arial"/>
              </a:defRPr>
            </a:lvl7pPr>
            <a:lvl8pPr marL="3429000" lvl="7" indent="-101600" algn="l" rtl="0">
              <a:spcBef>
                <a:spcPts val="400"/>
              </a:spcBef>
              <a:spcAft>
                <a:spcPts val="0"/>
              </a:spcAft>
              <a:buNone/>
              <a:defRPr sz="2000">
                <a:solidFill>
                  <a:schemeClr val="dk1"/>
                </a:solidFill>
                <a:latin typeface="Arial"/>
                <a:ea typeface="Arial"/>
                <a:cs typeface="Arial"/>
                <a:sym typeface="Arial"/>
              </a:defRPr>
            </a:lvl8pPr>
            <a:lvl9pPr marL="3886200" lvl="8" indent="-101600" algn="l" rtl="0">
              <a:spcBef>
                <a:spcPts val="400"/>
              </a:spcBef>
              <a:spcAft>
                <a:spcPts val="0"/>
              </a:spcAft>
              <a:buNone/>
              <a:defRPr sz="2000">
                <a:solidFill>
                  <a:schemeClr val="dk1"/>
                </a:solidFill>
                <a:latin typeface="Arial"/>
                <a:ea typeface="Arial"/>
                <a:cs typeface="Arial"/>
                <a:sym typeface="Arial"/>
              </a:defRPr>
            </a:lvl9pPr>
          </a:lstStyle>
          <a:p>
            <a:endParaRPr/>
          </a:p>
        </p:txBody>
      </p:sp>
      <p:sp>
        <p:nvSpPr>
          <p:cNvPr id="31" name="Shape 31"/>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32" name="Shape 32"/>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33" name="Shape 33"/>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chemeClr val="dk1"/>
                </a:solidFill>
                <a:latin typeface="Arial"/>
                <a:ea typeface="Arial"/>
                <a:cs typeface="Arial"/>
                <a:sym typeface="Arial"/>
              </a:rPr>
              <a:t>‹#›</a:t>
            </a:fld>
            <a:endParaRPr lang="en-US" sz="14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lvl="0" algn="ctr" rtl="0">
              <a:spcBef>
                <a:spcPts val="0"/>
              </a:spcBef>
              <a:spcAft>
                <a:spcPts val="0"/>
              </a:spcAft>
              <a:defRPr sz="4400">
                <a:solidFill>
                  <a:schemeClr val="dk2"/>
                </a:solidFill>
                <a:latin typeface="Arial"/>
                <a:ea typeface="Arial"/>
                <a:cs typeface="Arial"/>
                <a:sym typeface="Arial"/>
              </a:defRPr>
            </a:lvl1pPr>
            <a:lvl2pPr lvl="1" algn="ctr" rtl="0">
              <a:spcBef>
                <a:spcPts val="0"/>
              </a:spcBef>
              <a:spcAft>
                <a:spcPts val="0"/>
              </a:spcAft>
              <a:defRPr sz="4400">
                <a:solidFill>
                  <a:schemeClr val="dk2"/>
                </a:solidFill>
                <a:latin typeface="Arial"/>
                <a:ea typeface="Arial"/>
                <a:cs typeface="Arial"/>
                <a:sym typeface="Arial"/>
              </a:defRPr>
            </a:lvl2pPr>
            <a:lvl3pPr lvl="2" algn="ctr" rtl="0">
              <a:spcBef>
                <a:spcPts val="0"/>
              </a:spcBef>
              <a:spcAft>
                <a:spcPts val="0"/>
              </a:spcAft>
              <a:defRPr sz="4400">
                <a:solidFill>
                  <a:schemeClr val="dk2"/>
                </a:solidFill>
                <a:latin typeface="Arial"/>
                <a:ea typeface="Arial"/>
                <a:cs typeface="Arial"/>
                <a:sym typeface="Arial"/>
              </a:defRPr>
            </a:lvl3pPr>
            <a:lvl4pPr lvl="3" algn="ctr" rtl="0">
              <a:spcBef>
                <a:spcPts val="0"/>
              </a:spcBef>
              <a:spcAft>
                <a:spcPts val="0"/>
              </a:spcAft>
              <a:defRPr sz="4400">
                <a:solidFill>
                  <a:schemeClr val="dk2"/>
                </a:solidFill>
                <a:latin typeface="Arial"/>
                <a:ea typeface="Arial"/>
                <a:cs typeface="Arial"/>
                <a:sym typeface="Arial"/>
              </a:defRPr>
            </a:lvl4pPr>
            <a:lvl5pPr lvl="4" algn="ctr" rtl="0">
              <a:spcBef>
                <a:spcPts val="0"/>
              </a:spcBef>
              <a:spcAft>
                <a:spcPts val="0"/>
              </a:spcAft>
              <a:defRPr sz="4400">
                <a:solidFill>
                  <a:schemeClr val="dk2"/>
                </a:solidFill>
                <a:latin typeface="Arial"/>
                <a:ea typeface="Arial"/>
                <a:cs typeface="Arial"/>
                <a:sym typeface="Arial"/>
              </a:defRPr>
            </a:lvl5pPr>
            <a:lvl6pPr marL="457200" lvl="5" algn="ctr" rtl="0">
              <a:spcBef>
                <a:spcPts val="0"/>
              </a:spcBef>
              <a:spcAft>
                <a:spcPts val="0"/>
              </a:spcAft>
              <a:defRPr sz="4400">
                <a:solidFill>
                  <a:schemeClr val="dk2"/>
                </a:solidFill>
                <a:latin typeface="Arial"/>
                <a:ea typeface="Arial"/>
                <a:cs typeface="Arial"/>
                <a:sym typeface="Arial"/>
              </a:defRPr>
            </a:lvl6pPr>
            <a:lvl7pPr marL="914400" lvl="6" algn="ctr" rtl="0">
              <a:spcBef>
                <a:spcPts val="0"/>
              </a:spcBef>
              <a:spcAft>
                <a:spcPts val="0"/>
              </a:spcAft>
              <a:defRPr sz="4400">
                <a:solidFill>
                  <a:schemeClr val="dk2"/>
                </a:solidFill>
                <a:latin typeface="Arial"/>
                <a:ea typeface="Arial"/>
                <a:cs typeface="Arial"/>
                <a:sym typeface="Arial"/>
              </a:defRPr>
            </a:lvl7pPr>
            <a:lvl8pPr marL="1371600" lvl="7" algn="ctr" rtl="0">
              <a:spcBef>
                <a:spcPts val="0"/>
              </a:spcBef>
              <a:spcAft>
                <a:spcPts val="0"/>
              </a:spcAft>
              <a:defRPr sz="4400">
                <a:solidFill>
                  <a:schemeClr val="dk2"/>
                </a:solidFill>
                <a:latin typeface="Arial"/>
                <a:ea typeface="Arial"/>
                <a:cs typeface="Arial"/>
                <a:sym typeface="Arial"/>
              </a:defRPr>
            </a:lvl8pPr>
            <a:lvl9pPr marL="1828800" lvl="8" algn="ctr" rtl="0">
              <a:spcBef>
                <a:spcPts val="0"/>
              </a:spcBef>
              <a:spcAft>
                <a:spcPts val="0"/>
              </a:spcAft>
              <a:defRPr sz="4400">
                <a:solidFill>
                  <a:schemeClr val="dk2"/>
                </a:solidFill>
                <a:latin typeface="Arial"/>
                <a:ea typeface="Arial"/>
                <a:cs typeface="Arial"/>
                <a:sym typeface="Arial"/>
              </a:defRPr>
            </a:lvl9pPr>
          </a:lstStyle>
          <a:p>
            <a:endParaRPr/>
          </a:p>
        </p:txBody>
      </p:sp>
      <p:sp>
        <p:nvSpPr>
          <p:cNvPr id="36" name="Shape 36"/>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chemeClr val="dk1"/>
                </a:solidFill>
                <a:latin typeface="Arial"/>
                <a:ea typeface="Arial"/>
                <a:cs typeface="Arial"/>
                <a:sym typeface="Arial"/>
              </a:rPr>
              <a:t>‹#›</a:t>
            </a:fld>
            <a:endParaRPr lang="en-US" sz="14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lvl="0" algn="ctr" rtl="0">
              <a:spcBef>
                <a:spcPts val="0"/>
              </a:spcBef>
              <a:spcAft>
                <a:spcPts val="0"/>
              </a:spcAft>
              <a:defRPr sz="4400">
                <a:solidFill>
                  <a:schemeClr val="dk2"/>
                </a:solidFill>
                <a:latin typeface="Arial"/>
                <a:ea typeface="Arial"/>
                <a:cs typeface="Arial"/>
                <a:sym typeface="Arial"/>
              </a:defRPr>
            </a:lvl1pPr>
            <a:lvl2pPr lvl="1" algn="ctr" rtl="0">
              <a:spcBef>
                <a:spcPts val="0"/>
              </a:spcBef>
              <a:spcAft>
                <a:spcPts val="0"/>
              </a:spcAft>
              <a:defRPr sz="4400">
                <a:solidFill>
                  <a:schemeClr val="dk2"/>
                </a:solidFill>
                <a:latin typeface="Arial"/>
                <a:ea typeface="Arial"/>
                <a:cs typeface="Arial"/>
                <a:sym typeface="Arial"/>
              </a:defRPr>
            </a:lvl2pPr>
            <a:lvl3pPr lvl="2" algn="ctr" rtl="0">
              <a:spcBef>
                <a:spcPts val="0"/>
              </a:spcBef>
              <a:spcAft>
                <a:spcPts val="0"/>
              </a:spcAft>
              <a:defRPr sz="4400">
                <a:solidFill>
                  <a:schemeClr val="dk2"/>
                </a:solidFill>
                <a:latin typeface="Arial"/>
                <a:ea typeface="Arial"/>
                <a:cs typeface="Arial"/>
                <a:sym typeface="Arial"/>
              </a:defRPr>
            </a:lvl3pPr>
            <a:lvl4pPr lvl="3" algn="ctr" rtl="0">
              <a:spcBef>
                <a:spcPts val="0"/>
              </a:spcBef>
              <a:spcAft>
                <a:spcPts val="0"/>
              </a:spcAft>
              <a:defRPr sz="4400">
                <a:solidFill>
                  <a:schemeClr val="dk2"/>
                </a:solidFill>
                <a:latin typeface="Arial"/>
                <a:ea typeface="Arial"/>
                <a:cs typeface="Arial"/>
                <a:sym typeface="Arial"/>
              </a:defRPr>
            </a:lvl4pPr>
            <a:lvl5pPr lvl="4" algn="ctr" rtl="0">
              <a:spcBef>
                <a:spcPts val="0"/>
              </a:spcBef>
              <a:spcAft>
                <a:spcPts val="0"/>
              </a:spcAft>
              <a:defRPr sz="4400">
                <a:solidFill>
                  <a:schemeClr val="dk2"/>
                </a:solidFill>
                <a:latin typeface="Arial"/>
                <a:ea typeface="Arial"/>
                <a:cs typeface="Arial"/>
                <a:sym typeface="Arial"/>
              </a:defRPr>
            </a:lvl5pPr>
            <a:lvl6pPr marL="457200" lvl="5" algn="ctr" rtl="0">
              <a:spcBef>
                <a:spcPts val="0"/>
              </a:spcBef>
              <a:spcAft>
                <a:spcPts val="0"/>
              </a:spcAft>
              <a:defRPr sz="4400">
                <a:solidFill>
                  <a:schemeClr val="dk2"/>
                </a:solidFill>
                <a:latin typeface="Arial"/>
                <a:ea typeface="Arial"/>
                <a:cs typeface="Arial"/>
                <a:sym typeface="Arial"/>
              </a:defRPr>
            </a:lvl6pPr>
            <a:lvl7pPr marL="914400" lvl="6" algn="ctr" rtl="0">
              <a:spcBef>
                <a:spcPts val="0"/>
              </a:spcBef>
              <a:spcAft>
                <a:spcPts val="0"/>
              </a:spcAft>
              <a:defRPr sz="4400">
                <a:solidFill>
                  <a:schemeClr val="dk2"/>
                </a:solidFill>
                <a:latin typeface="Arial"/>
                <a:ea typeface="Arial"/>
                <a:cs typeface="Arial"/>
                <a:sym typeface="Arial"/>
              </a:defRPr>
            </a:lvl7pPr>
            <a:lvl8pPr marL="1371600" lvl="7" algn="ctr" rtl="0">
              <a:spcBef>
                <a:spcPts val="0"/>
              </a:spcBef>
              <a:spcAft>
                <a:spcPts val="0"/>
              </a:spcAft>
              <a:defRPr sz="4400">
                <a:solidFill>
                  <a:schemeClr val="dk2"/>
                </a:solidFill>
                <a:latin typeface="Arial"/>
                <a:ea typeface="Arial"/>
                <a:cs typeface="Arial"/>
                <a:sym typeface="Arial"/>
              </a:defRPr>
            </a:lvl8pPr>
            <a:lvl9pPr marL="1828800" lvl="8" algn="ctr" rtl="0">
              <a:spcBef>
                <a:spcPts val="0"/>
              </a:spcBef>
              <a:spcAft>
                <a:spcPts val="0"/>
              </a:spcAft>
              <a:defRPr sz="4400">
                <a:solidFill>
                  <a:schemeClr val="dk2"/>
                </a:solidFill>
                <a:latin typeface="Arial"/>
                <a:ea typeface="Arial"/>
                <a:cs typeface="Arial"/>
                <a:sym typeface="Arial"/>
              </a:defRPr>
            </a:lvl9pPr>
          </a:lstStyle>
          <a:p>
            <a:endParaRPr/>
          </a:p>
        </p:txBody>
      </p:sp>
      <p:sp>
        <p:nvSpPr>
          <p:cNvPr id="41" name="Shape 41"/>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lvl="0" indent="-139700" algn="l" rtl="0">
              <a:spcBef>
                <a:spcPts val="640"/>
              </a:spcBef>
              <a:spcAft>
                <a:spcPts val="0"/>
              </a:spcAft>
              <a:buNone/>
              <a:defRPr sz="3200">
                <a:solidFill>
                  <a:schemeClr val="dk1"/>
                </a:solidFill>
                <a:latin typeface="Arial"/>
                <a:ea typeface="Arial"/>
                <a:cs typeface="Arial"/>
                <a:sym typeface="Arial"/>
              </a:defRPr>
            </a:lvl1pPr>
            <a:lvl2pPr marL="742950" lvl="1" indent="-107950" algn="l" rtl="0">
              <a:spcBef>
                <a:spcPts val="560"/>
              </a:spcBef>
              <a:spcAft>
                <a:spcPts val="0"/>
              </a:spcAft>
              <a:buNone/>
              <a:defRPr sz="2800">
                <a:solidFill>
                  <a:schemeClr val="dk1"/>
                </a:solidFill>
                <a:latin typeface="Arial"/>
                <a:ea typeface="Arial"/>
                <a:cs typeface="Arial"/>
                <a:sym typeface="Arial"/>
              </a:defRPr>
            </a:lvl2pPr>
            <a:lvl3pPr marL="1143000" lvl="2" indent="-76200" algn="l" rtl="0">
              <a:spcBef>
                <a:spcPts val="480"/>
              </a:spcBef>
              <a:spcAft>
                <a:spcPts val="0"/>
              </a:spcAft>
              <a:buNone/>
              <a:defRPr sz="2400">
                <a:solidFill>
                  <a:schemeClr val="dk1"/>
                </a:solidFill>
                <a:latin typeface="Arial"/>
                <a:ea typeface="Arial"/>
                <a:cs typeface="Arial"/>
                <a:sym typeface="Arial"/>
              </a:defRPr>
            </a:lvl3pPr>
            <a:lvl4pPr marL="1600200" lvl="3" indent="-101600" algn="l" rtl="0">
              <a:spcBef>
                <a:spcPts val="400"/>
              </a:spcBef>
              <a:spcAft>
                <a:spcPts val="0"/>
              </a:spcAft>
              <a:buNone/>
              <a:defRPr sz="2000">
                <a:solidFill>
                  <a:schemeClr val="dk1"/>
                </a:solidFill>
                <a:latin typeface="Arial"/>
                <a:ea typeface="Arial"/>
                <a:cs typeface="Arial"/>
                <a:sym typeface="Arial"/>
              </a:defRPr>
            </a:lvl4pPr>
            <a:lvl5pPr marL="2057400" lvl="4" indent="-101600" algn="l" rtl="0">
              <a:spcBef>
                <a:spcPts val="400"/>
              </a:spcBef>
              <a:spcAft>
                <a:spcPts val="0"/>
              </a:spcAft>
              <a:buNone/>
              <a:defRPr sz="2000">
                <a:solidFill>
                  <a:schemeClr val="dk1"/>
                </a:solidFill>
                <a:latin typeface="Arial"/>
                <a:ea typeface="Arial"/>
                <a:cs typeface="Arial"/>
                <a:sym typeface="Arial"/>
              </a:defRPr>
            </a:lvl5pPr>
            <a:lvl6pPr marL="2514600" lvl="5" indent="-101600" algn="l" rtl="0">
              <a:spcBef>
                <a:spcPts val="400"/>
              </a:spcBef>
              <a:spcAft>
                <a:spcPts val="0"/>
              </a:spcAft>
              <a:buNone/>
              <a:defRPr sz="2000">
                <a:solidFill>
                  <a:schemeClr val="dk1"/>
                </a:solidFill>
                <a:latin typeface="Arial"/>
                <a:ea typeface="Arial"/>
                <a:cs typeface="Arial"/>
                <a:sym typeface="Arial"/>
              </a:defRPr>
            </a:lvl6pPr>
            <a:lvl7pPr marL="2971800" lvl="6" indent="-101600" algn="l" rtl="0">
              <a:spcBef>
                <a:spcPts val="400"/>
              </a:spcBef>
              <a:spcAft>
                <a:spcPts val="0"/>
              </a:spcAft>
              <a:buNone/>
              <a:defRPr sz="2000">
                <a:solidFill>
                  <a:schemeClr val="dk1"/>
                </a:solidFill>
                <a:latin typeface="Arial"/>
                <a:ea typeface="Arial"/>
                <a:cs typeface="Arial"/>
                <a:sym typeface="Arial"/>
              </a:defRPr>
            </a:lvl7pPr>
            <a:lvl8pPr marL="3429000" lvl="7" indent="-101600" algn="l" rtl="0">
              <a:spcBef>
                <a:spcPts val="400"/>
              </a:spcBef>
              <a:spcAft>
                <a:spcPts val="0"/>
              </a:spcAft>
              <a:buNone/>
              <a:defRPr sz="2000">
                <a:solidFill>
                  <a:schemeClr val="dk1"/>
                </a:solidFill>
                <a:latin typeface="Arial"/>
                <a:ea typeface="Arial"/>
                <a:cs typeface="Arial"/>
                <a:sym typeface="Arial"/>
              </a:defRPr>
            </a:lvl8pPr>
            <a:lvl9pPr marL="3886200" lvl="8" indent="-101600" algn="l" rtl="0">
              <a:spcBef>
                <a:spcPts val="400"/>
              </a:spcBef>
              <a:spcAft>
                <a:spcPts val="0"/>
              </a:spcAft>
              <a:buNone/>
              <a:defRPr sz="2000">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chemeClr val="dk1"/>
                </a:solidFill>
                <a:latin typeface="Arial"/>
                <a:ea typeface="Arial"/>
                <a:cs typeface="Arial"/>
                <a:sym typeface="Arial"/>
              </a:rPr>
              <a:t>‹#›</a:t>
            </a:fld>
            <a:endParaRPr lang="en-US" sz="14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lvl="0" algn="ctr" rtl="0">
              <a:spcBef>
                <a:spcPts val="0"/>
              </a:spcBef>
              <a:spcAft>
                <a:spcPts val="0"/>
              </a:spcAft>
              <a:defRPr sz="4400">
                <a:solidFill>
                  <a:schemeClr val="dk2"/>
                </a:solidFill>
                <a:latin typeface="Arial"/>
                <a:ea typeface="Arial"/>
                <a:cs typeface="Arial"/>
                <a:sym typeface="Arial"/>
              </a:defRPr>
            </a:lvl1pPr>
            <a:lvl2pPr lvl="1" algn="ctr" rtl="0">
              <a:spcBef>
                <a:spcPts val="0"/>
              </a:spcBef>
              <a:spcAft>
                <a:spcPts val="0"/>
              </a:spcAft>
              <a:defRPr sz="4400">
                <a:solidFill>
                  <a:schemeClr val="dk2"/>
                </a:solidFill>
                <a:latin typeface="Arial"/>
                <a:ea typeface="Arial"/>
                <a:cs typeface="Arial"/>
                <a:sym typeface="Arial"/>
              </a:defRPr>
            </a:lvl2pPr>
            <a:lvl3pPr lvl="2" algn="ctr" rtl="0">
              <a:spcBef>
                <a:spcPts val="0"/>
              </a:spcBef>
              <a:spcAft>
                <a:spcPts val="0"/>
              </a:spcAft>
              <a:defRPr sz="4400">
                <a:solidFill>
                  <a:schemeClr val="dk2"/>
                </a:solidFill>
                <a:latin typeface="Arial"/>
                <a:ea typeface="Arial"/>
                <a:cs typeface="Arial"/>
                <a:sym typeface="Arial"/>
              </a:defRPr>
            </a:lvl3pPr>
            <a:lvl4pPr lvl="3" algn="ctr" rtl="0">
              <a:spcBef>
                <a:spcPts val="0"/>
              </a:spcBef>
              <a:spcAft>
                <a:spcPts val="0"/>
              </a:spcAft>
              <a:defRPr sz="4400">
                <a:solidFill>
                  <a:schemeClr val="dk2"/>
                </a:solidFill>
                <a:latin typeface="Arial"/>
                <a:ea typeface="Arial"/>
                <a:cs typeface="Arial"/>
                <a:sym typeface="Arial"/>
              </a:defRPr>
            </a:lvl4pPr>
            <a:lvl5pPr lvl="4" algn="ctr" rtl="0">
              <a:spcBef>
                <a:spcPts val="0"/>
              </a:spcBef>
              <a:spcAft>
                <a:spcPts val="0"/>
              </a:spcAft>
              <a:defRPr sz="4400">
                <a:solidFill>
                  <a:schemeClr val="dk2"/>
                </a:solidFill>
                <a:latin typeface="Arial"/>
                <a:ea typeface="Arial"/>
                <a:cs typeface="Arial"/>
                <a:sym typeface="Arial"/>
              </a:defRPr>
            </a:lvl5pPr>
            <a:lvl6pPr marL="457200" lvl="5" algn="ctr" rtl="0">
              <a:spcBef>
                <a:spcPts val="0"/>
              </a:spcBef>
              <a:spcAft>
                <a:spcPts val="0"/>
              </a:spcAft>
              <a:defRPr sz="4400">
                <a:solidFill>
                  <a:schemeClr val="dk2"/>
                </a:solidFill>
                <a:latin typeface="Arial"/>
                <a:ea typeface="Arial"/>
                <a:cs typeface="Arial"/>
                <a:sym typeface="Arial"/>
              </a:defRPr>
            </a:lvl6pPr>
            <a:lvl7pPr marL="914400" lvl="6" algn="ctr" rtl="0">
              <a:spcBef>
                <a:spcPts val="0"/>
              </a:spcBef>
              <a:spcAft>
                <a:spcPts val="0"/>
              </a:spcAft>
              <a:defRPr sz="4400">
                <a:solidFill>
                  <a:schemeClr val="dk2"/>
                </a:solidFill>
                <a:latin typeface="Arial"/>
                <a:ea typeface="Arial"/>
                <a:cs typeface="Arial"/>
                <a:sym typeface="Arial"/>
              </a:defRPr>
            </a:lvl7pPr>
            <a:lvl8pPr marL="1371600" lvl="7" algn="ctr" rtl="0">
              <a:spcBef>
                <a:spcPts val="0"/>
              </a:spcBef>
              <a:spcAft>
                <a:spcPts val="0"/>
              </a:spcAft>
              <a:defRPr sz="4400">
                <a:solidFill>
                  <a:schemeClr val="dk2"/>
                </a:solidFill>
                <a:latin typeface="Arial"/>
                <a:ea typeface="Arial"/>
                <a:cs typeface="Arial"/>
                <a:sym typeface="Arial"/>
              </a:defRPr>
            </a:lvl8pPr>
            <a:lvl9pPr marL="1828800" lvl="8" algn="ctr" rtl="0">
              <a:spcBef>
                <a:spcPts val="0"/>
              </a:spcBef>
              <a:spcAft>
                <a:spcPts val="0"/>
              </a:spcAft>
              <a:defRPr sz="4400">
                <a:solidFill>
                  <a:schemeClr val="dk2"/>
                </a:solidFill>
                <a:latin typeface="Arial"/>
                <a:ea typeface="Arial"/>
                <a:cs typeface="Arial"/>
                <a:sym typeface="Arial"/>
              </a:defRPr>
            </a:lvl9pPr>
          </a:lstStyle>
          <a:p>
            <a:endParaRPr/>
          </a:p>
        </p:txBody>
      </p:sp>
      <p:sp>
        <p:nvSpPr>
          <p:cNvPr id="47" name="Shape 47"/>
          <p:cNvSpPr txBox="1">
            <a:spLocks noGrp="1"/>
          </p:cNvSpPr>
          <p:nvPr>
            <p:ph type="body" idx="1"/>
          </p:nvPr>
        </p:nvSpPr>
        <p:spPr>
          <a:xfrm rot="5400000">
            <a:off x="2309018" y="-251619"/>
            <a:ext cx="4525961" cy="8229600"/>
          </a:xfrm>
          <a:prstGeom prst="rect">
            <a:avLst/>
          </a:prstGeom>
          <a:noFill/>
          <a:ln>
            <a:noFill/>
          </a:ln>
        </p:spPr>
        <p:txBody>
          <a:bodyPr lIns="91425" tIns="91425" rIns="91425" bIns="91425" anchor="t" anchorCtr="0"/>
          <a:lstStyle>
            <a:lvl1pPr marL="342900" lvl="0" indent="-139700" algn="l" rtl="0">
              <a:spcBef>
                <a:spcPts val="640"/>
              </a:spcBef>
              <a:spcAft>
                <a:spcPts val="0"/>
              </a:spcAft>
              <a:buNone/>
              <a:defRPr sz="3200">
                <a:solidFill>
                  <a:schemeClr val="dk1"/>
                </a:solidFill>
                <a:latin typeface="Arial"/>
                <a:ea typeface="Arial"/>
                <a:cs typeface="Arial"/>
                <a:sym typeface="Arial"/>
              </a:defRPr>
            </a:lvl1pPr>
            <a:lvl2pPr marL="742950" lvl="1" indent="-107950" algn="l" rtl="0">
              <a:spcBef>
                <a:spcPts val="560"/>
              </a:spcBef>
              <a:spcAft>
                <a:spcPts val="0"/>
              </a:spcAft>
              <a:buNone/>
              <a:defRPr sz="2800">
                <a:solidFill>
                  <a:schemeClr val="dk1"/>
                </a:solidFill>
                <a:latin typeface="Arial"/>
                <a:ea typeface="Arial"/>
                <a:cs typeface="Arial"/>
                <a:sym typeface="Arial"/>
              </a:defRPr>
            </a:lvl2pPr>
            <a:lvl3pPr marL="1143000" lvl="2" indent="-76200" algn="l" rtl="0">
              <a:spcBef>
                <a:spcPts val="480"/>
              </a:spcBef>
              <a:spcAft>
                <a:spcPts val="0"/>
              </a:spcAft>
              <a:buNone/>
              <a:defRPr sz="2400">
                <a:solidFill>
                  <a:schemeClr val="dk1"/>
                </a:solidFill>
                <a:latin typeface="Arial"/>
                <a:ea typeface="Arial"/>
                <a:cs typeface="Arial"/>
                <a:sym typeface="Arial"/>
              </a:defRPr>
            </a:lvl3pPr>
            <a:lvl4pPr marL="1600200" lvl="3" indent="-101600" algn="l" rtl="0">
              <a:spcBef>
                <a:spcPts val="400"/>
              </a:spcBef>
              <a:spcAft>
                <a:spcPts val="0"/>
              </a:spcAft>
              <a:buNone/>
              <a:defRPr sz="2000">
                <a:solidFill>
                  <a:schemeClr val="dk1"/>
                </a:solidFill>
                <a:latin typeface="Arial"/>
                <a:ea typeface="Arial"/>
                <a:cs typeface="Arial"/>
                <a:sym typeface="Arial"/>
              </a:defRPr>
            </a:lvl4pPr>
            <a:lvl5pPr marL="2057400" lvl="4" indent="-101600" algn="l" rtl="0">
              <a:spcBef>
                <a:spcPts val="400"/>
              </a:spcBef>
              <a:spcAft>
                <a:spcPts val="0"/>
              </a:spcAft>
              <a:buNone/>
              <a:defRPr sz="2000">
                <a:solidFill>
                  <a:schemeClr val="dk1"/>
                </a:solidFill>
                <a:latin typeface="Arial"/>
                <a:ea typeface="Arial"/>
                <a:cs typeface="Arial"/>
                <a:sym typeface="Arial"/>
              </a:defRPr>
            </a:lvl5pPr>
            <a:lvl6pPr marL="2514600" lvl="5" indent="-101600" algn="l" rtl="0">
              <a:spcBef>
                <a:spcPts val="400"/>
              </a:spcBef>
              <a:spcAft>
                <a:spcPts val="0"/>
              </a:spcAft>
              <a:buNone/>
              <a:defRPr sz="2000">
                <a:solidFill>
                  <a:schemeClr val="dk1"/>
                </a:solidFill>
                <a:latin typeface="Arial"/>
                <a:ea typeface="Arial"/>
                <a:cs typeface="Arial"/>
                <a:sym typeface="Arial"/>
              </a:defRPr>
            </a:lvl6pPr>
            <a:lvl7pPr marL="2971800" lvl="6" indent="-101600" algn="l" rtl="0">
              <a:spcBef>
                <a:spcPts val="400"/>
              </a:spcBef>
              <a:spcAft>
                <a:spcPts val="0"/>
              </a:spcAft>
              <a:buNone/>
              <a:defRPr sz="2000">
                <a:solidFill>
                  <a:schemeClr val="dk1"/>
                </a:solidFill>
                <a:latin typeface="Arial"/>
                <a:ea typeface="Arial"/>
                <a:cs typeface="Arial"/>
                <a:sym typeface="Arial"/>
              </a:defRPr>
            </a:lvl7pPr>
            <a:lvl8pPr marL="3429000" lvl="7" indent="-101600" algn="l" rtl="0">
              <a:spcBef>
                <a:spcPts val="400"/>
              </a:spcBef>
              <a:spcAft>
                <a:spcPts val="0"/>
              </a:spcAft>
              <a:buNone/>
              <a:defRPr sz="2000">
                <a:solidFill>
                  <a:schemeClr val="dk1"/>
                </a:solidFill>
                <a:latin typeface="Arial"/>
                <a:ea typeface="Arial"/>
                <a:cs typeface="Arial"/>
                <a:sym typeface="Arial"/>
              </a:defRPr>
            </a:lvl8pPr>
            <a:lvl9pPr marL="3886200" lvl="8" indent="-101600" algn="l" rtl="0">
              <a:spcBef>
                <a:spcPts val="400"/>
              </a:spcBef>
              <a:spcAft>
                <a:spcPts val="0"/>
              </a:spcAft>
              <a:buNone/>
              <a:defRPr sz="2000">
                <a:solidFill>
                  <a:schemeClr val="dk1"/>
                </a:solidFill>
                <a:latin typeface="Arial"/>
                <a:ea typeface="Arial"/>
                <a:cs typeface="Arial"/>
                <a:sym typeface="Arial"/>
              </a:defRPr>
            </a:lvl9pPr>
          </a:lstStyle>
          <a:p>
            <a:endParaRPr/>
          </a:p>
        </p:txBody>
      </p:sp>
      <p:sp>
        <p:nvSpPr>
          <p:cNvPr id="48" name="Shape 48"/>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50" name="Shape 50"/>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chemeClr val="dk1"/>
                </a:solidFill>
                <a:latin typeface="Arial"/>
                <a:ea typeface="Arial"/>
                <a:cs typeface="Arial"/>
                <a:sym typeface="Arial"/>
              </a:rPr>
              <a:t>‹#›</a:t>
            </a:fld>
            <a:endParaRPr lang="en-US" sz="14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lvl="0" algn="l" rtl="0">
              <a:spcBef>
                <a:spcPts val="0"/>
              </a:spcBef>
              <a:defRPr sz="2000" b="1"/>
            </a:lvl1pPr>
            <a:lvl2pPr lvl="1" rtl="0">
              <a:spcBef>
                <a:spcPts val="0"/>
              </a:spcBef>
              <a:defRPr sz="4400">
                <a:solidFill>
                  <a:schemeClr val="dk2"/>
                </a:solidFill>
                <a:latin typeface="Arial"/>
                <a:ea typeface="Arial"/>
                <a:cs typeface="Arial"/>
                <a:sym typeface="Arial"/>
              </a:defRPr>
            </a:lvl2pPr>
            <a:lvl3pPr lvl="2" rtl="0">
              <a:spcBef>
                <a:spcPts val="0"/>
              </a:spcBef>
              <a:defRPr sz="4400">
                <a:solidFill>
                  <a:schemeClr val="dk2"/>
                </a:solidFill>
                <a:latin typeface="Arial"/>
                <a:ea typeface="Arial"/>
                <a:cs typeface="Arial"/>
                <a:sym typeface="Arial"/>
              </a:defRPr>
            </a:lvl3pPr>
            <a:lvl4pPr lvl="3" rtl="0">
              <a:spcBef>
                <a:spcPts val="0"/>
              </a:spcBef>
              <a:defRPr sz="4400">
                <a:solidFill>
                  <a:schemeClr val="dk2"/>
                </a:solidFill>
                <a:latin typeface="Arial"/>
                <a:ea typeface="Arial"/>
                <a:cs typeface="Arial"/>
                <a:sym typeface="Arial"/>
              </a:defRPr>
            </a:lvl4pPr>
            <a:lvl5pPr lvl="4" rtl="0">
              <a:spcBef>
                <a:spcPts val="0"/>
              </a:spcBef>
              <a:defRPr sz="4400">
                <a:solidFill>
                  <a:schemeClr val="dk2"/>
                </a:solidFill>
                <a:latin typeface="Arial"/>
                <a:ea typeface="Arial"/>
                <a:cs typeface="Arial"/>
                <a:sym typeface="Arial"/>
              </a:defRPr>
            </a:lvl5pPr>
            <a:lvl6pPr lvl="5" rtl="0">
              <a:spcBef>
                <a:spcPts val="0"/>
              </a:spcBef>
              <a:defRPr sz="4400">
                <a:solidFill>
                  <a:schemeClr val="dk2"/>
                </a:solidFill>
                <a:latin typeface="Arial"/>
                <a:ea typeface="Arial"/>
                <a:cs typeface="Arial"/>
                <a:sym typeface="Arial"/>
              </a:defRPr>
            </a:lvl6pPr>
            <a:lvl7pPr lvl="6" rtl="0">
              <a:spcBef>
                <a:spcPts val="0"/>
              </a:spcBef>
              <a:defRPr sz="4400">
                <a:solidFill>
                  <a:schemeClr val="dk2"/>
                </a:solidFill>
                <a:latin typeface="Arial"/>
                <a:ea typeface="Arial"/>
                <a:cs typeface="Arial"/>
                <a:sym typeface="Arial"/>
              </a:defRPr>
            </a:lvl7pPr>
            <a:lvl8pPr lvl="7" rtl="0">
              <a:spcBef>
                <a:spcPts val="0"/>
              </a:spcBef>
              <a:defRPr sz="4400">
                <a:solidFill>
                  <a:schemeClr val="dk2"/>
                </a:solidFill>
                <a:latin typeface="Arial"/>
                <a:ea typeface="Arial"/>
                <a:cs typeface="Arial"/>
                <a:sym typeface="Arial"/>
              </a:defRPr>
            </a:lvl8pPr>
            <a:lvl9pPr lvl="8" rtl="0">
              <a:spcBef>
                <a:spcPts val="0"/>
              </a:spcBef>
              <a:defRPr sz="4400">
                <a:solidFill>
                  <a:schemeClr val="dk2"/>
                </a:solidFill>
                <a:latin typeface="Arial"/>
                <a:ea typeface="Arial"/>
                <a:cs typeface="Arial"/>
                <a:sym typeface="Arial"/>
              </a:defRPr>
            </a:lvl9pPr>
          </a:lstStyle>
          <a:p>
            <a:endParaRPr/>
          </a:p>
        </p:txBody>
      </p:sp>
      <p:sp>
        <p:nvSpPr>
          <p:cNvPr id="53" name="Shape 53"/>
          <p:cNvSpPr>
            <a:spLocks noGrp="1"/>
          </p:cNvSpPr>
          <p:nvPr>
            <p:ph type="pic" idx="2"/>
          </p:nvPr>
        </p:nvSpPr>
        <p:spPr>
          <a:xfrm>
            <a:off x="1792288" y="612775"/>
            <a:ext cx="5486399" cy="4114800"/>
          </a:xfrm>
          <a:prstGeom prst="rect">
            <a:avLst/>
          </a:prstGeom>
          <a:noFill/>
          <a:ln>
            <a:noFill/>
          </a:ln>
        </p:spPr>
      </p:sp>
      <p:sp>
        <p:nvSpPr>
          <p:cNvPr id="54" name="Shape 54"/>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lvl="0" indent="0" rtl="0">
              <a:spcBef>
                <a:spcPts val="0"/>
              </a:spcBef>
              <a:buFont typeface="Arial"/>
              <a:buChar char="●"/>
              <a:defRPr sz="1400"/>
            </a:lvl1pPr>
            <a:lvl2pPr marL="457200" lvl="1" indent="0" rtl="0">
              <a:spcBef>
                <a:spcPts val="0"/>
              </a:spcBef>
              <a:buFont typeface="Arial"/>
              <a:buChar char="○"/>
              <a:defRPr sz="1200"/>
            </a:lvl2pPr>
            <a:lvl3pPr marL="914400" lvl="2" indent="0" rtl="0">
              <a:spcBef>
                <a:spcPts val="0"/>
              </a:spcBef>
              <a:buFont typeface="Arial"/>
              <a:buChar char="■"/>
              <a:defRPr sz="1000"/>
            </a:lvl3pPr>
            <a:lvl4pPr marL="1371600" lvl="3" indent="0" rtl="0">
              <a:spcBef>
                <a:spcPts val="0"/>
              </a:spcBef>
              <a:buFont typeface="Arial"/>
              <a:buChar char="●"/>
              <a:defRPr sz="900"/>
            </a:lvl4pPr>
            <a:lvl5pPr marL="1828800" lvl="4" indent="0" rtl="0">
              <a:spcBef>
                <a:spcPts val="0"/>
              </a:spcBef>
              <a:buFont typeface="Arial"/>
              <a:buChar char="○"/>
              <a:defRPr sz="900"/>
            </a:lvl5pPr>
            <a:lvl6pPr marL="2286000" lvl="5" indent="0" rtl="0">
              <a:spcBef>
                <a:spcPts val="0"/>
              </a:spcBef>
              <a:buFont typeface="Arial"/>
              <a:buChar char="■"/>
              <a:defRPr sz="900"/>
            </a:lvl6pPr>
            <a:lvl7pPr marL="2743200" lvl="6" indent="0" rtl="0">
              <a:spcBef>
                <a:spcPts val="0"/>
              </a:spcBef>
              <a:buFont typeface="Arial"/>
              <a:buChar char="●"/>
              <a:defRPr sz="900"/>
            </a:lvl7pPr>
            <a:lvl8pPr marL="3200400" lvl="7" indent="0" rtl="0">
              <a:spcBef>
                <a:spcPts val="0"/>
              </a:spcBef>
              <a:buFont typeface="Arial"/>
              <a:buChar char="○"/>
              <a:defRPr sz="900"/>
            </a:lvl8pPr>
            <a:lvl9pPr marL="3657600" lvl="8" indent="0" rtl="0">
              <a:spcBef>
                <a:spcPts val="0"/>
              </a:spcBef>
              <a:buFont typeface="Arial"/>
              <a:buChar char="■"/>
              <a:defRPr sz="900"/>
            </a:lvl9pPr>
          </a:lstStyle>
          <a:p>
            <a:endParaRPr/>
          </a:p>
        </p:txBody>
      </p:sp>
      <p:sp>
        <p:nvSpPr>
          <p:cNvPr id="55" name="Shape 55"/>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chemeClr val="dk1"/>
                </a:solidFill>
                <a:latin typeface="Arial"/>
                <a:ea typeface="Arial"/>
                <a:cs typeface="Arial"/>
                <a:sym typeface="Arial"/>
              </a:rPr>
              <a:t>‹#›</a:t>
            </a:fld>
            <a:endParaRPr lang="en-US" sz="14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lvl="0" algn="l" rtl="0">
              <a:spcBef>
                <a:spcPts val="0"/>
              </a:spcBef>
              <a:defRPr sz="2000" b="1"/>
            </a:lvl1pPr>
            <a:lvl2pPr lvl="1" rtl="0">
              <a:spcBef>
                <a:spcPts val="0"/>
              </a:spcBef>
              <a:defRPr sz="4400">
                <a:solidFill>
                  <a:schemeClr val="dk2"/>
                </a:solidFill>
                <a:latin typeface="Arial"/>
                <a:ea typeface="Arial"/>
                <a:cs typeface="Arial"/>
                <a:sym typeface="Arial"/>
              </a:defRPr>
            </a:lvl2pPr>
            <a:lvl3pPr lvl="2" rtl="0">
              <a:spcBef>
                <a:spcPts val="0"/>
              </a:spcBef>
              <a:defRPr sz="4400">
                <a:solidFill>
                  <a:schemeClr val="dk2"/>
                </a:solidFill>
                <a:latin typeface="Arial"/>
                <a:ea typeface="Arial"/>
                <a:cs typeface="Arial"/>
                <a:sym typeface="Arial"/>
              </a:defRPr>
            </a:lvl3pPr>
            <a:lvl4pPr lvl="3" rtl="0">
              <a:spcBef>
                <a:spcPts val="0"/>
              </a:spcBef>
              <a:defRPr sz="4400">
                <a:solidFill>
                  <a:schemeClr val="dk2"/>
                </a:solidFill>
                <a:latin typeface="Arial"/>
                <a:ea typeface="Arial"/>
                <a:cs typeface="Arial"/>
                <a:sym typeface="Arial"/>
              </a:defRPr>
            </a:lvl4pPr>
            <a:lvl5pPr lvl="4" rtl="0">
              <a:spcBef>
                <a:spcPts val="0"/>
              </a:spcBef>
              <a:defRPr sz="4400">
                <a:solidFill>
                  <a:schemeClr val="dk2"/>
                </a:solidFill>
                <a:latin typeface="Arial"/>
                <a:ea typeface="Arial"/>
                <a:cs typeface="Arial"/>
                <a:sym typeface="Arial"/>
              </a:defRPr>
            </a:lvl5pPr>
            <a:lvl6pPr lvl="5" rtl="0">
              <a:spcBef>
                <a:spcPts val="0"/>
              </a:spcBef>
              <a:defRPr sz="4400">
                <a:solidFill>
                  <a:schemeClr val="dk2"/>
                </a:solidFill>
                <a:latin typeface="Arial"/>
                <a:ea typeface="Arial"/>
                <a:cs typeface="Arial"/>
                <a:sym typeface="Arial"/>
              </a:defRPr>
            </a:lvl6pPr>
            <a:lvl7pPr lvl="6" rtl="0">
              <a:spcBef>
                <a:spcPts val="0"/>
              </a:spcBef>
              <a:defRPr sz="4400">
                <a:solidFill>
                  <a:schemeClr val="dk2"/>
                </a:solidFill>
                <a:latin typeface="Arial"/>
                <a:ea typeface="Arial"/>
                <a:cs typeface="Arial"/>
                <a:sym typeface="Arial"/>
              </a:defRPr>
            </a:lvl7pPr>
            <a:lvl8pPr lvl="7" rtl="0">
              <a:spcBef>
                <a:spcPts val="0"/>
              </a:spcBef>
              <a:defRPr sz="4400">
                <a:solidFill>
                  <a:schemeClr val="dk2"/>
                </a:solidFill>
                <a:latin typeface="Arial"/>
                <a:ea typeface="Arial"/>
                <a:cs typeface="Arial"/>
                <a:sym typeface="Arial"/>
              </a:defRPr>
            </a:lvl8pPr>
            <a:lvl9pPr lvl="8" rtl="0">
              <a:spcBef>
                <a:spcPts val="0"/>
              </a:spcBef>
              <a:defRPr sz="4400">
                <a:solidFill>
                  <a:schemeClr val="dk2"/>
                </a:solidFill>
                <a:latin typeface="Arial"/>
                <a:ea typeface="Arial"/>
                <a:cs typeface="Arial"/>
                <a:sym typeface="Arial"/>
              </a:defRPr>
            </a:lvl9pPr>
          </a:lstStyle>
          <a:p>
            <a:endParaRPr/>
          </a:p>
        </p:txBody>
      </p:sp>
      <p:sp>
        <p:nvSpPr>
          <p:cNvPr id="60" name="Shape 60"/>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lvl="0" rtl="0">
              <a:spcBef>
                <a:spcPts val="0"/>
              </a:spcBef>
              <a:buChar char="●"/>
              <a:defRPr sz="3200"/>
            </a:lvl1pPr>
            <a:lvl2pPr lvl="1" rtl="0">
              <a:spcBef>
                <a:spcPts val="0"/>
              </a:spcBef>
              <a:buChar char="○"/>
              <a:defRPr sz="2800"/>
            </a:lvl2pPr>
            <a:lvl3pPr lvl="2" rtl="0">
              <a:spcBef>
                <a:spcPts val="0"/>
              </a:spcBef>
              <a:buChar char="■"/>
              <a:defRPr sz="2400"/>
            </a:lvl3pPr>
            <a:lvl4pPr lvl="3" rtl="0">
              <a:spcBef>
                <a:spcPts val="0"/>
              </a:spcBef>
              <a:buChar char="●"/>
              <a:defRPr sz="2000"/>
            </a:lvl4pPr>
            <a:lvl5pPr lvl="4" rtl="0">
              <a:spcBef>
                <a:spcPts val="0"/>
              </a:spcBef>
              <a:buChar char="○"/>
              <a:defRPr sz="2000"/>
            </a:lvl5pPr>
            <a:lvl6pPr lvl="5" rtl="0">
              <a:spcBef>
                <a:spcPts val="0"/>
              </a:spcBef>
              <a:buChar char="■"/>
              <a:defRPr sz="2000"/>
            </a:lvl6pPr>
            <a:lvl7pPr lvl="6" rtl="0">
              <a:spcBef>
                <a:spcPts val="0"/>
              </a:spcBef>
              <a:buChar char="●"/>
              <a:defRPr sz="2000"/>
            </a:lvl7pPr>
            <a:lvl8pPr lvl="7" rtl="0">
              <a:spcBef>
                <a:spcPts val="0"/>
              </a:spcBef>
              <a:buChar char="○"/>
              <a:defRPr sz="2000"/>
            </a:lvl8pPr>
            <a:lvl9pPr lvl="8" rtl="0">
              <a:spcBef>
                <a:spcPts val="0"/>
              </a:spcBef>
              <a:buChar char="■"/>
              <a:defRPr sz="2000"/>
            </a:lvl9pPr>
          </a:lstStyle>
          <a:p>
            <a:endParaRPr/>
          </a:p>
        </p:txBody>
      </p:sp>
      <p:sp>
        <p:nvSpPr>
          <p:cNvPr id="61" name="Shape 61"/>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lvl="0" indent="0" rtl="0">
              <a:spcBef>
                <a:spcPts val="0"/>
              </a:spcBef>
              <a:buFont typeface="Arial"/>
              <a:buChar char="●"/>
              <a:defRPr sz="1400"/>
            </a:lvl1pPr>
            <a:lvl2pPr marL="457200" lvl="1" indent="0" rtl="0">
              <a:spcBef>
                <a:spcPts val="0"/>
              </a:spcBef>
              <a:buFont typeface="Arial"/>
              <a:buChar char="○"/>
              <a:defRPr sz="1200"/>
            </a:lvl2pPr>
            <a:lvl3pPr marL="914400" lvl="2" indent="0" rtl="0">
              <a:spcBef>
                <a:spcPts val="0"/>
              </a:spcBef>
              <a:buFont typeface="Arial"/>
              <a:buChar char="■"/>
              <a:defRPr sz="1000"/>
            </a:lvl3pPr>
            <a:lvl4pPr marL="1371600" lvl="3" indent="0" rtl="0">
              <a:spcBef>
                <a:spcPts val="0"/>
              </a:spcBef>
              <a:buFont typeface="Arial"/>
              <a:buChar char="●"/>
              <a:defRPr sz="900"/>
            </a:lvl4pPr>
            <a:lvl5pPr marL="1828800" lvl="4" indent="0" rtl="0">
              <a:spcBef>
                <a:spcPts val="0"/>
              </a:spcBef>
              <a:buFont typeface="Arial"/>
              <a:buChar char="○"/>
              <a:defRPr sz="900"/>
            </a:lvl5pPr>
            <a:lvl6pPr marL="2286000" lvl="5" indent="0" rtl="0">
              <a:spcBef>
                <a:spcPts val="0"/>
              </a:spcBef>
              <a:buFont typeface="Arial"/>
              <a:buChar char="■"/>
              <a:defRPr sz="900"/>
            </a:lvl6pPr>
            <a:lvl7pPr marL="2743200" lvl="6" indent="0" rtl="0">
              <a:spcBef>
                <a:spcPts val="0"/>
              </a:spcBef>
              <a:buFont typeface="Arial"/>
              <a:buChar char="●"/>
              <a:defRPr sz="900"/>
            </a:lvl7pPr>
            <a:lvl8pPr marL="3200400" lvl="7" indent="0" rtl="0">
              <a:spcBef>
                <a:spcPts val="0"/>
              </a:spcBef>
              <a:buFont typeface="Arial"/>
              <a:buChar char="○"/>
              <a:defRPr sz="900"/>
            </a:lvl8pPr>
            <a:lvl9pPr marL="3657600" lvl="8" indent="0" rtl="0">
              <a:spcBef>
                <a:spcPts val="0"/>
              </a:spcBef>
              <a:buFont typeface="Arial"/>
              <a:buChar char="■"/>
              <a:defRPr sz="900"/>
            </a:lvl9pPr>
          </a:lstStyle>
          <a:p>
            <a:endParaRPr/>
          </a:p>
        </p:txBody>
      </p:sp>
      <p:sp>
        <p:nvSpPr>
          <p:cNvPr id="62" name="Shape 62"/>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chemeClr val="dk1"/>
                </a:solidFill>
                <a:latin typeface="Arial"/>
                <a:ea typeface="Arial"/>
                <a:cs typeface="Arial"/>
                <a:sym typeface="Arial"/>
              </a:rPr>
              <a:t>‹#›</a:t>
            </a:fld>
            <a:endParaRPr lang="en-US" sz="14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5"/>
        <p:cNvGrpSpPr/>
        <p:nvPr/>
      </p:nvGrpSpPr>
      <p:grpSpPr>
        <a:xfrm>
          <a:off x="0" y="0"/>
          <a:ext cx="0" cy="0"/>
          <a:chOff x="0" y="0"/>
          <a:chExt cx="0" cy="0"/>
        </a:xfrm>
      </p:grpSpPr>
      <p:sp>
        <p:nvSpPr>
          <p:cNvPr id="66" name="Shape 66"/>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68" name="Shape 68"/>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chemeClr val="dk1"/>
                </a:solidFill>
                <a:latin typeface="Arial"/>
                <a:ea typeface="Arial"/>
                <a:cs typeface="Arial"/>
                <a:sym typeface="Arial"/>
              </a:rPr>
              <a:t>‹#›</a:t>
            </a:fld>
            <a:endParaRPr lang="en-US" sz="14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defRPr sz="4400" b="0" i="0" u="none" strike="noStrike" cap="none">
                <a:solidFill>
                  <a:schemeClr val="dk2"/>
                </a:solidFill>
                <a:latin typeface="Arial"/>
                <a:ea typeface="Arial"/>
                <a:cs typeface="Arial"/>
                <a:sym typeface="Arial"/>
              </a:defRPr>
            </a:lvl1pPr>
            <a:lvl2pPr marL="0" marR="0" lvl="1" indent="0" algn="ctr" rtl="0">
              <a:spcBef>
                <a:spcPts val="0"/>
              </a:spcBef>
              <a:spcAft>
                <a:spcPts val="0"/>
              </a:spcAft>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defRPr sz="44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marR="0" lvl="0" indent="-139700" algn="l" rtl="0">
              <a:spcBef>
                <a:spcPts val="640"/>
              </a:spcBef>
              <a:spcAft>
                <a:spcPts val="0"/>
              </a:spcAft>
              <a:buNone/>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None/>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None/>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None/>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None/>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None/>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None/>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None/>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None/>
              <a:defRPr sz="20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chemeClr val="dk1"/>
                </a:solidFill>
                <a:latin typeface="Arial"/>
                <a:ea typeface="Arial"/>
                <a:cs typeface="Arial"/>
                <a:sym typeface="Arial"/>
              </a:rPr>
              <a:t>‹#›</a:t>
            </a:fld>
            <a:endParaRPr lang="en-US" sz="14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apYEqpSzi4A"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Source_routin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ApZ6Oo2PZiA"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networkcomputing.com/networking/bgp-security-no-quick-fix/1303232068"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tools.ietf.org/html/rfc6528"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ctrTitle"/>
          </p:nvPr>
        </p:nvSpPr>
        <p:spPr>
          <a:xfrm>
            <a:off x="685800" y="2514600"/>
            <a:ext cx="7772400" cy="1470024"/>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000" smtClean="0"/>
              <a:t>Routing Attacks</a:t>
            </a:r>
            <a:endParaRPr lang="en-US" sz="4000" dirty="0"/>
          </a:p>
          <a:p>
            <a:pPr lvl="0">
              <a:buClr>
                <a:schemeClr val="dk2"/>
              </a:buClr>
              <a:buSzPct val="25000"/>
            </a:pPr>
            <a:r>
              <a:rPr lang="en-US" sz="2400" dirty="0" smtClean="0"/>
              <a:t>blind sequence </a:t>
            </a:r>
            <a:r>
              <a:rPr lang="en-US" sz="2400" dirty="0" err="1" smtClean="0"/>
              <a:t>tcp</a:t>
            </a:r>
            <a:r>
              <a:rPr lang="en-US" sz="2400" dirty="0"/>
              <a:t> </a:t>
            </a:r>
            <a:r>
              <a:rPr lang="en-US" sz="2400" dirty="0" smtClean="0"/>
              <a:t>hijacks, routing vulnerabilities new and old</a:t>
            </a:r>
            <a:r>
              <a:rPr lang="en-US" sz="4000" b="0" i="0" u="none" strike="noStrike" cap="none" dirty="0" smtClean="0">
                <a:solidFill>
                  <a:schemeClr val="dk2"/>
                </a:solidFill>
                <a:latin typeface="Arial"/>
                <a:ea typeface="Arial"/>
                <a:cs typeface="Arial"/>
                <a:sym typeface="Arial"/>
              </a:rPr>
              <a:t/>
            </a:r>
            <a:br>
              <a:rPr lang="en-US" sz="4000" b="0" i="0" u="none" strike="noStrike" cap="none" dirty="0" smtClean="0">
                <a:solidFill>
                  <a:schemeClr val="dk2"/>
                </a:solidFill>
                <a:latin typeface="Arial"/>
                <a:ea typeface="Arial"/>
                <a:cs typeface="Arial"/>
                <a:sym typeface="Arial"/>
              </a:rPr>
            </a:br>
            <a:r>
              <a:rPr lang="en-US" sz="4000" dirty="0" smtClean="0"/>
              <a:t>NWEN405</a:t>
            </a:r>
            <a:r>
              <a:rPr lang="en-US" sz="4000" b="0" i="0" u="none" strike="noStrike" cap="none" dirty="0">
                <a:solidFill>
                  <a:schemeClr val="dk2"/>
                </a:solidFill>
                <a:latin typeface="Arial"/>
                <a:ea typeface="Arial"/>
                <a:cs typeface="Arial"/>
                <a:sym typeface="Arial"/>
              </a:rPr>
              <a:t/>
            </a:r>
            <a:br>
              <a:rPr lang="en-US" sz="4000" b="0" i="0" u="none" strike="noStrike" cap="none" dirty="0">
                <a:solidFill>
                  <a:schemeClr val="dk2"/>
                </a:solidFill>
                <a:latin typeface="Arial"/>
                <a:ea typeface="Arial"/>
                <a:cs typeface="Arial"/>
                <a:sym typeface="Arial"/>
              </a:rPr>
            </a:br>
            <a:r>
              <a:rPr lang="en-US" sz="4000" b="0" i="0" u="none" strike="noStrike" cap="none" dirty="0" smtClean="0">
                <a:solidFill>
                  <a:schemeClr val="dk2"/>
                </a:solidFill>
                <a:latin typeface="Arial"/>
                <a:ea typeface="Arial"/>
                <a:cs typeface="Arial"/>
                <a:sym typeface="Arial"/>
              </a:rPr>
              <a:t>201</a:t>
            </a:r>
            <a:r>
              <a:rPr lang="en-US" sz="4000" dirty="0"/>
              <a:t>7</a:t>
            </a:r>
            <a:r>
              <a:rPr lang="en-US" sz="4000" b="0" i="0" u="none" strike="noStrike" cap="none" dirty="0">
                <a:solidFill>
                  <a:schemeClr val="dk2"/>
                </a:solidFill>
                <a:latin typeface="Arial"/>
                <a:ea typeface="Arial"/>
                <a:cs typeface="Arial"/>
                <a:sym typeface="Arial"/>
              </a:rPr>
              <a:t/>
            </a:r>
            <a:br>
              <a:rPr lang="en-US" sz="4000" b="0" i="0" u="none" strike="noStrike" cap="none" dirty="0">
                <a:solidFill>
                  <a:schemeClr val="dk2"/>
                </a:solidFill>
                <a:latin typeface="Arial"/>
                <a:ea typeface="Arial"/>
                <a:cs typeface="Arial"/>
                <a:sym typeface="Arial"/>
              </a:rPr>
            </a:br>
            <a:r>
              <a:rPr lang="en-US" sz="4000" b="0" i="0" u="none" strike="noStrike" cap="none" dirty="0">
                <a:solidFill>
                  <a:schemeClr val="dk2"/>
                </a:solidFill>
                <a:latin typeface="Arial"/>
                <a:ea typeface="Arial"/>
                <a:cs typeface="Arial"/>
                <a:sym typeface="Arial"/>
              </a:rPr>
              <a:t>Ian Welch</a:t>
            </a:r>
            <a:br>
              <a:rPr lang="en-US" sz="4000" b="0" i="0" u="none" strike="noStrike" cap="none" dirty="0">
                <a:solidFill>
                  <a:schemeClr val="dk2"/>
                </a:solidFill>
                <a:latin typeface="Arial"/>
                <a:ea typeface="Arial"/>
                <a:cs typeface="Arial"/>
                <a:sym typeface="Arial"/>
              </a:rPr>
            </a:br>
            <a:endParaRPr lang="en-US" sz="4000" b="0" i="0" u="none" strike="noStrike" cap="none" dirty="0">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533400" y="1676400"/>
            <a:ext cx="8229600" cy="243839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Vulnerabilities in Routing Protocols (Network Layer)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Trust assumptions (identity)</a:t>
            </a:r>
          </a:p>
        </p:txBody>
      </p:sp>
      <p:sp>
        <p:nvSpPr>
          <p:cNvPr id="282" name="Shape 282"/>
          <p:cNvSpPr txBox="1">
            <a:spLocks noGrp="1"/>
          </p:cNvSpPr>
          <p:nvPr>
            <p:ph type="body" idx="1"/>
          </p:nvPr>
        </p:nvSpPr>
        <p:spPr>
          <a:xfrm>
            <a:off x="381000" y="1438275"/>
            <a:ext cx="8229600" cy="4525961"/>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2000" b="0" i="0" u="none" strike="noStrike" cap="none" dirty="0">
                <a:solidFill>
                  <a:schemeClr val="dk1"/>
                </a:solidFill>
                <a:latin typeface="Arial"/>
                <a:ea typeface="Arial"/>
                <a:cs typeface="Arial"/>
                <a:sym typeface="Arial"/>
              </a:rPr>
              <a:t>Historically many utilities relied on IP = identity, if I trust the identified host I will believe anything with its IP address on it</a:t>
            </a:r>
          </a:p>
          <a:p>
            <a:pPr marL="742950" marR="0" lvl="1" indent="-285750" algn="l" rtl="0">
              <a:lnSpc>
                <a:spcPct val="100000"/>
              </a:lnSpc>
              <a:spcBef>
                <a:spcPts val="400"/>
              </a:spcBef>
              <a:spcAft>
                <a:spcPts val="0"/>
              </a:spcAft>
              <a:buClr>
                <a:schemeClr val="dk1"/>
              </a:buClr>
              <a:buSzPct val="100000"/>
              <a:buFont typeface="Arial"/>
              <a:buChar char="–"/>
            </a:pPr>
            <a:r>
              <a:rPr lang="en-US" sz="2000" b="0" i="0" u="none" strike="noStrike" cap="none" dirty="0">
                <a:solidFill>
                  <a:schemeClr val="dk1"/>
                </a:solidFill>
                <a:latin typeface="Arial"/>
                <a:ea typeface="Arial"/>
                <a:cs typeface="Arial"/>
                <a:sym typeface="Arial"/>
              </a:rPr>
              <a:t>r-utilities (rlogin, </a:t>
            </a:r>
            <a:r>
              <a:rPr lang="en-US" sz="2000" b="0" i="0" u="none" strike="noStrike" cap="none" dirty="0" err="1">
                <a:solidFill>
                  <a:schemeClr val="dk1"/>
                </a:solidFill>
                <a:latin typeface="Arial"/>
                <a:ea typeface="Arial"/>
                <a:cs typeface="Arial"/>
                <a:sym typeface="Arial"/>
              </a:rPr>
              <a:t>rsh</a:t>
            </a:r>
            <a:r>
              <a:rPr lang="en-US" sz="2000" b="0" i="0" u="none" strike="noStrike" cap="none" dirty="0">
                <a:solidFill>
                  <a:schemeClr val="dk1"/>
                </a:solidFill>
                <a:latin typeface="Arial"/>
                <a:ea typeface="Arial"/>
                <a:cs typeface="Arial"/>
                <a:sym typeface="Arial"/>
              </a:rPr>
              <a:t>, </a:t>
            </a:r>
            <a:r>
              <a:rPr lang="en-US" sz="2000" b="0" i="0" u="none" strike="noStrike" cap="none" dirty="0" err="1">
                <a:solidFill>
                  <a:schemeClr val="dk1"/>
                </a:solidFill>
                <a:latin typeface="Arial"/>
                <a:ea typeface="Arial"/>
                <a:cs typeface="Arial"/>
                <a:sym typeface="Arial"/>
              </a:rPr>
              <a:t>rhosts</a:t>
            </a:r>
            <a:r>
              <a:rPr lang="en-US" sz="2000" b="0" i="0" u="none" strike="noStrike" cap="none" dirty="0">
                <a:solidFill>
                  <a:schemeClr val="dk1"/>
                </a:solidFill>
                <a:latin typeface="Arial"/>
                <a:ea typeface="Arial"/>
                <a:cs typeface="Arial"/>
                <a:sym typeface="Arial"/>
              </a:rPr>
              <a:t> etc</a:t>
            </a:r>
            <a:r>
              <a:rPr lang="en-US" sz="2000" b="0" i="0" u="none" strike="noStrike" cap="none" dirty="0" smtClean="0">
                <a:solidFill>
                  <a:schemeClr val="dk1"/>
                </a:solidFill>
                <a:latin typeface="Arial"/>
                <a:ea typeface="Arial"/>
                <a:cs typeface="Arial"/>
                <a:sym typeface="Arial"/>
              </a:rPr>
              <a:t>..)</a:t>
            </a:r>
          </a:p>
          <a:p>
            <a:pPr lvl="1" indent="-285750">
              <a:spcBef>
                <a:spcPts val="400"/>
              </a:spcBef>
              <a:buClr>
                <a:schemeClr val="dk1"/>
              </a:buClr>
              <a:buSzPct val="100000"/>
              <a:buFont typeface="Arial"/>
              <a:buChar char="–"/>
            </a:pPr>
            <a:r>
              <a:rPr lang="en-US" sz="2000" dirty="0" smtClean="0"/>
              <a:t>see </a:t>
            </a:r>
            <a:r>
              <a:rPr lang="en-US" sz="2000" dirty="0">
                <a:hlinkClick r:id="rId3"/>
              </a:rPr>
              <a:t>https://</a:t>
            </a:r>
            <a:r>
              <a:rPr lang="en-US" sz="2000" dirty="0" smtClean="0">
                <a:hlinkClick r:id="rId3"/>
              </a:rPr>
              <a:t>www.youtube.com/watch?v=apYEqpSzi4A</a:t>
            </a:r>
            <a:r>
              <a:rPr lang="en-US" sz="2000" dirty="0" smtClean="0"/>
              <a:t> for discussion of r-login problems</a:t>
            </a:r>
            <a:endParaRPr lang="en-US" sz="2000" b="0" i="0" u="none" strike="noStrike" cap="none" dirty="0">
              <a:solidFill>
                <a:schemeClr val="dk1"/>
              </a:solidFill>
              <a:latin typeface="Arial"/>
              <a:ea typeface="Arial"/>
              <a:cs typeface="Arial"/>
              <a:sym typeface="Arial"/>
            </a:endParaRPr>
          </a:p>
          <a:p>
            <a:pPr marL="742950" marR="0" lvl="1" indent="-285750" algn="l" rtl="0">
              <a:lnSpc>
                <a:spcPct val="100000"/>
              </a:lnSpc>
              <a:spcBef>
                <a:spcPts val="400"/>
              </a:spcBef>
              <a:spcAft>
                <a:spcPts val="0"/>
              </a:spcAft>
              <a:buClr>
                <a:schemeClr val="dk1"/>
              </a:buClr>
              <a:buSzPct val="100000"/>
              <a:buFont typeface="Arial"/>
              <a:buChar char="–"/>
            </a:pPr>
            <a:r>
              <a:rPr lang="en-US" sz="2000" b="0" i="0" u="none" strike="noStrike" cap="none" dirty="0">
                <a:solidFill>
                  <a:schemeClr val="dk1"/>
                </a:solidFill>
                <a:latin typeface="Arial"/>
                <a:ea typeface="Arial"/>
                <a:cs typeface="Arial"/>
                <a:sym typeface="Arial"/>
              </a:rPr>
              <a:t>No need to provide, password great for scripting!</a:t>
            </a:r>
          </a:p>
          <a:p>
            <a:pPr marL="342900" marR="0" lvl="0" indent="-342900" algn="l" rtl="0">
              <a:lnSpc>
                <a:spcPct val="100000"/>
              </a:lnSpc>
              <a:spcBef>
                <a:spcPts val="400"/>
              </a:spcBef>
              <a:spcAft>
                <a:spcPts val="0"/>
              </a:spcAft>
              <a:buClr>
                <a:schemeClr val="dk1"/>
              </a:buClr>
              <a:buSzPct val="100000"/>
              <a:buFont typeface="Arial"/>
              <a:buChar char="•"/>
            </a:pPr>
            <a:r>
              <a:rPr lang="en-US" sz="2000" b="1" i="1" u="none" strike="noStrike" cap="none" dirty="0">
                <a:solidFill>
                  <a:schemeClr val="dk1"/>
                </a:solidFill>
                <a:latin typeface="Arial"/>
                <a:ea typeface="Arial"/>
                <a:cs typeface="Arial"/>
                <a:sym typeface="Arial"/>
              </a:rPr>
              <a:t>Imagine server S trusts client B, no password required.</a:t>
            </a:r>
          </a:p>
          <a:p>
            <a:pPr marL="342900" marR="0" lvl="0" indent="-342900" algn="l" rtl="0">
              <a:lnSpc>
                <a:spcPct val="100000"/>
              </a:lnSpc>
              <a:spcBef>
                <a:spcPts val="400"/>
              </a:spcBef>
              <a:spcAft>
                <a:spcPts val="0"/>
              </a:spcAft>
              <a:buClr>
                <a:schemeClr val="dk1"/>
              </a:buClr>
              <a:buSzPct val="100000"/>
              <a:buFont typeface="Arial"/>
              <a:buChar char="•"/>
            </a:pPr>
            <a:r>
              <a:rPr lang="en-US" sz="2000" b="0" i="0" u="none" strike="noStrike" cap="none" dirty="0">
                <a:solidFill>
                  <a:schemeClr val="dk1"/>
                </a:solidFill>
                <a:latin typeface="Arial"/>
                <a:ea typeface="Arial"/>
                <a:cs typeface="Arial"/>
                <a:sym typeface="Arial"/>
              </a:rPr>
              <a:t>How could attacker A convince S that it is B</a:t>
            </a:r>
            <a:r>
              <a:rPr lang="en-US" sz="2000" b="0" i="0" u="none" strike="noStrike" cap="none" dirty="0" smtClean="0">
                <a:solidFill>
                  <a:schemeClr val="dk1"/>
                </a:solidFill>
                <a:latin typeface="Arial"/>
                <a:ea typeface="Arial"/>
                <a:cs typeface="Arial"/>
                <a:sym typeface="Arial"/>
              </a:rPr>
              <a:t>? (see next slide)</a:t>
            </a:r>
            <a:endParaRPr lang="en-US" sz="2000" b="0" i="0" u="none" strike="noStrike" cap="none" dirty="0">
              <a:solidFill>
                <a:schemeClr val="dk1"/>
              </a:solidFill>
              <a:latin typeface="Arial"/>
              <a:ea typeface="Arial"/>
              <a:cs typeface="Arial"/>
              <a:sym typeface="Arial"/>
            </a:endParaRPr>
          </a:p>
        </p:txBody>
      </p:sp>
      <p:cxnSp>
        <p:nvCxnSpPr>
          <p:cNvPr id="283" name="Shape 283"/>
          <p:cNvCxnSpPr/>
          <p:nvPr/>
        </p:nvCxnSpPr>
        <p:spPr>
          <a:xfrm>
            <a:off x="3179761" y="4823280"/>
            <a:ext cx="2439986" cy="0"/>
          </a:xfrm>
          <a:prstGeom prst="straightConnector1">
            <a:avLst/>
          </a:prstGeom>
          <a:noFill/>
          <a:ln w="9525" cap="flat" cmpd="sng">
            <a:solidFill>
              <a:schemeClr val="dk1"/>
            </a:solidFill>
            <a:prstDash val="solid"/>
            <a:miter/>
            <a:headEnd type="none" w="med" len="med"/>
            <a:tailEnd type="none" w="med" len="med"/>
          </a:ln>
        </p:spPr>
      </p:cxnSp>
      <p:cxnSp>
        <p:nvCxnSpPr>
          <p:cNvPr id="284" name="Shape 284"/>
          <p:cNvCxnSpPr/>
          <p:nvPr/>
        </p:nvCxnSpPr>
        <p:spPr>
          <a:xfrm>
            <a:off x="3179761" y="6112330"/>
            <a:ext cx="2368550" cy="0"/>
          </a:xfrm>
          <a:prstGeom prst="straightConnector1">
            <a:avLst/>
          </a:prstGeom>
          <a:noFill/>
          <a:ln w="9525" cap="flat" cmpd="sng">
            <a:solidFill>
              <a:schemeClr val="dk1"/>
            </a:solidFill>
            <a:prstDash val="solid"/>
            <a:miter/>
            <a:headEnd type="none" w="med" len="med"/>
            <a:tailEnd type="none" w="med" len="med"/>
          </a:ln>
        </p:spPr>
      </p:cxnSp>
      <p:sp>
        <p:nvSpPr>
          <p:cNvPr id="285" name="Shape 285"/>
          <p:cNvSpPr/>
          <p:nvPr/>
        </p:nvSpPr>
        <p:spPr>
          <a:xfrm>
            <a:off x="1600200" y="5026480"/>
            <a:ext cx="1363662" cy="863599"/>
          </a:xfrm>
          <a:custGeom>
            <a:avLst/>
            <a:gdLst/>
            <a:ahLst/>
            <a:cxnLst/>
            <a:rect l="0" t="0" r="0" b="0"/>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lt1"/>
          </a:solidFill>
          <a:ln w="9525" cap="flat" cmpd="sng">
            <a:solidFill>
              <a:srgbClr val="000000"/>
            </a:solidFill>
            <a:prstDash val="solid"/>
            <a:miter/>
            <a:headEnd type="none" w="med" len="med"/>
            <a:tailEnd type="none" w="med" len="med"/>
          </a:ln>
        </p:spPr>
        <p:txBody>
          <a:bodyPr lIns="91425" tIns="45700" rIns="91425" bIns="45700" anchor="ctr" anchorCtr="1">
            <a:noAutofit/>
          </a:bodyPr>
          <a:lstStyle/>
          <a:p>
            <a:pPr marL="0" marR="0" lvl="0" indent="0" algn="l" rtl="0">
              <a:lnSpc>
                <a:spcPct val="100000"/>
              </a:lnSpc>
              <a:spcBef>
                <a:spcPts val="0"/>
              </a:spcBef>
              <a:spcAft>
                <a:spcPts val="0"/>
              </a:spcAft>
              <a:buClr>
                <a:schemeClr val="dk1"/>
              </a:buClr>
              <a:buSzPct val="25000"/>
              <a:buFont typeface="Arial"/>
              <a:buNone/>
            </a:pPr>
            <a:r>
              <a:rPr lang="en-US" sz="1600" b="0" i="0" u="none" strike="noStrike" cap="none">
                <a:solidFill>
                  <a:schemeClr val="dk1"/>
                </a:solidFill>
                <a:latin typeface="Arial"/>
                <a:ea typeface="Arial"/>
                <a:cs typeface="Arial"/>
                <a:sym typeface="Arial"/>
              </a:rPr>
              <a:t>Internet</a:t>
            </a:r>
          </a:p>
        </p:txBody>
      </p:sp>
      <p:sp>
        <p:nvSpPr>
          <p:cNvPr id="286" name="Shape 286"/>
          <p:cNvSpPr txBox="1"/>
          <p:nvPr/>
        </p:nvSpPr>
        <p:spPr>
          <a:xfrm>
            <a:off x="3897312" y="4280355"/>
            <a:ext cx="933450" cy="271461"/>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2.1.1.1</a:t>
            </a:r>
          </a:p>
        </p:txBody>
      </p:sp>
      <p:sp>
        <p:nvSpPr>
          <p:cNvPr id="287" name="Shape 287"/>
          <p:cNvSpPr txBox="1"/>
          <p:nvPr/>
        </p:nvSpPr>
        <p:spPr>
          <a:xfrm>
            <a:off x="4814887" y="4245430"/>
            <a:ext cx="349250" cy="36671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C</a:t>
            </a:r>
          </a:p>
        </p:txBody>
      </p:sp>
      <p:cxnSp>
        <p:nvCxnSpPr>
          <p:cNvPr id="288" name="Shape 288"/>
          <p:cNvCxnSpPr/>
          <p:nvPr/>
        </p:nvCxnSpPr>
        <p:spPr>
          <a:xfrm>
            <a:off x="4327525" y="4551817"/>
            <a:ext cx="0" cy="271461"/>
          </a:xfrm>
          <a:prstGeom prst="straightConnector1">
            <a:avLst/>
          </a:prstGeom>
          <a:noFill/>
          <a:ln w="9525" cap="flat" cmpd="sng">
            <a:solidFill>
              <a:schemeClr val="dk1"/>
            </a:solidFill>
            <a:prstDash val="solid"/>
            <a:miter/>
            <a:headEnd type="none" w="med" len="med"/>
            <a:tailEnd type="none" w="med" len="med"/>
          </a:ln>
        </p:spPr>
      </p:cxnSp>
      <p:cxnSp>
        <p:nvCxnSpPr>
          <p:cNvPr id="289" name="Shape 289"/>
          <p:cNvCxnSpPr/>
          <p:nvPr/>
        </p:nvCxnSpPr>
        <p:spPr>
          <a:xfrm flipH="1">
            <a:off x="2820986" y="4823280"/>
            <a:ext cx="358775" cy="271461"/>
          </a:xfrm>
          <a:prstGeom prst="straightConnector1">
            <a:avLst/>
          </a:prstGeom>
          <a:noFill/>
          <a:ln w="9525" cap="flat" cmpd="sng">
            <a:solidFill>
              <a:schemeClr val="dk1"/>
            </a:solidFill>
            <a:prstDash val="solid"/>
            <a:miter/>
            <a:headEnd type="none" w="med" len="med"/>
            <a:tailEnd type="none" w="med" len="med"/>
          </a:ln>
        </p:spPr>
      </p:cxnSp>
      <p:cxnSp>
        <p:nvCxnSpPr>
          <p:cNvPr id="290" name="Shape 290"/>
          <p:cNvCxnSpPr/>
          <p:nvPr/>
        </p:nvCxnSpPr>
        <p:spPr>
          <a:xfrm>
            <a:off x="2747961" y="5704342"/>
            <a:ext cx="431799" cy="407987"/>
          </a:xfrm>
          <a:prstGeom prst="straightConnector1">
            <a:avLst/>
          </a:prstGeom>
          <a:noFill/>
          <a:ln w="9525" cap="flat" cmpd="sng">
            <a:solidFill>
              <a:schemeClr val="dk1"/>
            </a:solidFill>
            <a:prstDash val="solid"/>
            <a:miter/>
            <a:headEnd type="none" w="med" len="med"/>
            <a:tailEnd type="none" w="med" len="med"/>
          </a:ln>
        </p:spPr>
      </p:cxnSp>
      <p:sp>
        <p:nvSpPr>
          <p:cNvPr id="291" name="Shape 291"/>
          <p:cNvSpPr txBox="1"/>
          <p:nvPr/>
        </p:nvSpPr>
        <p:spPr>
          <a:xfrm>
            <a:off x="3251200" y="6383792"/>
            <a:ext cx="933450" cy="269874"/>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1.1.1.1</a:t>
            </a:r>
          </a:p>
        </p:txBody>
      </p:sp>
      <p:sp>
        <p:nvSpPr>
          <p:cNvPr id="292" name="Shape 292"/>
          <p:cNvSpPr txBox="1"/>
          <p:nvPr/>
        </p:nvSpPr>
        <p:spPr>
          <a:xfrm>
            <a:off x="4543425" y="6383792"/>
            <a:ext cx="933450" cy="269874"/>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1.1.1.2</a:t>
            </a:r>
          </a:p>
        </p:txBody>
      </p:sp>
      <p:cxnSp>
        <p:nvCxnSpPr>
          <p:cNvPr id="293" name="Shape 293"/>
          <p:cNvCxnSpPr/>
          <p:nvPr/>
        </p:nvCxnSpPr>
        <p:spPr>
          <a:xfrm>
            <a:off x="3681412" y="6112330"/>
            <a:ext cx="0" cy="271461"/>
          </a:xfrm>
          <a:prstGeom prst="straightConnector1">
            <a:avLst/>
          </a:prstGeom>
          <a:noFill/>
          <a:ln w="9525" cap="flat" cmpd="sng">
            <a:solidFill>
              <a:schemeClr val="dk1"/>
            </a:solidFill>
            <a:prstDash val="solid"/>
            <a:miter/>
            <a:headEnd type="none" w="med" len="med"/>
            <a:tailEnd type="none" w="med" len="med"/>
          </a:ln>
        </p:spPr>
      </p:cxnSp>
      <p:cxnSp>
        <p:nvCxnSpPr>
          <p:cNvPr id="294" name="Shape 294"/>
          <p:cNvCxnSpPr/>
          <p:nvPr/>
        </p:nvCxnSpPr>
        <p:spPr>
          <a:xfrm>
            <a:off x="5045075" y="6112330"/>
            <a:ext cx="0" cy="271461"/>
          </a:xfrm>
          <a:prstGeom prst="straightConnector1">
            <a:avLst/>
          </a:prstGeom>
          <a:noFill/>
          <a:ln w="9525" cap="flat" cmpd="sng">
            <a:solidFill>
              <a:schemeClr val="dk1"/>
            </a:solidFill>
            <a:prstDash val="solid"/>
            <a:miter/>
            <a:headEnd type="none" w="med" len="med"/>
            <a:tailEnd type="none" w="med" len="med"/>
          </a:ln>
        </p:spPr>
      </p:cxnSp>
      <p:sp>
        <p:nvSpPr>
          <p:cNvPr id="295" name="Shape 295"/>
          <p:cNvSpPr txBox="1"/>
          <p:nvPr/>
        </p:nvSpPr>
        <p:spPr>
          <a:xfrm>
            <a:off x="2805111" y="6347280"/>
            <a:ext cx="336549" cy="36671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A</a:t>
            </a:r>
          </a:p>
        </p:txBody>
      </p:sp>
      <p:sp>
        <p:nvSpPr>
          <p:cNvPr id="296" name="Shape 296"/>
          <p:cNvSpPr txBox="1"/>
          <p:nvPr/>
        </p:nvSpPr>
        <p:spPr>
          <a:xfrm>
            <a:off x="5619750" y="6383792"/>
            <a:ext cx="336549" cy="36671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B</a:t>
            </a:r>
          </a:p>
        </p:txBody>
      </p:sp>
      <p:sp>
        <p:nvSpPr>
          <p:cNvPr id="297" name="Shape 297"/>
          <p:cNvSpPr txBox="1"/>
          <p:nvPr/>
        </p:nvSpPr>
        <p:spPr>
          <a:xfrm>
            <a:off x="3968750" y="5569405"/>
            <a:ext cx="933450" cy="271461"/>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1.1.1.3</a:t>
            </a:r>
          </a:p>
        </p:txBody>
      </p:sp>
      <p:sp>
        <p:nvSpPr>
          <p:cNvPr id="298" name="Shape 298"/>
          <p:cNvSpPr txBox="1"/>
          <p:nvPr/>
        </p:nvSpPr>
        <p:spPr>
          <a:xfrm>
            <a:off x="4886325" y="5534480"/>
            <a:ext cx="336549" cy="36671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S</a:t>
            </a:r>
          </a:p>
        </p:txBody>
      </p:sp>
      <p:cxnSp>
        <p:nvCxnSpPr>
          <p:cNvPr id="299" name="Shape 299"/>
          <p:cNvCxnSpPr/>
          <p:nvPr/>
        </p:nvCxnSpPr>
        <p:spPr>
          <a:xfrm>
            <a:off x="4495800" y="5845630"/>
            <a:ext cx="0" cy="228600"/>
          </a:xfrm>
          <a:prstGeom prst="straightConnector1">
            <a:avLst/>
          </a:prstGeom>
          <a:noFill/>
          <a:ln w="9525" cap="flat" cmpd="sng">
            <a:solidFill>
              <a:schemeClr val="dk1"/>
            </a:solidFill>
            <a:prstDash val="solid"/>
            <a:miter/>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457200" y="76200"/>
            <a:ext cx="8229600" cy="11430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Trust assumptions (identity)</a:t>
            </a:r>
          </a:p>
        </p:txBody>
      </p:sp>
      <p:sp>
        <p:nvSpPr>
          <p:cNvPr id="306" name="Shape 306"/>
          <p:cNvSpPr txBox="1">
            <a:spLocks noGrp="1"/>
          </p:cNvSpPr>
          <p:nvPr>
            <p:ph type="body" idx="1"/>
          </p:nvPr>
        </p:nvSpPr>
        <p:spPr>
          <a:xfrm>
            <a:off x="457200" y="1295400"/>
            <a:ext cx="8229600" cy="4525961"/>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Goal is to associate attacker’s MAC address with IP address of target host.</a:t>
            </a:r>
          </a:p>
          <a:p>
            <a:pPr marL="342900" marR="0" lvl="0" indent="-342900" algn="l" rtl="0">
              <a:lnSpc>
                <a:spcPct val="10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A sends an ARP reply associating B’s IP address with A’s MAC address to S.</a:t>
            </a:r>
          </a:p>
          <a:p>
            <a:pPr marL="342900" marR="0" lvl="0" indent="-342900" algn="l" rtl="0">
              <a:lnSpc>
                <a:spcPct val="10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Even though S didn’t request an ARP update, S updates its cache and now sends packets meant for B to A.</a:t>
            </a:r>
          </a:p>
          <a:p>
            <a:pPr marL="342900" marR="0" lvl="0" indent="-342900" algn="l" rtl="0">
              <a:lnSpc>
                <a:spcPct val="100000"/>
              </a:lnSpc>
              <a:spcBef>
                <a:spcPts val="480"/>
              </a:spcBef>
              <a:spcAft>
                <a:spcPts val="0"/>
              </a:spcAft>
              <a:buClr>
                <a:schemeClr val="dk1"/>
              </a:buClr>
              <a:buSzPct val="100000"/>
              <a:buFont typeface="Arial"/>
              <a:buChar char="•"/>
            </a:pPr>
            <a:r>
              <a:rPr lang="en-US" sz="2400" b="1" i="0" u="none" strike="noStrike" cap="none">
                <a:solidFill>
                  <a:schemeClr val="dk1"/>
                </a:solidFill>
                <a:latin typeface="Arial"/>
                <a:ea typeface="Arial"/>
                <a:cs typeface="Arial"/>
                <a:sym typeface="Arial"/>
              </a:rPr>
              <a:t>What is the consequence?</a:t>
            </a:r>
          </a:p>
          <a:p>
            <a:pPr marL="342900" marR="0" lvl="0" indent="-342900" algn="l" rtl="0">
              <a:spcBef>
                <a:spcPts val="480"/>
              </a:spcBef>
              <a:spcAft>
                <a:spcPts val="0"/>
              </a:spcAft>
              <a:buClr>
                <a:schemeClr val="dk1"/>
              </a:buClr>
              <a:buSzPct val="100000"/>
              <a:buFont typeface="Arial"/>
              <a:buNone/>
            </a:pPr>
            <a:endParaRPr sz="2400" b="1" i="0" u="none" strike="noStrike" cap="none">
              <a:solidFill>
                <a:schemeClr val="dk1"/>
              </a:solidFill>
              <a:latin typeface="Arial"/>
              <a:ea typeface="Arial"/>
              <a:cs typeface="Arial"/>
              <a:sym typeface="Arial"/>
            </a:endParaRPr>
          </a:p>
        </p:txBody>
      </p:sp>
      <p:cxnSp>
        <p:nvCxnSpPr>
          <p:cNvPr id="307" name="Shape 307"/>
          <p:cNvCxnSpPr/>
          <p:nvPr/>
        </p:nvCxnSpPr>
        <p:spPr>
          <a:xfrm>
            <a:off x="1960561" y="4768850"/>
            <a:ext cx="2439986" cy="0"/>
          </a:xfrm>
          <a:prstGeom prst="straightConnector1">
            <a:avLst/>
          </a:prstGeom>
          <a:noFill/>
          <a:ln w="9525" cap="flat" cmpd="sng">
            <a:solidFill>
              <a:schemeClr val="dk1"/>
            </a:solidFill>
            <a:prstDash val="solid"/>
            <a:miter/>
            <a:headEnd type="none" w="med" len="med"/>
            <a:tailEnd type="none" w="med" len="med"/>
          </a:ln>
        </p:spPr>
      </p:cxnSp>
      <p:cxnSp>
        <p:nvCxnSpPr>
          <p:cNvPr id="308" name="Shape 308"/>
          <p:cNvCxnSpPr/>
          <p:nvPr/>
        </p:nvCxnSpPr>
        <p:spPr>
          <a:xfrm>
            <a:off x="1960561" y="6057900"/>
            <a:ext cx="2368550" cy="0"/>
          </a:xfrm>
          <a:prstGeom prst="straightConnector1">
            <a:avLst/>
          </a:prstGeom>
          <a:noFill/>
          <a:ln w="9525" cap="flat" cmpd="sng">
            <a:solidFill>
              <a:schemeClr val="dk1"/>
            </a:solidFill>
            <a:prstDash val="solid"/>
            <a:miter/>
            <a:headEnd type="none" w="med" len="med"/>
            <a:tailEnd type="none" w="med" len="med"/>
          </a:ln>
        </p:spPr>
      </p:cxnSp>
      <p:sp>
        <p:nvSpPr>
          <p:cNvPr id="309" name="Shape 309"/>
          <p:cNvSpPr/>
          <p:nvPr/>
        </p:nvSpPr>
        <p:spPr>
          <a:xfrm>
            <a:off x="381000" y="4972050"/>
            <a:ext cx="1363662" cy="863599"/>
          </a:xfrm>
          <a:custGeom>
            <a:avLst/>
            <a:gdLst/>
            <a:ahLst/>
            <a:cxnLst/>
            <a:rect l="0" t="0" r="0" b="0"/>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lt1"/>
          </a:solidFill>
          <a:ln w="9525" cap="flat" cmpd="sng">
            <a:solidFill>
              <a:srgbClr val="000000"/>
            </a:solidFill>
            <a:prstDash val="solid"/>
            <a:miter/>
            <a:headEnd type="none" w="med" len="med"/>
            <a:tailEnd type="none" w="med" len="med"/>
          </a:ln>
        </p:spPr>
        <p:txBody>
          <a:bodyPr lIns="91425" tIns="45700" rIns="91425" bIns="45700" anchor="ctr" anchorCtr="1">
            <a:noAutofit/>
          </a:bodyPr>
          <a:lstStyle/>
          <a:p>
            <a:pPr marL="0" marR="0" lvl="0" indent="0" algn="l" rtl="0">
              <a:lnSpc>
                <a:spcPct val="100000"/>
              </a:lnSpc>
              <a:spcBef>
                <a:spcPts val="0"/>
              </a:spcBef>
              <a:spcAft>
                <a:spcPts val="0"/>
              </a:spcAft>
              <a:buClr>
                <a:schemeClr val="dk1"/>
              </a:buClr>
              <a:buSzPct val="25000"/>
              <a:buFont typeface="Arial"/>
              <a:buNone/>
            </a:pPr>
            <a:r>
              <a:rPr lang="en-US" sz="1600" b="0" i="0" u="none" strike="noStrike" cap="none">
                <a:solidFill>
                  <a:schemeClr val="dk1"/>
                </a:solidFill>
                <a:latin typeface="Arial"/>
                <a:ea typeface="Arial"/>
                <a:cs typeface="Arial"/>
                <a:sym typeface="Arial"/>
              </a:rPr>
              <a:t>Internet</a:t>
            </a:r>
          </a:p>
        </p:txBody>
      </p:sp>
      <p:sp>
        <p:nvSpPr>
          <p:cNvPr id="310" name="Shape 310"/>
          <p:cNvSpPr txBox="1"/>
          <p:nvPr/>
        </p:nvSpPr>
        <p:spPr>
          <a:xfrm>
            <a:off x="2678111" y="4225925"/>
            <a:ext cx="933450" cy="271461"/>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2.1.1.1</a:t>
            </a:r>
          </a:p>
        </p:txBody>
      </p:sp>
      <p:sp>
        <p:nvSpPr>
          <p:cNvPr id="311" name="Shape 311"/>
          <p:cNvSpPr txBox="1"/>
          <p:nvPr/>
        </p:nvSpPr>
        <p:spPr>
          <a:xfrm>
            <a:off x="3595687" y="4191000"/>
            <a:ext cx="349250" cy="36671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C</a:t>
            </a:r>
          </a:p>
        </p:txBody>
      </p:sp>
      <p:cxnSp>
        <p:nvCxnSpPr>
          <p:cNvPr id="312" name="Shape 312"/>
          <p:cNvCxnSpPr/>
          <p:nvPr/>
        </p:nvCxnSpPr>
        <p:spPr>
          <a:xfrm>
            <a:off x="3108325" y="4497387"/>
            <a:ext cx="0" cy="271461"/>
          </a:xfrm>
          <a:prstGeom prst="straightConnector1">
            <a:avLst/>
          </a:prstGeom>
          <a:noFill/>
          <a:ln w="9525" cap="flat" cmpd="sng">
            <a:solidFill>
              <a:schemeClr val="dk1"/>
            </a:solidFill>
            <a:prstDash val="solid"/>
            <a:miter/>
            <a:headEnd type="none" w="med" len="med"/>
            <a:tailEnd type="none" w="med" len="med"/>
          </a:ln>
        </p:spPr>
      </p:cxnSp>
      <p:cxnSp>
        <p:nvCxnSpPr>
          <p:cNvPr id="313" name="Shape 313"/>
          <p:cNvCxnSpPr/>
          <p:nvPr/>
        </p:nvCxnSpPr>
        <p:spPr>
          <a:xfrm flipH="1">
            <a:off x="1601786" y="4768850"/>
            <a:ext cx="358775" cy="271461"/>
          </a:xfrm>
          <a:prstGeom prst="straightConnector1">
            <a:avLst/>
          </a:prstGeom>
          <a:noFill/>
          <a:ln w="9525" cap="flat" cmpd="sng">
            <a:solidFill>
              <a:schemeClr val="dk1"/>
            </a:solidFill>
            <a:prstDash val="solid"/>
            <a:miter/>
            <a:headEnd type="none" w="med" len="med"/>
            <a:tailEnd type="none" w="med" len="med"/>
          </a:ln>
        </p:spPr>
      </p:cxnSp>
      <p:cxnSp>
        <p:nvCxnSpPr>
          <p:cNvPr id="314" name="Shape 314"/>
          <p:cNvCxnSpPr/>
          <p:nvPr/>
        </p:nvCxnSpPr>
        <p:spPr>
          <a:xfrm>
            <a:off x="1528762" y="5649912"/>
            <a:ext cx="431799" cy="407987"/>
          </a:xfrm>
          <a:prstGeom prst="straightConnector1">
            <a:avLst/>
          </a:prstGeom>
          <a:noFill/>
          <a:ln w="9525" cap="flat" cmpd="sng">
            <a:solidFill>
              <a:schemeClr val="dk1"/>
            </a:solidFill>
            <a:prstDash val="solid"/>
            <a:miter/>
            <a:headEnd type="none" w="med" len="med"/>
            <a:tailEnd type="none" w="med" len="med"/>
          </a:ln>
        </p:spPr>
      </p:cxnSp>
      <p:sp>
        <p:nvSpPr>
          <p:cNvPr id="315" name="Shape 315"/>
          <p:cNvSpPr txBox="1"/>
          <p:nvPr/>
        </p:nvSpPr>
        <p:spPr>
          <a:xfrm>
            <a:off x="2032000" y="6329362"/>
            <a:ext cx="933450" cy="269874"/>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1.1.1.1</a:t>
            </a:r>
          </a:p>
        </p:txBody>
      </p:sp>
      <p:sp>
        <p:nvSpPr>
          <p:cNvPr id="316" name="Shape 316"/>
          <p:cNvSpPr txBox="1"/>
          <p:nvPr/>
        </p:nvSpPr>
        <p:spPr>
          <a:xfrm>
            <a:off x="3324225" y="6329362"/>
            <a:ext cx="933450" cy="269874"/>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1.1.1.2</a:t>
            </a:r>
          </a:p>
        </p:txBody>
      </p:sp>
      <p:cxnSp>
        <p:nvCxnSpPr>
          <p:cNvPr id="317" name="Shape 317"/>
          <p:cNvCxnSpPr/>
          <p:nvPr/>
        </p:nvCxnSpPr>
        <p:spPr>
          <a:xfrm>
            <a:off x="2462211" y="6057900"/>
            <a:ext cx="0" cy="271461"/>
          </a:xfrm>
          <a:prstGeom prst="straightConnector1">
            <a:avLst/>
          </a:prstGeom>
          <a:noFill/>
          <a:ln w="9525" cap="flat" cmpd="sng">
            <a:solidFill>
              <a:schemeClr val="dk1"/>
            </a:solidFill>
            <a:prstDash val="solid"/>
            <a:miter/>
            <a:headEnd type="none" w="med" len="med"/>
            <a:tailEnd type="none" w="med" len="med"/>
          </a:ln>
        </p:spPr>
      </p:cxnSp>
      <p:cxnSp>
        <p:nvCxnSpPr>
          <p:cNvPr id="318" name="Shape 318"/>
          <p:cNvCxnSpPr/>
          <p:nvPr/>
        </p:nvCxnSpPr>
        <p:spPr>
          <a:xfrm>
            <a:off x="3825875" y="6057900"/>
            <a:ext cx="0" cy="271461"/>
          </a:xfrm>
          <a:prstGeom prst="straightConnector1">
            <a:avLst/>
          </a:prstGeom>
          <a:noFill/>
          <a:ln w="9525" cap="flat" cmpd="sng">
            <a:solidFill>
              <a:schemeClr val="dk1"/>
            </a:solidFill>
            <a:prstDash val="solid"/>
            <a:miter/>
            <a:headEnd type="none" w="med" len="med"/>
            <a:tailEnd type="none" w="med" len="med"/>
          </a:ln>
        </p:spPr>
      </p:cxnSp>
      <p:sp>
        <p:nvSpPr>
          <p:cNvPr id="319" name="Shape 319"/>
          <p:cNvSpPr txBox="1"/>
          <p:nvPr/>
        </p:nvSpPr>
        <p:spPr>
          <a:xfrm>
            <a:off x="1585912" y="6292850"/>
            <a:ext cx="336549" cy="36671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A</a:t>
            </a:r>
          </a:p>
        </p:txBody>
      </p:sp>
      <p:sp>
        <p:nvSpPr>
          <p:cNvPr id="320" name="Shape 320"/>
          <p:cNvSpPr txBox="1"/>
          <p:nvPr/>
        </p:nvSpPr>
        <p:spPr>
          <a:xfrm>
            <a:off x="4400550" y="6329362"/>
            <a:ext cx="336549" cy="36671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B</a:t>
            </a:r>
          </a:p>
        </p:txBody>
      </p:sp>
      <p:sp>
        <p:nvSpPr>
          <p:cNvPr id="321" name="Shape 321"/>
          <p:cNvSpPr txBox="1"/>
          <p:nvPr/>
        </p:nvSpPr>
        <p:spPr>
          <a:xfrm>
            <a:off x="2749550" y="5514975"/>
            <a:ext cx="933450" cy="271461"/>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1.1.1.3</a:t>
            </a:r>
          </a:p>
        </p:txBody>
      </p:sp>
      <p:sp>
        <p:nvSpPr>
          <p:cNvPr id="322" name="Shape 322"/>
          <p:cNvSpPr txBox="1"/>
          <p:nvPr/>
        </p:nvSpPr>
        <p:spPr>
          <a:xfrm>
            <a:off x="3667125" y="5480050"/>
            <a:ext cx="336549" cy="36671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S</a:t>
            </a:r>
          </a:p>
        </p:txBody>
      </p:sp>
      <p:cxnSp>
        <p:nvCxnSpPr>
          <p:cNvPr id="323" name="Shape 323"/>
          <p:cNvCxnSpPr/>
          <p:nvPr/>
        </p:nvCxnSpPr>
        <p:spPr>
          <a:xfrm>
            <a:off x="3276600" y="5791200"/>
            <a:ext cx="0" cy="228600"/>
          </a:xfrm>
          <a:prstGeom prst="straightConnector1">
            <a:avLst/>
          </a:prstGeom>
          <a:noFill/>
          <a:ln w="9525" cap="flat" cmpd="sng">
            <a:solidFill>
              <a:schemeClr val="dk1"/>
            </a:solidFill>
            <a:prstDash val="solid"/>
            <a:miter/>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Trust assumptions (function)</a:t>
            </a:r>
          </a:p>
        </p:txBody>
      </p:sp>
      <p:sp>
        <p:nvSpPr>
          <p:cNvPr id="330" name="Shape 330"/>
          <p:cNvSpPr txBox="1">
            <a:spLocks noGrp="1"/>
          </p:cNvSpPr>
          <p:nvPr>
            <p:ph type="body" idx="1"/>
          </p:nvPr>
        </p:nvSpPr>
        <p:spPr>
          <a:xfrm>
            <a:off x="457200" y="1449387"/>
            <a:ext cx="8229600" cy="4525961"/>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That was on a local network but what about on the Internet?</a:t>
            </a:r>
          </a:p>
          <a:p>
            <a:pPr marL="342900" marR="0" lvl="0" indent="-342900" algn="l" rtl="0">
              <a:lnSpc>
                <a:spcPct val="10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How could attacker C convince S that it is B?</a:t>
            </a:r>
          </a:p>
        </p:txBody>
      </p:sp>
      <p:cxnSp>
        <p:nvCxnSpPr>
          <p:cNvPr id="331" name="Shape 331"/>
          <p:cNvCxnSpPr/>
          <p:nvPr/>
        </p:nvCxnSpPr>
        <p:spPr>
          <a:xfrm>
            <a:off x="3179761" y="4464050"/>
            <a:ext cx="2439986" cy="0"/>
          </a:xfrm>
          <a:prstGeom prst="straightConnector1">
            <a:avLst/>
          </a:prstGeom>
          <a:noFill/>
          <a:ln w="9525" cap="flat" cmpd="sng">
            <a:solidFill>
              <a:schemeClr val="dk1"/>
            </a:solidFill>
            <a:prstDash val="solid"/>
            <a:miter/>
            <a:headEnd type="none" w="med" len="med"/>
            <a:tailEnd type="none" w="med" len="med"/>
          </a:ln>
        </p:spPr>
      </p:cxnSp>
      <p:cxnSp>
        <p:nvCxnSpPr>
          <p:cNvPr id="332" name="Shape 332"/>
          <p:cNvCxnSpPr/>
          <p:nvPr/>
        </p:nvCxnSpPr>
        <p:spPr>
          <a:xfrm>
            <a:off x="3179761" y="5753100"/>
            <a:ext cx="2368550" cy="0"/>
          </a:xfrm>
          <a:prstGeom prst="straightConnector1">
            <a:avLst/>
          </a:prstGeom>
          <a:noFill/>
          <a:ln w="9525" cap="flat" cmpd="sng">
            <a:solidFill>
              <a:schemeClr val="dk1"/>
            </a:solidFill>
            <a:prstDash val="solid"/>
            <a:miter/>
            <a:headEnd type="none" w="med" len="med"/>
            <a:tailEnd type="none" w="med" len="med"/>
          </a:ln>
        </p:spPr>
      </p:cxnSp>
      <p:sp>
        <p:nvSpPr>
          <p:cNvPr id="333" name="Shape 333"/>
          <p:cNvSpPr/>
          <p:nvPr/>
        </p:nvSpPr>
        <p:spPr>
          <a:xfrm>
            <a:off x="1600200" y="4667250"/>
            <a:ext cx="1363662" cy="863599"/>
          </a:xfrm>
          <a:custGeom>
            <a:avLst/>
            <a:gdLst/>
            <a:ahLst/>
            <a:cxnLst/>
            <a:rect l="0" t="0" r="0" b="0"/>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lt1"/>
          </a:solidFill>
          <a:ln w="9525" cap="flat" cmpd="sng">
            <a:solidFill>
              <a:srgbClr val="000000"/>
            </a:solidFill>
            <a:prstDash val="solid"/>
            <a:miter/>
            <a:headEnd type="none" w="med" len="med"/>
            <a:tailEnd type="none" w="med" len="med"/>
          </a:ln>
        </p:spPr>
        <p:txBody>
          <a:bodyPr lIns="91425" tIns="45700" rIns="91425" bIns="45700" anchor="ctr" anchorCtr="1">
            <a:noAutofit/>
          </a:bodyPr>
          <a:lstStyle/>
          <a:p>
            <a:pPr marL="0" marR="0" lvl="0" indent="0" algn="l" rtl="0">
              <a:lnSpc>
                <a:spcPct val="100000"/>
              </a:lnSpc>
              <a:spcBef>
                <a:spcPts val="0"/>
              </a:spcBef>
              <a:spcAft>
                <a:spcPts val="0"/>
              </a:spcAft>
              <a:buClr>
                <a:schemeClr val="dk1"/>
              </a:buClr>
              <a:buSzPct val="25000"/>
              <a:buFont typeface="Arial"/>
              <a:buNone/>
            </a:pPr>
            <a:r>
              <a:rPr lang="en-US" sz="1600" b="0" i="0" u="none" strike="noStrike" cap="none">
                <a:solidFill>
                  <a:schemeClr val="dk1"/>
                </a:solidFill>
                <a:latin typeface="Arial"/>
                <a:ea typeface="Arial"/>
                <a:cs typeface="Arial"/>
                <a:sym typeface="Arial"/>
              </a:rPr>
              <a:t>Internet</a:t>
            </a:r>
          </a:p>
        </p:txBody>
      </p:sp>
      <p:sp>
        <p:nvSpPr>
          <p:cNvPr id="334" name="Shape 334"/>
          <p:cNvSpPr txBox="1"/>
          <p:nvPr/>
        </p:nvSpPr>
        <p:spPr>
          <a:xfrm>
            <a:off x="3897312" y="3921125"/>
            <a:ext cx="933450" cy="271461"/>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2.1.1.1</a:t>
            </a:r>
          </a:p>
        </p:txBody>
      </p:sp>
      <p:sp>
        <p:nvSpPr>
          <p:cNvPr id="335" name="Shape 335"/>
          <p:cNvSpPr txBox="1"/>
          <p:nvPr/>
        </p:nvSpPr>
        <p:spPr>
          <a:xfrm>
            <a:off x="4814887" y="3886200"/>
            <a:ext cx="349250" cy="36671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C</a:t>
            </a:r>
          </a:p>
        </p:txBody>
      </p:sp>
      <p:cxnSp>
        <p:nvCxnSpPr>
          <p:cNvPr id="336" name="Shape 336"/>
          <p:cNvCxnSpPr/>
          <p:nvPr/>
        </p:nvCxnSpPr>
        <p:spPr>
          <a:xfrm>
            <a:off x="4327525" y="4192587"/>
            <a:ext cx="0" cy="271461"/>
          </a:xfrm>
          <a:prstGeom prst="straightConnector1">
            <a:avLst/>
          </a:prstGeom>
          <a:noFill/>
          <a:ln w="9525" cap="flat" cmpd="sng">
            <a:solidFill>
              <a:schemeClr val="dk1"/>
            </a:solidFill>
            <a:prstDash val="solid"/>
            <a:miter/>
            <a:headEnd type="none" w="med" len="med"/>
            <a:tailEnd type="none" w="med" len="med"/>
          </a:ln>
        </p:spPr>
      </p:cxnSp>
      <p:cxnSp>
        <p:nvCxnSpPr>
          <p:cNvPr id="337" name="Shape 337"/>
          <p:cNvCxnSpPr/>
          <p:nvPr/>
        </p:nvCxnSpPr>
        <p:spPr>
          <a:xfrm flipH="1">
            <a:off x="2820986" y="4464050"/>
            <a:ext cx="358775" cy="271461"/>
          </a:xfrm>
          <a:prstGeom prst="straightConnector1">
            <a:avLst/>
          </a:prstGeom>
          <a:noFill/>
          <a:ln w="9525" cap="flat" cmpd="sng">
            <a:solidFill>
              <a:schemeClr val="dk1"/>
            </a:solidFill>
            <a:prstDash val="solid"/>
            <a:miter/>
            <a:headEnd type="none" w="med" len="med"/>
            <a:tailEnd type="none" w="med" len="med"/>
          </a:ln>
        </p:spPr>
      </p:cxnSp>
      <p:cxnSp>
        <p:nvCxnSpPr>
          <p:cNvPr id="338" name="Shape 338"/>
          <p:cNvCxnSpPr/>
          <p:nvPr/>
        </p:nvCxnSpPr>
        <p:spPr>
          <a:xfrm>
            <a:off x="2747961" y="5345112"/>
            <a:ext cx="431799" cy="407987"/>
          </a:xfrm>
          <a:prstGeom prst="straightConnector1">
            <a:avLst/>
          </a:prstGeom>
          <a:noFill/>
          <a:ln w="9525" cap="flat" cmpd="sng">
            <a:solidFill>
              <a:schemeClr val="dk1"/>
            </a:solidFill>
            <a:prstDash val="solid"/>
            <a:miter/>
            <a:headEnd type="none" w="med" len="med"/>
            <a:tailEnd type="none" w="med" len="med"/>
          </a:ln>
        </p:spPr>
      </p:cxnSp>
      <p:sp>
        <p:nvSpPr>
          <p:cNvPr id="339" name="Shape 339"/>
          <p:cNvSpPr txBox="1"/>
          <p:nvPr/>
        </p:nvSpPr>
        <p:spPr>
          <a:xfrm>
            <a:off x="3251200" y="6024562"/>
            <a:ext cx="933450" cy="269874"/>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1.1.1.1</a:t>
            </a:r>
          </a:p>
        </p:txBody>
      </p:sp>
      <p:sp>
        <p:nvSpPr>
          <p:cNvPr id="340" name="Shape 340"/>
          <p:cNvSpPr txBox="1"/>
          <p:nvPr/>
        </p:nvSpPr>
        <p:spPr>
          <a:xfrm>
            <a:off x="4543425" y="6024562"/>
            <a:ext cx="933450" cy="269874"/>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1.1.1.2</a:t>
            </a:r>
          </a:p>
        </p:txBody>
      </p:sp>
      <p:cxnSp>
        <p:nvCxnSpPr>
          <p:cNvPr id="341" name="Shape 341"/>
          <p:cNvCxnSpPr/>
          <p:nvPr/>
        </p:nvCxnSpPr>
        <p:spPr>
          <a:xfrm>
            <a:off x="3681412" y="5753100"/>
            <a:ext cx="0" cy="271461"/>
          </a:xfrm>
          <a:prstGeom prst="straightConnector1">
            <a:avLst/>
          </a:prstGeom>
          <a:noFill/>
          <a:ln w="9525" cap="flat" cmpd="sng">
            <a:solidFill>
              <a:schemeClr val="dk1"/>
            </a:solidFill>
            <a:prstDash val="solid"/>
            <a:miter/>
            <a:headEnd type="none" w="med" len="med"/>
            <a:tailEnd type="none" w="med" len="med"/>
          </a:ln>
        </p:spPr>
      </p:cxnSp>
      <p:cxnSp>
        <p:nvCxnSpPr>
          <p:cNvPr id="342" name="Shape 342"/>
          <p:cNvCxnSpPr/>
          <p:nvPr/>
        </p:nvCxnSpPr>
        <p:spPr>
          <a:xfrm>
            <a:off x="5045075" y="5753100"/>
            <a:ext cx="0" cy="271461"/>
          </a:xfrm>
          <a:prstGeom prst="straightConnector1">
            <a:avLst/>
          </a:prstGeom>
          <a:noFill/>
          <a:ln w="9525" cap="flat" cmpd="sng">
            <a:solidFill>
              <a:schemeClr val="dk1"/>
            </a:solidFill>
            <a:prstDash val="solid"/>
            <a:miter/>
            <a:headEnd type="none" w="med" len="med"/>
            <a:tailEnd type="none" w="med" len="med"/>
          </a:ln>
        </p:spPr>
      </p:cxnSp>
      <p:sp>
        <p:nvSpPr>
          <p:cNvPr id="343" name="Shape 343"/>
          <p:cNvSpPr txBox="1"/>
          <p:nvPr/>
        </p:nvSpPr>
        <p:spPr>
          <a:xfrm>
            <a:off x="2805111" y="5988050"/>
            <a:ext cx="336549" cy="36671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A</a:t>
            </a:r>
          </a:p>
        </p:txBody>
      </p:sp>
      <p:sp>
        <p:nvSpPr>
          <p:cNvPr id="344" name="Shape 344"/>
          <p:cNvSpPr txBox="1"/>
          <p:nvPr/>
        </p:nvSpPr>
        <p:spPr>
          <a:xfrm>
            <a:off x="5619750" y="6024562"/>
            <a:ext cx="336549" cy="36671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B</a:t>
            </a:r>
          </a:p>
        </p:txBody>
      </p:sp>
      <p:sp>
        <p:nvSpPr>
          <p:cNvPr id="345" name="Shape 345"/>
          <p:cNvSpPr txBox="1"/>
          <p:nvPr/>
        </p:nvSpPr>
        <p:spPr>
          <a:xfrm>
            <a:off x="3968750" y="5210175"/>
            <a:ext cx="933450" cy="271461"/>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1.1.1.3</a:t>
            </a:r>
          </a:p>
        </p:txBody>
      </p:sp>
      <p:sp>
        <p:nvSpPr>
          <p:cNvPr id="346" name="Shape 346"/>
          <p:cNvSpPr txBox="1"/>
          <p:nvPr/>
        </p:nvSpPr>
        <p:spPr>
          <a:xfrm>
            <a:off x="4886325" y="5175250"/>
            <a:ext cx="336549" cy="36671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S</a:t>
            </a:r>
          </a:p>
        </p:txBody>
      </p:sp>
      <p:cxnSp>
        <p:nvCxnSpPr>
          <p:cNvPr id="347" name="Shape 347"/>
          <p:cNvCxnSpPr/>
          <p:nvPr/>
        </p:nvCxnSpPr>
        <p:spPr>
          <a:xfrm>
            <a:off x="4495800" y="5486400"/>
            <a:ext cx="0" cy="228600"/>
          </a:xfrm>
          <a:prstGeom prst="straightConnector1">
            <a:avLst/>
          </a:prstGeom>
          <a:noFill/>
          <a:ln w="9525" cap="flat" cmpd="sng">
            <a:solidFill>
              <a:schemeClr val="dk1"/>
            </a:solidFill>
            <a:prstDash val="solid"/>
            <a:miter/>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Shape 353"/>
          <p:cNvSpPr txBox="1">
            <a:spLocks noGrp="1"/>
          </p:cNvSpPr>
          <p:nvPr>
            <p:ph type="title"/>
          </p:nvPr>
        </p:nvSpPr>
        <p:spPr>
          <a:xfrm>
            <a:off x="457200" y="154891"/>
            <a:ext cx="8229600" cy="11430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dirty="0">
                <a:solidFill>
                  <a:schemeClr val="dk2"/>
                </a:solidFill>
                <a:latin typeface="Arial"/>
                <a:ea typeface="Arial"/>
                <a:cs typeface="Arial"/>
                <a:sym typeface="Arial"/>
              </a:rPr>
              <a:t>Trust assumptions (function)</a:t>
            </a:r>
          </a:p>
        </p:txBody>
      </p:sp>
      <p:sp>
        <p:nvSpPr>
          <p:cNvPr id="354" name="Shape 354"/>
          <p:cNvSpPr txBox="1">
            <a:spLocks noGrp="1"/>
          </p:cNvSpPr>
          <p:nvPr>
            <p:ph type="body" idx="1"/>
          </p:nvPr>
        </p:nvSpPr>
        <p:spPr>
          <a:xfrm>
            <a:off x="457200" y="1101940"/>
            <a:ext cx="8229600" cy="4525961"/>
          </a:xfrm>
          <a:prstGeom prst="rect">
            <a:avLst/>
          </a:prstGeom>
          <a:noFill/>
          <a:ln>
            <a:noFill/>
          </a:ln>
        </p:spPr>
        <p:txBody>
          <a:bodyPr lIns="91425" tIns="45700" rIns="91425" bIns="45700" anchor="t" anchorCtr="0">
            <a:noAutofit/>
          </a:bodyPr>
          <a:lstStyle/>
          <a:p>
            <a:pPr indent="-342900">
              <a:spcBef>
                <a:spcPts val="0"/>
              </a:spcBef>
              <a:buClr>
                <a:schemeClr val="dk1"/>
              </a:buClr>
              <a:buSzPct val="100000"/>
              <a:buFont typeface="Arial"/>
              <a:buChar char="•"/>
            </a:pPr>
            <a:r>
              <a:rPr lang="en-US" sz="2400" b="0" i="0" u="none" strike="noStrike" cap="none" dirty="0">
                <a:solidFill>
                  <a:schemeClr val="dk1"/>
                </a:solidFill>
                <a:latin typeface="Arial"/>
                <a:ea typeface="Arial"/>
                <a:cs typeface="Arial"/>
                <a:sym typeface="Arial"/>
              </a:rPr>
              <a:t>Source routing </a:t>
            </a:r>
            <a:r>
              <a:rPr lang="en-US" sz="2400" b="0" i="0" u="none" strike="noStrike" cap="none" dirty="0" smtClean="0">
                <a:solidFill>
                  <a:schemeClr val="dk1"/>
                </a:solidFill>
                <a:latin typeface="Arial"/>
                <a:ea typeface="Arial"/>
                <a:cs typeface="Arial"/>
                <a:sym typeface="Arial"/>
              </a:rPr>
              <a:t>(</a:t>
            </a:r>
            <a:r>
              <a:rPr lang="en-NZ" sz="2400" dirty="0">
                <a:hlinkClick r:id="rId3"/>
              </a:rPr>
              <a:t>https://</a:t>
            </a:r>
            <a:r>
              <a:rPr lang="en-NZ" sz="2400" dirty="0" smtClean="0">
                <a:hlinkClick r:id="rId3"/>
              </a:rPr>
              <a:t>en.wikipedia.org/wiki/Source_routing</a:t>
            </a:r>
            <a:r>
              <a:rPr lang="en-NZ" sz="2400" dirty="0" smtClean="0"/>
              <a:t>) </a:t>
            </a:r>
            <a:r>
              <a:rPr lang="en-US" sz="2400" b="0" i="0" u="none" strike="noStrike" cap="none" dirty="0" smtClean="0">
                <a:solidFill>
                  <a:schemeClr val="dk1"/>
                </a:solidFill>
                <a:latin typeface="Arial"/>
                <a:ea typeface="Arial"/>
                <a:cs typeface="Arial"/>
                <a:sym typeface="Arial"/>
              </a:rPr>
              <a:t>allows </a:t>
            </a:r>
            <a:r>
              <a:rPr lang="en-US" sz="2400" b="0" i="0" u="none" strike="noStrike" cap="none" dirty="0">
                <a:solidFill>
                  <a:schemeClr val="dk1"/>
                </a:solidFill>
                <a:latin typeface="Arial"/>
                <a:ea typeface="Arial"/>
                <a:cs typeface="Arial"/>
                <a:sym typeface="Arial"/>
              </a:rPr>
              <a:t>sender to specify route taken through network (sender knows best?). </a:t>
            </a:r>
          </a:p>
          <a:p>
            <a:pPr marL="342900" marR="0" lvl="0" indent="-342900" algn="l" rtl="0">
              <a:lnSpc>
                <a:spcPct val="100000"/>
              </a:lnSpc>
              <a:spcBef>
                <a:spcPts val="480"/>
              </a:spcBef>
              <a:spcAft>
                <a:spcPts val="0"/>
              </a:spcAft>
              <a:buClr>
                <a:schemeClr val="dk1"/>
              </a:buClr>
              <a:buSzPct val="100000"/>
              <a:buFont typeface="Arial"/>
              <a:buChar char="•"/>
            </a:pPr>
            <a:r>
              <a:rPr lang="en-US" sz="2400" b="0" i="0" u="none" strike="noStrike" cap="none" dirty="0">
                <a:solidFill>
                  <a:schemeClr val="dk1"/>
                </a:solidFill>
                <a:latin typeface="Arial"/>
                <a:ea typeface="Arial"/>
                <a:cs typeface="Arial"/>
                <a:sym typeface="Arial"/>
              </a:rPr>
              <a:t>C creates a packet with A’s address, specifies the route to S and router delivers to S.</a:t>
            </a:r>
          </a:p>
          <a:p>
            <a:pPr marL="342900" marR="0" lvl="0" indent="-342900" algn="l" rtl="0">
              <a:lnSpc>
                <a:spcPct val="100000"/>
              </a:lnSpc>
              <a:spcBef>
                <a:spcPts val="480"/>
              </a:spcBef>
              <a:spcAft>
                <a:spcPts val="0"/>
              </a:spcAft>
              <a:buClr>
                <a:schemeClr val="dk1"/>
              </a:buClr>
              <a:buSzPct val="100000"/>
              <a:buFont typeface="Arial"/>
              <a:buChar char="•"/>
            </a:pPr>
            <a:r>
              <a:rPr lang="en-US" sz="2400" b="0" i="0" u="none" strike="noStrike" cap="none" dirty="0">
                <a:solidFill>
                  <a:schemeClr val="dk1"/>
                </a:solidFill>
                <a:latin typeface="Arial"/>
                <a:ea typeface="Arial"/>
                <a:cs typeface="Arial"/>
                <a:sym typeface="Arial"/>
              </a:rPr>
              <a:t>S accepts packet and uses reverse of specified route to return the packet.</a:t>
            </a:r>
          </a:p>
          <a:p>
            <a:pPr marL="342900" marR="0" lvl="0" indent="-342900" algn="l" rtl="0">
              <a:spcBef>
                <a:spcPts val="480"/>
              </a:spcBef>
              <a:spcAft>
                <a:spcPts val="0"/>
              </a:spcAft>
              <a:buClr>
                <a:schemeClr val="dk1"/>
              </a:buClr>
              <a:buSzPct val="100000"/>
              <a:buFont typeface="Arial"/>
              <a:buNone/>
            </a:pPr>
            <a:endParaRPr sz="2400" b="0" i="0" u="none" strike="noStrike" cap="none" dirty="0">
              <a:solidFill>
                <a:schemeClr val="dk1"/>
              </a:solidFill>
              <a:latin typeface="Arial"/>
              <a:ea typeface="Arial"/>
              <a:cs typeface="Arial"/>
              <a:sym typeface="Arial"/>
            </a:endParaRPr>
          </a:p>
        </p:txBody>
      </p:sp>
      <p:cxnSp>
        <p:nvCxnSpPr>
          <p:cNvPr id="355" name="Shape 355"/>
          <p:cNvCxnSpPr/>
          <p:nvPr/>
        </p:nvCxnSpPr>
        <p:spPr>
          <a:xfrm>
            <a:off x="1960561" y="4768850"/>
            <a:ext cx="2439986" cy="0"/>
          </a:xfrm>
          <a:prstGeom prst="straightConnector1">
            <a:avLst/>
          </a:prstGeom>
          <a:noFill/>
          <a:ln w="9525" cap="flat" cmpd="sng">
            <a:solidFill>
              <a:schemeClr val="dk1"/>
            </a:solidFill>
            <a:prstDash val="solid"/>
            <a:miter/>
            <a:headEnd type="none" w="med" len="med"/>
            <a:tailEnd type="none" w="med" len="med"/>
          </a:ln>
        </p:spPr>
      </p:cxnSp>
      <p:cxnSp>
        <p:nvCxnSpPr>
          <p:cNvPr id="356" name="Shape 356"/>
          <p:cNvCxnSpPr/>
          <p:nvPr/>
        </p:nvCxnSpPr>
        <p:spPr>
          <a:xfrm>
            <a:off x="1960561" y="6057900"/>
            <a:ext cx="2368550" cy="0"/>
          </a:xfrm>
          <a:prstGeom prst="straightConnector1">
            <a:avLst/>
          </a:prstGeom>
          <a:noFill/>
          <a:ln w="9525" cap="flat" cmpd="sng">
            <a:solidFill>
              <a:schemeClr val="dk1"/>
            </a:solidFill>
            <a:prstDash val="solid"/>
            <a:miter/>
            <a:headEnd type="none" w="med" len="med"/>
            <a:tailEnd type="none" w="med" len="med"/>
          </a:ln>
        </p:spPr>
      </p:cxnSp>
      <p:sp>
        <p:nvSpPr>
          <p:cNvPr id="357" name="Shape 357"/>
          <p:cNvSpPr/>
          <p:nvPr/>
        </p:nvSpPr>
        <p:spPr>
          <a:xfrm>
            <a:off x="381000" y="4972050"/>
            <a:ext cx="1363662" cy="863599"/>
          </a:xfrm>
          <a:custGeom>
            <a:avLst/>
            <a:gdLst/>
            <a:ahLst/>
            <a:cxnLst/>
            <a:rect l="0" t="0" r="0" b="0"/>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lt1"/>
          </a:solidFill>
          <a:ln w="9525" cap="flat" cmpd="sng">
            <a:solidFill>
              <a:srgbClr val="000000"/>
            </a:solidFill>
            <a:prstDash val="solid"/>
            <a:miter/>
            <a:headEnd type="none" w="med" len="med"/>
            <a:tailEnd type="none" w="med" len="med"/>
          </a:ln>
        </p:spPr>
        <p:txBody>
          <a:bodyPr lIns="91425" tIns="45700" rIns="91425" bIns="45700" anchor="ctr" anchorCtr="1">
            <a:noAutofit/>
          </a:bodyPr>
          <a:lstStyle/>
          <a:p>
            <a:pPr marL="0" marR="0" lvl="0" indent="0" algn="l" rtl="0">
              <a:lnSpc>
                <a:spcPct val="100000"/>
              </a:lnSpc>
              <a:spcBef>
                <a:spcPts val="0"/>
              </a:spcBef>
              <a:spcAft>
                <a:spcPts val="0"/>
              </a:spcAft>
              <a:buClr>
                <a:schemeClr val="dk1"/>
              </a:buClr>
              <a:buSzPct val="25000"/>
              <a:buFont typeface="Arial"/>
              <a:buNone/>
            </a:pPr>
            <a:r>
              <a:rPr lang="en-US" sz="1600" b="0" i="0" u="none" strike="noStrike" cap="none">
                <a:solidFill>
                  <a:schemeClr val="dk1"/>
                </a:solidFill>
                <a:latin typeface="Arial"/>
                <a:ea typeface="Arial"/>
                <a:cs typeface="Arial"/>
                <a:sym typeface="Arial"/>
              </a:rPr>
              <a:t>Internet</a:t>
            </a:r>
          </a:p>
        </p:txBody>
      </p:sp>
      <p:sp>
        <p:nvSpPr>
          <p:cNvPr id="358" name="Shape 358"/>
          <p:cNvSpPr txBox="1"/>
          <p:nvPr/>
        </p:nvSpPr>
        <p:spPr>
          <a:xfrm>
            <a:off x="2678111" y="4225925"/>
            <a:ext cx="933450" cy="271461"/>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2.1.1.1</a:t>
            </a:r>
          </a:p>
        </p:txBody>
      </p:sp>
      <p:sp>
        <p:nvSpPr>
          <p:cNvPr id="359" name="Shape 359"/>
          <p:cNvSpPr txBox="1"/>
          <p:nvPr/>
        </p:nvSpPr>
        <p:spPr>
          <a:xfrm>
            <a:off x="3595687" y="4191000"/>
            <a:ext cx="349250" cy="36671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C</a:t>
            </a:r>
          </a:p>
        </p:txBody>
      </p:sp>
      <p:cxnSp>
        <p:nvCxnSpPr>
          <p:cNvPr id="360" name="Shape 360"/>
          <p:cNvCxnSpPr/>
          <p:nvPr/>
        </p:nvCxnSpPr>
        <p:spPr>
          <a:xfrm>
            <a:off x="3108325" y="4497387"/>
            <a:ext cx="0" cy="271461"/>
          </a:xfrm>
          <a:prstGeom prst="straightConnector1">
            <a:avLst/>
          </a:prstGeom>
          <a:noFill/>
          <a:ln w="9525" cap="flat" cmpd="sng">
            <a:solidFill>
              <a:schemeClr val="dk1"/>
            </a:solidFill>
            <a:prstDash val="solid"/>
            <a:miter/>
            <a:headEnd type="none" w="med" len="med"/>
            <a:tailEnd type="none" w="med" len="med"/>
          </a:ln>
        </p:spPr>
      </p:cxnSp>
      <p:cxnSp>
        <p:nvCxnSpPr>
          <p:cNvPr id="361" name="Shape 361"/>
          <p:cNvCxnSpPr/>
          <p:nvPr/>
        </p:nvCxnSpPr>
        <p:spPr>
          <a:xfrm flipH="1">
            <a:off x="1601786" y="4768850"/>
            <a:ext cx="358775" cy="271461"/>
          </a:xfrm>
          <a:prstGeom prst="straightConnector1">
            <a:avLst/>
          </a:prstGeom>
          <a:noFill/>
          <a:ln w="9525" cap="flat" cmpd="sng">
            <a:solidFill>
              <a:schemeClr val="dk1"/>
            </a:solidFill>
            <a:prstDash val="solid"/>
            <a:miter/>
            <a:headEnd type="none" w="med" len="med"/>
            <a:tailEnd type="none" w="med" len="med"/>
          </a:ln>
        </p:spPr>
      </p:cxnSp>
      <p:cxnSp>
        <p:nvCxnSpPr>
          <p:cNvPr id="362" name="Shape 362"/>
          <p:cNvCxnSpPr/>
          <p:nvPr/>
        </p:nvCxnSpPr>
        <p:spPr>
          <a:xfrm>
            <a:off x="1528762" y="5649912"/>
            <a:ext cx="431799" cy="407987"/>
          </a:xfrm>
          <a:prstGeom prst="straightConnector1">
            <a:avLst/>
          </a:prstGeom>
          <a:noFill/>
          <a:ln w="9525" cap="flat" cmpd="sng">
            <a:solidFill>
              <a:schemeClr val="dk1"/>
            </a:solidFill>
            <a:prstDash val="solid"/>
            <a:miter/>
            <a:headEnd type="none" w="med" len="med"/>
            <a:tailEnd type="none" w="med" len="med"/>
          </a:ln>
        </p:spPr>
      </p:cxnSp>
      <p:sp>
        <p:nvSpPr>
          <p:cNvPr id="363" name="Shape 363"/>
          <p:cNvSpPr txBox="1"/>
          <p:nvPr/>
        </p:nvSpPr>
        <p:spPr>
          <a:xfrm>
            <a:off x="2032000" y="6329362"/>
            <a:ext cx="933450" cy="269874"/>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1.1.1.1</a:t>
            </a:r>
          </a:p>
        </p:txBody>
      </p:sp>
      <p:sp>
        <p:nvSpPr>
          <p:cNvPr id="364" name="Shape 364"/>
          <p:cNvSpPr txBox="1"/>
          <p:nvPr/>
        </p:nvSpPr>
        <p:spPr>
          <a:xfrm>
            <a:off x="3324225" y="6329362"/>
            <a:ext cx="933450" cy="269874"/>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1.1.1.2</a:t>
            </a:r>
          </a:p>
        </p:txBody>
      </p:sp>
      <p:cxnSp>
        <p:nvCxnSpPr>
          <p:cNvPr id="365" name="Shape 365"/>
          <p:cNvCxnSpPr/>
          <p:nvPr/>
        </p:nvCxnSpPr>
        <p:spPr>
          <a:xfrm>
            <a:off x="2462211" y="6057900"/>
            <a:ext cx="0" cy="271461"/>
          </a:xfrm>
          <a:prstGeom prst="straightConnector1">
            <a:avLst/>
          </a:prstGeom>
          <a:noFill/>
          <a:ln w="9525" cap="flat" cmpd="sng">
            <a:solidFill>
              <a:schemeClr val="dk1"/>
            </a:solidFill>
            <a:prstDash val="solid"/>
            <a:miter/>
            <a:headEnd type="none" w="med" len="med"/>
            <a:tailEnd type="none" w="med" len="med"/>
          </a:ln>
        </p:spPr>
      </p:cxnSp>
      <p:cxnSp>
        <p:nvCxnSpPr>
          <p:cNvPr id="366" name="Shape 366"/>
          <p:cNvCxnSpPr/>
          <p:nvPr/>
        </p:nvCxnSpPr>
        <p:spPr>
          <a:xfrm>
            <a:off x="3825875" y="6057900"/>
            <a:ext cx="0" cy="271461"/>
          </a:xfrm>
          <a:prstGeom prst="straightConnector1">
            <a:avLst/>
          </a:prstGeom>
          <a:noFill/>
          <a:ln w="9525" cap="flat" cmpd="sng">
            <a:solidFill>
              <a:schemeClr val="dk1"/>
            </a:solidFill>
            <a:prstDash val="solid"/>
            <a:miter/>
            <a:headEnd type="none" w="med" len="med"/>
            <a:tailEnd type="none" w="med" len="med"/>
          </a:ln>
        </p:spPr>
      </p:cxnSp>
      <p:sp>
        <p:nvSpPr>
          <p:cNvPr id="367" name="Shape 367"/>
          <p:cNvSpPr txBox="1"/>
          <p:nvPr/>
        </p:nvSpPr>
        <p:spPr>
          <a:xfrm>
            <a:off x="1585912" y="6292850"/>
            <a:ext cx="336549" cy="36671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A</a:t>
            </a:r>
          </a:p>
        </p:txBody>
      </p:sp>
      <p:sp>
        <p:nvSpPr>
          <p:cNvPr id="368" name="Shape 368"/>
          <p:cNvSpPr txBox="1"/>
          <p:nvPr/>
        </p:nvSpPr>
        <p:spPr>
          <a:xfrm>
            <a:off x="4400550" y="6329362"/>
            <a:ext cx="336549" cy="36671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B</a:t>
            </a:r>
          </a:p>
        </p:txBody>
      </p:sp>
      <p:sp>
        <p:nvSpPr>
          <p:cNvPr id="369" name="Shape 369"/>
          <p:cNvSpPr txBox="1"/>
          <p:nvPr/>
        </p:nvSpPr>
        <p:spPr>
          <a:xfrm>
            <a:off x="2749550" y="5514975"/>
            <a:ext cx="933450" cy="271461"/>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1.1.1.3</a:t>
            </a:r>
          </a:p>
        </p:txBody>
      </p:sp>
      <p:sp>
        <p:nvSpPr>
          <p:cNvPr id="370" name="Shape 370"/>
          <p:cNvSpPr txBox="1"/>
          <p:nvPr/>
        </p:nvSpPr>
        <p:spPr>
          <a:xfrm>
            <a:off x="3667125" y="5480050"/>
            <a:ext cx="336549" cy="36671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S</a:t>
            </a:r>
          </a:p>
        </p:txBody>
      </p:sp>
      <p:cxnSp>
        <p:nvCxnSpPr>
          <p:cNvPr id="371" name="Shape 371"/>
          <p:cNvCxnSpPr/>
          <p:nvPr/>
        </p:nvCxnSpPr>
        <p:spPr>
          <a:xfrm>
            <a:off x="3276600" y="5791200"/>
            <a:ext cx="0" cy="228600"/>
          </a:xfrm>
          <a:prstGeom prst="straightConnector1">
            <a:avLst/>
          </a:prstGeom>
          <a:noFill/>
          <a:ln w="9525" cap="flat" cmpd="sng">
            <a:solidFill>
              <a:schemeClr val="dk1"/>
            </a:solidFill>
            <a:prstDash val="solid"/>
            <a:miter/>
            <a:headEnd type="none" w="med" len="med"/>
            <a:tailEnd type="none" w="med" len="med"/>
          </a:ln>
        </p:spPr>
      </p:cxnSp>
      <p:sp>
        <p:nvSpPr>
          <p:cNvPr id="372" name="Shape 372"/>
          <p:cNvSpPr txBox="1"/>
          <p:nvPr/>
        </p:nvSpPr>
        <p:spPr>
          <a:xfrm>
            <a:off x="5410200" y="4398962"/>
            <a:ext cx="3352799" cy="215423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100000"/>
              <a:buFont typeface="Arial"/>
              <a:buChar char="•"/>
            </a:pPr>
            <a:r>
              <a:rPr lang="en-US" sz="1800" b="0" i="0" u="none" strike="noStrike" cap="none">
                <a:solidFill>
                  <a:schemeClr val="dk1"/>
                </a:solidFill>
                <a:latin typeface="Arial"/>
                <a:ea typeface="Arial"/>
                <a:cs typeface="Arial"/>
                <a:sym typeface="Arial"/>
              </a:rPr>
              <a:t>Can A claim it is B to the server S?</a:t>
            </a:r>
          </a:p>
          <a:p>
            <a:pPr marL="457200" marR="0" lvl="1" indent="0" algn="l" rtl="0">
              <a:lnSpc>
                <a:spcPct val="100000"/>
              </a:lnSpc>
              <a:spcBef>
                <a:spcPts val="900"/>
              </a:spcBef>
              <a:spcAft>
                <a:spcPts val="0"/>
              </a:spcAft>
              <a:buClr>
                <a:schemeClr val="dk1"/>
              </a:buClr>
              <a:buSzPct val="100000"/>
              <a:buFont typeface="Arial"/>
              <a:buChar char="•"/>
            </a:pPr>
            <a:r>
              <a:rPr lang="en-US" sz="1800" b="0" i="0" u="none" strike="noStrike" cap="none">
                <a:solidFill>
                  <a:schemeClr val="dk1"/>
                </a:solidFill>
                <a:latin typeface="Arial"/>
                <a:ea typeface="Arial"/>
                <a:cs typeface="Arial"/>
                <a:sym typeface="Arial"/>
              </a:rPr>
              <a:t>ARP Spoofing</a:t>
            </a:r>
          </a:p>
          <a:p>
            <a:pPr marL="0" marR="0" lvl="0" indent="0" algn="l" rtl="0">
              <a:lnSpc>
                <a:spcPct val="100000"/>
              </a:lnSpc>
              <a:spcBef>
                <a:spcPts val="900"/>
              </a:spcBef>
              <a:spcAft>
                <a:spcPts val="0"/>
              </a:spcAft>
              <a:buClr>
                <a:srgbClr val="FF0000"/>
              </a:buClr>
              <a:buSzPct val="100000"/>
              <a:buFont typeface="Arial"/>
              <a:buChar char="•"/>
            </a:pPr>
            <a:r>
              <a:rPr lang="en-US" sz="1800" b="0" i="0" u="none" strike="noStrike" cap="none">
                <a:solidFill>
                  <a:srgbClr val="FF0000"/>
                </a:solidFill>
                <a:latin typeface="Arial"/>
                <a:ea typeface="Arial"/>
                <a:cs typeface="Arial"/>
                <a:sym typeface="Arial"/>
              </a:rPr>
              <a:t>Can C claim it is B to the server S?</a:t>
            </a:r>
          </a:p>
          <a:p>
            <a:pPr marL="457200" marR="0" lvl="1" indent="0" algn="l" rtl="0">
              <a:lnSpc>
                <a:spcPct val="100000"/>
              </a:lnSpc>
              <a:spcBef>
                <a:spcPts val="900"/>
              </a:spcBef>
              <a:spcAft>
                <a:spcPts val="0"/>
              </a:spcAft>
              <a:buClr>
                <a:srgbClr val="FF0000"/>
              </a:buClr>
              <a:buSzPct val="100000"/>
              <a:buFont typeface="Arial"/>
              <a:buChar char="•"/>
            </a:pPr>
            <a:r>
              <a:rPr lang="en-US" sz="1800" b="0" i="0" u="none" strike="noStrike" cap="none">
                <a:solidFill>
                  <a:srgbClr val="FF0000"/>
                </a:solidFill>
                <a:latin typeface="Arial"/>
                <a:ea typeface="Arial"/>
                <a:cs typeface="Arial"/>
                <a:sym typeface="Arial"/>
              </a:rPr>
              <a:t>Source Routing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Shape 353"/>
          <p:cNvSpPr txBox="1">
            <a:spLocks noGrp="1"/>
          </p:cNvSpPr>
          <p:nvPr>
            <p:ph type="title"/>
          </p:nvPr>
        </p:nvSpPr>
        <p:spPr>
          <a:xfrm>
            <a:off x="457200" y="154891"/>
            <a:ext cx="8229600" cy="11430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dirty="0" smtClean="0">
                <a:solidFill>
                  <a:schemeClr val="dk2"/>
                </a:solidFill>
                <a:latin typeface="Arial"/>
                <a:ea typeface="Arial"/>
                <a:cs typeface="Arial"/>
                <a:sym typeface="Arial"/>
              </a:rPr>
              <a:t>Border Gateway Protocol</a:t>
            </a:r>
            <a:endParaRPr lang="en-US" sz="4400" b="0" i="0" u="none" strike="noStrike" cap="none" dirty="0">
              <a:solidFill>
                <a:schemeClr val="dk2"/>
              </a:solidFill>
              <a:latin typeface="Arial"/>
              <a:ea typeface="Arial"/>
              <a:cs typeface="Arial"/>
              <a:sym typeface="Arial"/>
            </a:endParaRPr>
          </a:p>
        </p:txBody>
      </p:sp>
      <p:sp>
        <p:nvSpPr>
          <p:cNvPr id="354" name="Shape 354"/>
          <p:cNvSpPr txBox="1">
            <a:spLocks noGrp="1"/>
          </p:cNvSpPr>
          <p:nvPr>
            <p:ph type="body" idx="1"/>
          </p:nvPr>
        </p:nvSpPr>
        <p:spPr>
          <a:xfrm>
            <a:off x="457200" y="1101940"/>
            <a:ext cx="8229600" cy="4525961"/>
          </a:xfrm>
          <a:prstGeom prst="rect">
            <a:avLst/>
          </a:prstGeom>
          <a:noFill/>
          <a:ln>
            <a:noFill/>
          </a:ln>
        </p:spPr>
        <p:txBody>
          <a:bodyPr lIns="91425" tIns="45700" rIns="91425" bIns="45700" anchor="t" anchorCtr="0">
            <a:noAutofit/>
          </a:bodyPr>
          <a:lstStyle/>
          <a:p>
            <a:pPr marL="342900" marR="0" lvl="0" indent="-342900" algn="l" rtl="0">
              <a:spcBef>
                <a:spcPts val="480"/>
              </a:spcBef>
              <a:spcAft>
                <a:spcPts val="0"/>
              </a:spcAft>
              <a:buClr>
                <a:schemeClr val="dk1"/>
              </a:buClr>
              <a:buSzPct val="100000"/>
              <a:buFont typeface="Arial"/>
              <a:buNone/>
            </a:pPr>
            <a:r>
              <a:rPr lang="en-US" sz="2400" b="0" i="0" u="none" strike="noStrike" cap="none" dirty="0" smtClean="0">
                <a:solidFill>
                  <a:schemeClr val="dk1"/>
                </a:solidFill>
                <a:latin typeface="Arial"/>
                <a:ea typeface="Arial"/>
                <a:cs typeface="Arial"/>
                <a:sym typeface="Arial"/>
              </a:rPr>
              <a:t>Watch this video on </a:t>
            </a:r>
            <a:r>
              <a:rPr lang="en-US" sz="2400" b="0" i="0" u="none" strike="noStrike" cap="none" dirty="0" err="1" smtClean="0">
                <a:solidFill>
                  <a:schemeClr val="dk1"/>
                </a:solidFill>
                <a:latin typeface="Arial"/>
                <a:ea typeface="Arial"/>
                <a:cs typeface="Arial"/>
                <a:sym typeface="Arial"/>
              </a:rPr>
              <a:t>interdomain</a:t>
            </a:r>
            <a:r>
              <a:rPr lang="en-US" sz="2400" b="0" i="0" u="none" strike="noStrike" cap="none" dirty="0" smtClean="0">
                <a:solidFill>
                  <a:schemeClr val="dk1"/>
                </a:solidFill>
                <a:latin typeface="Arial"/>
                <a:ea typeface="Arial"/>
                <a:cs typeface="Arial"/>
                <a:sym typeface="Arial"/>
              </a:rPr>
              <a:t> routing:</a:t>
            </a:r>
          </a:p>
          <a:p>
            <a:pPr marL="342900" marR="0" lvl="0" indent="-342900" algn="l" rtl="0">
              <a:spcBef>
                <a:spcPts val="480"/>
              </a:spcBef>
              <a:spcAft>
                <a:spcPts val="0"/>
              </a:spcAft>
              <a:buClr>
                <a:schemeClr val="dk1"/>
              </a:buClr>
              <a:buSzPct val="100000"/>
              <a:buFont typeface="Arial"/>
              <a:buNone/>
            </a:pPr>
            <a:endParaRPr lang="en-US" sz="2400" dirty="0"/>
          </a:p>
          <a:p>
            <a:pPr lvl="0" indent="-342900">
              <a:spcBef>
                <a:spcPts val="480"/>
              </a:spcBef>
              <a:buClr>
                <a:schemeClr val="dk1"/>
              </a:buClr>
              <a:buSzPct val="100000"/>
            </a:pPr>
            <a:r>
              <a:rPr lang="en-NZ" sz="2400" dirty="0">
                <a:hlinkClick r:id="rId3"/>
              </a:rPr>
              <a:t>https://</a:t>
            </a:r>
            <a:r>
              <a:rPr lang="en-NZ" sz="2400" dirty="0" smtClean="0">
                <a:hlinkClick r:id="rId3"/>
              </a:rPr>
              <a:t>www.youtube.com/watch?v=ApZ6Oo2PZiA</a:t>
            </a:r>
            <a:endParaRPr lang="en-NZ" sz="2400" dirty="0" smtClean="0"/>
          </a:p>
          <a:p>
            <a:pPr lvl="0" indent="-342900">
              <a:spcBef>
                <a:spcPts val="480"/>
              </a:spcBef>
              <a:buClr>
                <a:schemeClr val="dk1"/>
              </a:buClr>
              <a:buSzPct val="100000"/>
            </a:pPr>
            <a:endParaRPr lang="en-US" sz="2400" dirty="0"/>
          </a:p>
          <a:p>
            <a:pPr lvl="0" indent="-342900">
              <a:spcBef>
                <a:spcPts val="480"/>
              </a:spcBef>
              <a:buClr>
                <a:schemeClr val="dk1"/>
              </a:buClr>
              <a:buSzPct val="100000"/>
            </a:pPr>
            <a:r>
              <a:rPr lang="en-US" sz="2400" dirty="0" smtClean="0"/>
              <a:t>What can go wrong?</a:t>
            </a:r>
            <a:endParaRPr lang="en-NZ" sz="2400" dirty="0" smtClean="0"/>
          </a:p>
          <a:p>
            <a:pPr lvl="0" indent="-342900">
              <a:spcBef>
                <a:spcPts val="480"/>
              </a:spcBef>
              <a:buClr>
                <a:schemeClr val="dk1"/>
              </a:buClr>
              <a:buSzPct val="100000"/>
            </a:pPr>
            <a:endParaRPr sz="24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61520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Shape 353"/>
          <p:cNvSpPr txBox="1">
            <a:spLocks noGrp="1"/>
          </p:cNvSpPr>
          <p:nvPr>
            <p:ph type="title"/>
          </p:nvPr>
        </p:nvSpPr>
        <p:spPr>
          <a:xfrm>
            <a:off x="457200" y="154891"/>
            <a:ext cx="8229600" cy="11430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dirty="0" smtClean="0">
                <a:solidFill>
                  <a:schemeClr val="dk2"/>
                </a:solidFill>
                <a:latin typeface="Arial"/>
                <a:ea typeface="Arial"/>
                <a:cs typeface="Arial"/>
                <a:sym typeface="Arial"/>
              </a:rPr>
              <a:t>Border Gateway Protocol</a:t>
            </a:r>
            <a:endParaRPr lang="en-US" sz="4400" b="0" i="0" u="none" strike="noStrike" cap="none" dirty="0">
              <a:solidFill>
                <a:schemeClr val="dk2"/>
              </a:solidFill>
              <a:latin typeface="Arial"/>
              <a:ea typeface="Arial"/>
              <a:cs typeface="Arial"/>
              <a:sym typeface="Arial"/>
            </a:endParaRPr>
          </a:p>
        </p:txBody>
      </p:sp>
      <p:sp>
        <p:nvSpPr>
          <p:cNvPr id="354" name="Shape 354"/>
          <p:cNvSpPr txBox="1">
            <a:spLocks noGrp="1"/>
          </p:cNvSpPr>
          <p:nvPr>
            <p:ph type="body" idx="1"/>
          </p:nvPr>
        </p:nvSpPr>
        <p:spPr>
          <a:xfrm>
            <a:off x="457200" y="1101940"/>
            <a:ext cx="8229600" cy="4525961"/>
          </a:xfrm>
          <a:prstGeom prst="rect">
            <a:avLst/>
          </a:prstGeom>
          <a:noFill/>
          <a:ln>
            <a:noFill/>
          </a:ln>
        </p:spPr>
        <p:txBody>
          <a:bodyPr lIns="91425" tIns="45700" rIns="91425" bIns="45700" anchor="t" anchorCtr="0">
            <a:noAutofit/>
          </a:bodyPr>
          <a:lstStyle/>
          <a:p>
            <a:pPr lvl="0" indent="-342900">
              <a:spcBef>
                <a:spcPts val="480"/>
              </a:spcBef>
              <a:buClr>
                <a:schemeClr val="dk1"/>
              </a:buClr>
              <a:buSzPct val="100000"/>
            </a:pPr>
            <a:r>
              <a:rPr lang="en-US" sz="2400" dirty="0" smtClean="0"/>
              <a:t>What can go wrong? Trust is implicit in this protocol, I trust what adverts you send me …</a:t>
            </a:r>
          </a:p>
          <a:p>
            <a:pPr lvl="0" indent="-342900">
              <a:spcBef>
                <a:spcPts val="480"/>
              </a:spcBef>
              <a:buClr>
                <a:schemeClr val="dk1"/>
              </a:buClr>
              <a:buSzPct val="100000"/>
            </a:pPr>
            <a:endParaRPr lang="en-US" sz="2400" dirty="0"/>
          </a:p>
          <a:p>
            <a:pPr lvl="0" indent="-342900">
              <a:spcBef>
                <a:spcPts val="480"/>
              </a:spcBef>
              <a:buClr>
                <a:schemeClr val="dk1"/>
              </a:buClr>
              <a:buSzPct val="100000"/>
            </a:pPr>
            <a:r>
              <a:rPr lang="en-US" sz="2400" dirty="0" smtClean="0"/>
              <a:t>What if I tell you that I can handle all USA addresses?</a:t>
            </a:r>
          </a:p>
          <a:p>
            <a:pPr lvl="0" indent="-342900">
              <a:spcBef>
                <a:spcPts val="480"/>
              </a:spcBef>
              <a:buClr>
                <a:schemeClr val="dk1"/>
              </a:buClr>
              <a:buSzPct val="100000"/>
            </a:pPr>
            <a:r>
              <a:rPr lang="en-US" sz="2400" dirty="0" smtClean="0"/>
              <a:t>-&gt; I get the traffic and can observe it, modify it etc.</a:t>
            </a:r>
          </a:p>
          <a:p>
            <a:pPr lvl="0" indent="-342900">
              <a:spcBef>
                <a:spcPts val="480"/>
              </a:spcBef>
              <a:buClr>
                <a:schemeClr val="dk1"/>
              </a:buClr>
              <a:buSzPct val="100000"/>
            </a:pPr>
            <a:endParaRPr lang="en-US" sz="2400" dirty="0"/>
          </a:p>
          <a:p>
            <a:pPr lvl="0" indent="-342900">
              <a:spcBef>
                <a:spcPts val="480"/>
              </a:spcBef>
              <a:buClr>
                <a:schemeClr val="dk1"/>
              </a:buClr>
              <a:buSzPct val="100000"/>
            </a:pPr>
            <a:r>
              <a:rPr lang="en-US" sz="2400" dirty="0"/>
              <a:t>Read: </a:t>
            </a:r>
            <a:r>
              <a:rPr lang="en-US" sz="2400" dirty="0">
                <a:hlinkClick r:id="rId3"/>
              </a:rPr>
              <a:t>http://</a:t>
            </a:r>
            <a:r>
              <a:rPr lang="en-US" sz="2400" dirty="0" smtClean="0">
                <a:hlinkClick r:id="rId3"/>
              </a:rPr>
              <a:t>www.networkcomputing.com/networking/bgp-security-no-quick-fix/1303232068</a:t>
            </a:r>
            <a:endParaRPr lang="en-US" sz="2400" dirty="0" smtClean="0"/>
          </a:p>
          <a:p>
            <a:pPr lvl="0" indent="-342900">
              <a:spcBef>
                <a:spcPts val="480"/>
              </a:spcBef>
              <a:buClr>
                <a:schemeClr val="dk1"/>
              </a:buClr>
              <a:buSzPct val="100000"/>
            </a:pPr>
            <a:endParaRPr lang="en-NZ" sz="2400" dirty="0" smtClean="0"/>
          </a:p>
          <a:p>
            <a:pPr lvl="0" indent="-342900">
              <a:spcBef>
                <a:spcPts val="480"/>
              </a:spcBef>
              <a:buClr>
                <a:schemeClr val="dk1"/>
              </a:buClr>
              <a:buSzPct val="100000"/>
            </a:pPr>
            <a:endParaRPr sz="24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28435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533400" y="1676400"/>
            <a:ext cx="8229600" cy="243839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dirty="0" smtClean="0">
                <a:solidFill>
                  <a:schemeClr val="dk2"/>
                </a:solidFill>
                <a:latin typeface="Arial"/>
                <a:ea typeface="Arial"/>
                <a:cs typeface="Arial"/>
                <a:sym typeface="Arial"/>
              </a:rPr>
              <a:t>The End.</a:t>
            </a:r>
            <a:endParaRPr lang="en-US" sz="4400" b="0" i="0" u="none" strike="noStrike" cap="none" dirty="0">
              <a:solidFill>
                <a:schemeClr val="dk2"/>
              </a:solidFill>
              <a:latin typeface="Arial"/>
              <a:ea typeface="Arial"/>
              <a:cs typeface="Arial"/>
              <a:sym typeface="Arial"/>
            </a:endParaRPr>
          </a:p>
        </p:txBody>
      </p:sp>
    </p:spTree>
    <p:extLst>
      <p:ext uri="{BB962C8B-B14F-4D97-AF65-F5344CB8AC3E}">
        <p14:creationId xmlns:p14="http://schemas.microsoft.com/office/powerpoint/2010/main" val="1231389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Blind TCP-Connection Spoofing</a:t>
            </a:r>
          </a:p>
        </p:txBody>
      </p:sp>
      <p:sp>
        <p:nvSpPr>
          <p:cNvPr id="220" name="Shape 220"/>
          <p:cNvSpPr txBox="1">
            <a:spLocks noGrp="1"/>
          </p:cNvSpPr>
          <p:nvPr>
            <p:ph type="body" idx="1"/>
          </p:nvPr>
        </p:nvSpPr>
        <p:spPr>
          <a:xfrm>
            <a:off x="457200" y="1295400"/>
            <a:ext cx="8229600" cy="4525961"/>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Imagine that our attacker can longer eavesdrop on communication between the victim client and the server but that they are permitted to send messages to the server.</a:t>
            </a:r>
          </a:p>
          <a:p>
            <a:pPr marL="342900" marR="0" lvl="0" indent="-342900" algn="l" rtl="0">
              <a:lnSpc>
                <a:spcPct val="10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Can the attacker successfully setup a TCP connection that appears to be between victim and server that allows the attacker to send evil commands?</a:t>
            </a:r>
          </a:p>
          <a:p>
            <a:pPr marL="342900" marR="0" lvl="0" indent="-342900" algn="l" rtl="0">
              <a:lnSpc>
                <a:spcPct val="10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Can put the blame on victim and also exploit any trust relationship between the victim and the server.</a:t>
            </a:r>
          </a:p>
          <a:p>
            <a:pPr marL="342900" marR="0" lvl="0" indent="-342900" algn="l" rtl="0">
              <a:lnSpc>
                <a:spcPct val="10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No longer can observe the previous sequence number values so must now guess at them.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p:nvPr/>
        </p:nvSpPr>
        <p:spPr>
          <a:xfrm>
            <a:off x="457200" y="1417637"/>
            <a:ext cx="8229600" cy="498316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FF0000"/>
              </a:buClr>
              <a:buSzPct val="25000"/>
              <a:buFont typeface="Courier New"/>
              <a:buNone/>
            </a:pPr>
            <a:r>
              <a:rPr lang="en-US" sz="2400" b="1" i="1" u="none" strike="noStrike" cap="none">
                <a:solidFill>
                  <a:srgbClr val="FF0000"/>
                </a:solidFill>
                <a:latin typeface="Courier New"/>
                <a:ea typeface="Courier New"/>
                <a:cs typeface="Courier New"/>
                <a:sym typeface="Courier New"/>
              </a:rPr>
              <a:t>B is our attacker in this scenario</a:t>
            </a:r>
            <a:br>
              <a:rPr lang="en-US" sz="2400" b="1" i="1" u="none" strike="noStrike" cap="none">
                <a:solidFill>
                  <a:srgbClr val="FF0000"/>
                </a:solidFill>
                <a:latin typeface="Courier New"/>
                <a:ea typeface="Courier New"/>
                <a:cs typeface="Courier New"/>
                <a:sym typeface="Courier New"/>
              </a:rPr>
            </a:br>
            <a:r>
              <a:rPr lang="en-US" sz="2400" b="1" i="1" u="none" strike="noStrike" cap="none">
                <a:solidFill>
                  <a:srgbClr val="FF0000"/>
                </a:solidFill>
                <a:latin typeface="Courier New"/>
                <a:ea typeface="Courier New"/>
                <a:cs typeface="Courier New"/>
                <a:sym typeface="Courier New"/>
              </a:rPr>
              <a:t>B launches DOS on C</a:t>
            </a:r>
            <a:br>
              <a:rPr lang="en-US" sz="2400" b="1" i="1" u="none" strike="noStrike" cap="none">
                <a:solidFill>
                  <a:srgbClr val="FF0000"/>
                </a:solidFill>
                <a:latin typeface="Courier New"/>
                <a:ea typeface="Courier New"/>
                <a:cs typeface="Courier New"/>
                <a:sym typeface="Courier New"/>
              </a:rPr>
            </a:br>
            <a:r>
              <a:rPr lang="en-US" sz="2400" b="1" i="1" u="none" strike="noStrike" cap="none">
                <a:solidFill>
                  <a:srgbClr val="FF0000"/>
                </a:solidFill>
                <a:latin typeface="Courier New"/>
                <a:ea typeface="Courier New"/>
                <a:cs typeface="Courier New"/>
                <a:sym typeface="Courier New"/>
              </a:rPr>
              <a:t>B initiates handshake as C</a:t>
            </a:r>
          </a:p>
          <a:p>
            <a:pPr marL="0" marR="0" lvl="0" indent="0" algn="l" rtl="0">
              <a:lnSpc>
                <a:spcPct val="100000"/>
              </a:lnSpc>
              <a:spcBef>
                <a:spcPts val="480"/>
              </a:spcBef>
              <a:spcAft>
                <a:spcPts val="0"/>
              </a:spcAft>
              <a:buClr>
                <a:schemeClr val="dk1"/>
              </a:buClr>
              <a:buSzPct val="25000"/>
              <a:buFont typeface="Courier New"/>
              <a:buNone/>
            </a:pPr>
            <a:r>
              <a:rPr lang="en-US" sz="2400" b="1" i="0" u="none" strike="noStrike" cap="none">
                <a:solidFill>
                  <a:schemeClr val="dk1"/>
                </a:solidFill>
                <a:latin typeface="Courier New"/>
                <a:ea typeface="Courier New"/>
                <a:cs typeface="Courier New"/>
                <a:sym typeface="Courier New"/>
              </a:rPr>
              <a:t>B -&gt; S:SYN(ISN C), SRC=C</a:t>
            </a:r>
          </a:p>
          <a:p>
            <a:pPr marL="0" marR="0" lvl="0" indent="0" algn="l" rtl="0">
              <a:lnSpc>
                <a:spcPct val="100000"/>
              </a:lnSpc>
              <a:spcBef>
                <a:spcPts val="480"/>
              </a:spcBef>
              <a:spcAft>
                <a:spcPts val="0"/>
              </a:spcAft>
              <a:buClr>
                <a:srgbClr val="FF0000"/>
              </a:buClr>
              <a:buSzPct val="25000"/>
              <a:buFont typeface="Courier New"/>
              <a:buNone/>
            </a:pPr>
            <a:r>
              <a:rPr lang="en-US" sz="2400" b="1" i="1" u="none" strike="noStrike" cap="none">
                <a:solidFill>
                  <a:srgbClr val="FF0000"/>
                </a:solidFill>
                <a:latin typeface="Courier New"/>
                <a:ea typeface="Courier New"/>
                <a:cs typeface="Courier New"/>
                <a:sym typeface="Courier New"/>
              </a:rPr>
              <a:t>S replies to C, B doesn’t see this!</a:t>
            </a:r>
            <a:r>
              <a:rPr lang="en-US" sz="2400" b="1" i="0" u="none" strike="noStrike" cap="none">
                <a:solidFill>
                  <a:schemeClr val="dk1"/>
                </a:solidFill>
                <a:latin typeface="Courier New"/>
                <a:ea typeface="Courier New"/>
                <a:cs typeface="Courier New"/>
                <a:sym typeface="Courier New"/>
              </a:rPr>
              <a:t/>
            </a:r>
            <a:br>
              <a:rPr lang="en-US" sz="2400" b="1" i="0" u="none" strike="noStrike" cap="none">
                <a:solidFill>
                  <a:schemeClr val="dk1"/>
                </a:solidFill>
                <a:latin typeface="Courier New"/>
                <a:ea typeface="Courier New"/>
                <a:cs typeface="Courier New"/>
                <a:sym typeface="Courier New"/>
              </a:rPr>
            </a:br>
            <a:r>
              <a:rPr lang="en-US" sz="2400" b="1" i="0" u="none" strike="noStrike" cap="none">
                <a:solidFill>
                  <a:schemeClr val="dk1"/>
                </a:solidFill>
                <a:latin typeface="Courier New"/>
                <a:ea typeface="Courier New"/>
                <a:cs typeface="Courier New"/>
                <a:sym typeface="Courier New"/>
              </a:rPr>
              <a:t>S -&gt; C:SYN(ISN S), ACK(ISN C+1) </a:t>
            </a:r>
            <a:br>
              <a:rPr lang="en-US" sz="2400" b="1" i="0" u="none" strike="noStrike" cap="none">
                <a:solidFill>
                  <a:schemeClr val="dk1"/>
                </a:solidFill>
                <a:latin typeface="Courier New"/>
                <a:ea typeface="Courier New"/>
                <a:cs typeface="Courier New"/>
                <a:sym typeface="Courier New"/>
              </a:rPr>
            </a:br>
            <a:r>
              <a:rPr lang="en-US" sz="2400" b="1" i="1" u="none" strike="noStrike" cap="none">
                <a:solidFill>
                  <a:srgbClr val="FF0000"/>
                </a:solidFill>
                <a:latin typeface="Courier New"/>
                <a:ea typeface="Courier New"/>
                <a:cs typeface="Courier New"/>
                <a:sym typeface="Courier New"/>
              </a:rPr>
              <a:t>B guesses ISN S incorrectly, say ISN ?</a:t>
            </a:r>
          </a:p>
          <a:p>
            <a:pPr marL="0" marR="0" lvl="0" indent="0" algn="l" rtl="0">
              <a:lnSpc>
                <a:spcPct val="100000"/>
              </a:lnSpc>
              <a:spcBef>
                <a:spcPts val="480"/>
              </a:spcBef>
              <a:spcAft>
                <a:spcPts val="0"/>
              </a:spcAft>
              <a:buClr>
                <a:schemeClr val="dk1"/>
              </a:buClr>
              <a:buSzPct val="25000"/>
              <a:buFont typeface="Courier New"/>
              <a:buNone/>
            </a:pPr>
            <a:r>
              <a:rPr lang="en-US" sz="2400" b="1" i="0" u="none" strike="noStrike" cap="none">
                <a:solidFill>
                  <a:schemeClr val="dk1"/>
                </a:solidFill>
                <a:latin typeface="Courier New"/>
                <a:ea typeface="Courier New"/>
                <a:cs typeface="Courier New"/>
                <a:sym typeface="Courier New"/>
              </a:rPr>
              <a:t>B -&gt; S:SYN(ISN ?), SRC=C</a:t>
            </a:r>
          </a:p>
          <a:p>
            <a:pPr marL="0" marR="0" lvl="0" indent="0" algn="l" rtl="0">
              <a:lnSpc>
                <a:spcPct val="100000"/>
              </a:lnSpc>
              <a:spcBef>
                <a:spcPts val="480"/>
              </a:spcBef>
              <a:spcAft>
                <a:spcPts val="0"/>
              </a:spcAft>
              <a:buClr>
                <a:srgbClr val="FF0000"/>
              </a:buClr>
              <a:buSzPct val="25000"/>
              <a:buFont typeface="Courier New"/>
              <a:buNone/>
            </a:pPr>
            <a:r>
              <a:rPr lang="en-US" sz="2400" b="1" i="1" u="none" strike="noStrike" cap="none">
                <a:solidFill>
                  <a:srgbClr val="FF0000"/>
                </a:solidFill>
                <a:latin typeface="Courier New"/>
                <a:ea typeface="Courier New"/>
                <a:cs typeface="Courier New"/>
                <a:sym typeface="Courier New"/>
              </a:rPr>
              <a:t>Handshake fails</a:t>
            </a:r>
          </a:p>
          <a:p>
            <a:pPr marL="0" marR="0" lvl="0" indent="0" algn="l" rtl="0">
              <a:lnSpc>
                <a:spcPct val="100000"/>
              </a:lnSpc>
              <a:spcBef>
                <a:spcPts val="400"/>
              </a:spcBef>
              <a:spcAft>
                <a:spcPts val="0"/>
              </a:spcAft>
              <a:buClr>
                <a:schemeClr val="dk1"/>
              </a:buClr>
              <a:buSzPct val="25000"/>
              <a:buFont typeface="Arial"/>
              <a:buNone/>
            </a:pPr>
            <a:r>
              <a:rPr lang="en-US" sz="2000" b="1" i="1" u="none" strike="noStrike" cap="none">
                <a:solidFill>
                  <a:schemeClr val="dk1"/>
                </a:solidFill>
                <a:latin typeface="Arial"/>
                <a:ea typeface="Arial"/>
                <a:cs typeface="Arial"/>
                <a:sym typeface="Arial"/>
              </a:rPr>
              <a:t>Chances of making a correct blind guess SHOULD be very low because sequence number source is almost random.</a:t>
            </a:r>
          </a:p>
          <a:p>
            <a:pPr marL="0" marR="0" lvl="0" indent="0" algn="l" rtl="0">
              <a:lnSpc>
                <a:spcPct val="100000"/>
              </a:lnSpc>
              <a:spcBef>
                <a:spcPts val="400"/>
              </a:spcBef>
              <a:spcAft>
                <a:spcPts val="0"/>
              </a:spcAft>
              <a:buClr>
                <a:schemeClr val="dk1"/>
              </a:buClr>
              <a:buSzPct val="25000"/>
              <a:buFont typeface="Arial"/>
              <a:buNone/>
            </a:pPr>
            <a:r>
              <a:rPr lang="en-US" sz="2000" b="1" i="1" u="none" strike="noStrike" cap="none">
                <a:solidFill>
                  <a:schemeClr val="dk1"/>
                </a:solidFill>
                <a:latin typeface="Arial"/>
                <a:ea typeface="Arial"/>
                <a:cs typeface="Arial"/>
                <a:sym typeface="Arial"/>
              </a:rPr>
              <a:t>A 32-bit counter incremented every 4 microseconds by the operating system so effectively a random number (RFC 793).</a:t>
            </a:r>
          </a:p>
          <a:p>
            <a:pPr marL="0" marR="0" lvl="0" indent="0" algn="l" rtl="0">
              <a:lnSpc>
                <a:spcPct val="100000"/>
              </a:lnSpc>
              <a:spcBef>
                <a:spcPts val="480"/>
              </a:spcBef>
              <a:spcAft>
                <a:spcPts val="0"/>
              </a:spcAft>
              <a:buClr>
                <a:schemeClr val="dk1"/>
              </a:buClr>
              <a:buFont typeface="Arial"/>
              <a:buNone/>
            </a:pPr>
            <a:endParaRPr sz="2400" b="1" i="1" u="none" strike="noStrike" cap="none">
              <a:solidFill>
                <a:schemeClr val="dk1"/>
              </a:solidFill>
              <a:latin typeface="Arial"/>
              <a:ea typeface="Arial"/>
              <a:cs typeface="Arial"/>
              <a:sym typeface="Arial"/>
            </a:endParaRPr>
          </a:p>
          <a:p>
            <a:pPr marL="0" marR="0" lvl="0" indent="0" algn="l" rtl="0">
              <a:lnSpc>
                <a:spcPct val="100000"/>
              </a:lnSpc>
              <a:spcBef>
                <a:spcPts val="48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48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48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480"/>
              </a:spcBef>
              <a:spcAft>
                <a:spcPts val="0"/>
              </a:spcAft>
              <a:buClr>
                <a:schemeClr val="dk1"/>
              </a:buClr>
              <a:buSzPct val="25000"/>
              <a:buFont typeface="Arial"/>
              <a:buNone/>
            </a:pPr>
            <a:r>
              <a:rPr lang="en-US" sz="2400" b="0" i="0" u="none" strike="noStrike" cap="none">
                <a:solidFill>
                  <a:schemeClr val="dk1"/>
                </a:solidFill>
                <a:latin typeface="Arial"/>
                <a:ea typeface="Arial"/>
                <a:cs typeface="Arial"/>
                <a:sym typeface="Arial"/>
              </a:rPr>
              <a:t> </a:t>
            </a:r>
          </a:p>
          <a:p>
            <a:pPr marL="0" marR="0" lvl="0" indent="0" algn="l" rtl="0">
              <a:lnSpc>
                <a:spcPct val="100000"/>
              </a:lnSpc>
              <a:spcBef>
                <a:spcPts val="560"/>
              </a:spcBef>
              <a:spcAft>
                <a:spcPts val="0"/>
              </a:spcAft>
              <a:buClr>
                <a:schemeClr val="dk1"/>
              </a:buClr>
              <a:buFont typeface="Arial"/>
              <a:buNone/>
            </a:pP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560"/>
              </a:spcBef>
              <a:spcAft>
                <a:spcPts val="0"/>
              </a:spcAft>
              <a:buClr>
                <a:schemeClr val="dk1"/>
              </a:buClr>
              <a:buSzPct val="25000"/>
              <a:buFont typeface="Arial"/>
              <a:buNone/>
            </a:pPr>
            <a:r>
              <a:rPr lang="en-US" sz="2800" b="0" i="0" u="none" strike="noStrike" cap="none">
                <a:solidFill>
                  <a:schemeClr val="dk1"/>
                </a:solidFill>
                <a:latin typeface="Arial"/>
                <a:ea typeface="Arial"/>
                <a:cs typeface="Arial"/>
                <a:sym typeface="Arial"/>
              </a:rPr>
              <a:t>	</a:t>
            </a:r>
          </a:p>
        </p:txBody>
      </p:sp>
      <p:sp>
        <p:nvSpPr>
          <p:cNvPr id="227" name="Shape 227"/>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Attacker attempt #1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228600" y="274637"/>
            <a:ext cx="8610599" cy="11430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600" b="0" i="0" u="none" strike="noStrike" cap="none">
                <a:solidFill>
                  <a:schemeClr val="dk2"/>
                </a:solidFill>
                <a:latin typeface="Arial"/>
                <a:ea typeface="Arial"/>
                <a:cs typeface="Arial"/>
                <a:sym typeface="Arial"/>
              </a:rPr>
              <a:t>Attack – Morris (1985)</a:t>
            </a:r>
          </a:p>
        </p:txBody>
      </p:sp>
      <p:sp>
        <p:nvSpPr>
          <p:cNvPr id="234" name="Shape 234"/>
          <p:cNvSpPr txBox="1"/>
          <p:nvPr/>
        </p:nvSpPr>
        <p:spPr>
          <a:xfrm>
            <a:off x="457200" y="1295400"/>
            <a:ext cx="8229600" cy="498316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2400" b="0" i="0" u="none" strike="noStrike" cap="none">
                <a:solidFill>
                  <a:schemeClr val="dk1"/>
                </a:solidFill>
                <a:latin typeface="Arial"/>
                <a:ea typeface="Arial"/>
                <a:cs typeface="Arial"/>
                <a:sym typeface="Arial"/>
              </a:rPr>
              <a:t>Unfortunately, the specification and the reality were not the same. </a:t>
            </a:r>
          </a:p>
          <a:p>
            <a:pPr marL="0" marR="0" lvl="0" indent="0" algn="l" rtl="0">
              <a:lnSpc>
                <a:spcPct val="100000"/>
              </a:lnSpc>
              <a:spcBef>
                <a:spcPts val="1080"/>
              </a:spcBef>
              <a:spcAft>
                <a:spcPts val="0"/>
              </a:spcAft>
              <a:buClr>
                <a:schemeClr val="dk1"/>
              </a:buClr>
              <a:buSzPct val="25000"/>
              <a:buFont typeface="Arial"/>
              <a:buNone/>
            </a:pPr>
            <a:r>
              <a:rPr lang="en-US" sz="2400" b="0" i="0" u="none" strike="noStrike" cap="none">
                <a:solidFill>
                  <a:schemeClr val="dk1"/>
                </a:solidFill>
                <a:latin typeface="Arial"/>
                <a:ea typeface="Arial"/>
                <a:cs typeface="Arial"/>
                <a:sym typeface="Arial"/>
              </a:rPr>
              <a:t>The default TCP/IP implementation (BSD Unix) chose sequence numbers by:</a:t>
            </a:r>
          </a:p>
          <a:p>
            <a:pPr marL="0" marR="0" lvl="0" indent="0" algn="l" rtl="0">
              <a:lnSpc>
                <a:spcPct val="100000"/>
              </a:lnSpc>
              <a:spcBef>
                <a:spcPts val="1080"/>
              </a:spcBef>
              <a:spcAft>
                <a:spcPts val="0"/>
              </a:spcAft>
              <a:buClr>
                <a:schemeClr val="dk1"/>
              </a:buClr>
              <a:buSzPct val="25000"/>
              <a:buFont typeface="Arial"/>
              <a:buNone/>
            </a:pPr>
            <a:r>
              <a:rPr lang="en-US" sz="2400" b="0" i="0" u="none" strike="noStrike" cap="none">
                <a:solidFill>
                  <a:schemeClr val="dk1"/>
                </a:solidFill>
                <a:latin typeface="Arial"/>
                <a:ea typeface="Arial"/>
                <a:cs typeface="Arial"/>
                <a:sym typeface="Arial"/>
              </a:rPr>
              <a:t>(1) incrementing a system-wide counter by constant amount once per second; and,</a:t>
            </a:r>
          </a:p>
          <a:p>
            <a:pPr marL="0" marR="0" lvl="0" indent="0" algn="l" rtl="0">
              <a:lnSpc>
                <a:spcPct val="100000"/>
              </a:lnSpc>
              <a:spcBef>
                <a:spcPts val="1080"/>
              </a:spcBef>
              <a:spcAft>
                <a:spcPts val="0"/>
              </a:spcAft>
              <a:buClr>
                <a:schemeClr val="dk1"/>
              </a:buClr>
              <a:buSzPct val="25000"/>
              <a:buFont typeface="Arial"/>
              <a:buNone/>
            </a:pPr>
            <a:r>
              <a:rPr lang="en-US" sz="2400" b="0" i="0" u="none" strike="noStrike" cap="none">
                <a:solidFill>
                  <a:schemeClr val="dk1"/>
                </a:solidFill>
                <a:latin typeface="Arial"/>
                <a:ea typeface="Arial"/>
                <a:cs typeface="Arial"/>
                <a:sym typeface="Arial"/>
              </a:rPr>
              <a:t>(2) half by that amount each time a connection initiated</a:t>
            </a:r>
          </a:p>
          <a:p>
            <a:pPr marL="0" marR="0" lvl="0" indent="0" algn="l" rtl="0">
              <a:lnSpc>
                <a:spcPct val="100000"/>
              </a:lnSpc>
              <a:spcBef>
                <a:spcPts val="1080"/>
              </a:spcBef>
              <a:spcAft>
                <a:spcPts val="0"/>
              </a:spcAft>
              <a:buClr>
                <a:schemeClr val="dk1"/>
              </a:buClr>
              <a:buSzPct val="25000"/>
              <a:buFont typeface="Arial"/>
              <a:buNone/>
            </a:pPr>
            <a:r>
              <a:rPr lang="en-US" sz="2400" b="1" i="0" u="none" strike="noStrike" cap="none">
                <a:solidFill>
                  <a:schemeClr val="dk1"/>
                </a:solidFill>
                <a:latin typeface="Arial"/>
                <a:ea typeface="Arial"/>
                <a:cs typeface="Arial"/>
                <a:sym typeface="Arial"/>
              </a:rPr>
              <a:t>A client initiating a connection to a server will receive a server ISN (say S).  </a:t>
            </a:r>
          </a:p>
          <a:p>
            <a:pPr marL="0" marR="0" lvl="0" indent="0" algn="l" rtl="0">
              <a:lnSpc>
                <a:spcPct val="100000"/>
              </a:lnSpc>
              <a:spcBef>
                <a:spcPts val="480"/>
              </a:spcBef>
              <a:spcAft>
                <a:spcPts val="0"/>
              </a:spcAft>
              <a:buClr>
                <a:schemeClr val="dk1"/>
              </a:buClr>
              <a:buSzPct val="25000"/>
              <a:buFont typeface="Arial"/>
              <a:buNone/>
            </a:pPr>
            <a:r>
              <a:rPr lang="en-US" sz="2400" b="1" i="0" u="none" strike="noStrike" cap="none">
                <a:solidFill>
                  <a:schemeClr val="dk1"/>
                </a:solidFill>
                <a:latin typeface="Arial"/>
                <a:ea typeface="Arial"/>
                <a:cs typeface="Arial"/>
                <a:sym typeface="Arial"/>
              </a:rPr>
              <a:t>Assume a second later, that the next connection is initiated. We can predict that the next ISN is the previous plus a 1.5 * our constant.</a:t>
            </a:r>
          </a:p>
          <a:p>
            <a:pPr marL="0" marR="0" lvl="0" indent="0" algn="l" rtl="0">
              <a:lnSpc>
                <a:spcPct val="100000"/>
              </a:lnSpc>
              <a:spcBef>
                <a:spcPts val="48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48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48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48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48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48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48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480"/>
              </a:spcBef>
              <a:spcAft>
                <a:spcPts val="0"/>
              </a:spcAft>
              <a:buClr>
                <a:schemeClr val="dk1"/>
              </a:buClr>
              <a:buSzPct val="25000"/>
              <a:buFont typeface="Arial"/>
              <a:buNone/>
            </a:pPr>
            <a:r>
              <a:rPr lang="en-US" sz="2400" b="0" i="0" u="none" strike="noStrike" cap="none">
                <a:solidFill>
                  <a:schemeClr val="dk1"/>
                </a:solidFill>
                <a:latin typeface="Arial"/>
                <a:ea typeface="Arial"/>
                <a:cs typeface="Arial"/>
                <a:sym typeface="Arial"/>
              </a:rPr>
              <a:t> </a:t>
            </a:r>
          </a:p>
          <a:p>
            <a:pPr marL="0" marR="0" lvl="0" indent="0" algn="l" rtl="0">
              <a:lnSpc>
                <a:spcPct val="100000"/>
              </a:lnSpc>
              <a:spcBef>
                <a:spcPts val="560"/>
              </a:spcBef>
              <a:spcAft>
                <a:spcPts val="0"/>
              </a:spcAft>
              <a:buClr>
                <a:schemeClr val="dk1"/>
              </a:buClr>
              <a:buFont typeface="Arial"/>
              <a:buNone/>
            </a:pP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560"/>
              </a:spcBef>
              <a:spcAft>
                <a:spcPts val="0"/>
              </a:spcAft>
              <a:buClr>
                <a:schemeClr val="dk1"/>
              </a:buClr>
              <a:buSzPct val="25000"/>
              <a:buFont typeface="Arial"/>
              <a:buNone/>
            </a:pPr>
            <a:r>
              <a:rPr lang="en-US" sz="2800" b="0" i="0" u="none" strike="noStrike" cap="none">
                <a:solidFill>
                  <a:schemeClr val="dk1"/>
                </a:solidFill>
                <a:latin typeface="Arial"/>
                <a:ea typeface="Arial"/>
                <a:cs typeface="Arial"/>
                <a:sym typeface="Arial"/>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p:nvPr/>
        </p:nvSpPr>
        <p:spPr>
          <a:xfrm>
            <a:off x="457200" y="1219200"/>
            <a:ext cx="8229600" cy="513556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FF0000"/>
              </a:buClr>
              <a:buSzPct val="25000"/>
              <a:buFont typeface="Courier New"/>
              <a:buNone/>
            </a:pPr>
            <a:r>
              <a:rPr lang="en-US" sz="2400" b="1" i="1" u="none" strike="noStrike" cap="none">
                <a:solidFill>
                  <a:srgbClr val="FF0000"/>
                </a:solidFill>
                <a:latin typeface="Courier New"/>
                <a:ea typeface="Courier New"/>
                <a:cs typeface="Courier New"/>
                <a:sym typeface="Courier New"/>
              </a:rPr>
              <a:t>B is our attacker in this scenario</a:t>
            </a:r>
            <a:br>
              <a:rPr lang="en-US" sz="2400" b="1" i="1" u="none" strike="noStrike" cap="none">
                <a:solidFill>
                  <a:srgbClr val="FF0000"/>
                </a:solidFill>
                <a:latin typeface="Courier New"/>
                <a:ea typeface="Courier New"/>
                <a:cs typeface="Courier New"/>
                <a:sym typeface="Courier New"/>
              </a:rPr>
            </a:br>
            <a:r>
              <a:rPr lang="en-US" sz="2400" b="1" i="1" u="none" strike="noStrike" cap="none">
                <a:solidFill>
                  <a:srgbClr val="FF0000"/>
                </a:solidFill>
                <a:latin typeface="Courier New"/>
                <a:ea typeface="Courier New"/>
                <a:cs typeface="Courier New"/>
                <a:sym typeface="Courier New"/>
              </a:rPr>
              <a:t>B launches DOS on C</a:t>
            </a:r>
            <a:br>
              <a:rPr lang="en-US" sz="2400" b="1" i="1" u="none" strike="noStrike" cap="none">
                <a:solidFill>
                  <a:srgbClr val="FF0000"/>
                </a:solidFill>
                <a:latin typeface="Courier New"/>
                <a:ea typeface="Courier New"/>
                <a:cs typeface="Courier New"/>
                <a:sym typeface="Courier New"/>
              </a:rPr>
            </a:br>
            <a:r>
              <a:rPr lang="en-US" sz="2400" b="1" i="1" u="none" strike="noStrike" cap="none">
                <a:solidFill>
                  <a:srgbClr val="FF0000"/>
                </a:solidFill>
                <a:latin typeface="Courier New"/>
                <a:ea typeface="Courier New"/>
                <a:cs typeface="Courier New"/>
                <a:sym typeface="Courier New"/>
              </a:rPr>
              <a:t>B initiates handshake (legitimate)</a:t>
            </a:r>
            <a:br>
              <a:rPr lang="en-US" sz="2400" b="1" i="1" u="none" strike="noStrike" cap="none">
                <a:solidFill>
                  <a:srgbClr val="FF0000"/>
                </a:solidFill>
                <a:latin typeface="Courier New"/>
                <a:ea typeface="Courier New"/>
                <a:cs typeface="Courier New"/>
                <a:sym typeface="Courier New"/>
              </a:rPr>
            </a:br>
            <a:r>
              <a:rPr lang="en-US" sz="2400" b="1" i="0" u="none" strike="noStrike" cap="none">
                <a:solidFill>
                  <a:schemeClr val="dk1"/>
                </a:solidFill>
                <a:latin typeface="Courier New"/>
                <a:ea typeface="Courier New"/>
                <a:cs typeface="Courier New"/>
                <a:sym typeface="Courier New"/>
              </a:rPr>
              <a:t>B -&gt; S:SYN(ISN B) </a:t>
            </a:r>
            <a:br>
              <a:rPr lang="en-US" sz="2400" b="1" i="0" u="none" strike="noStrike" cap="none">
                <a:solidFill>
                  <a:schemeClr val="dk1"/>
                </a:solidFill>
                <a:latin typeface="Courier New"/>
                <a:ea typeface="Courier New"/>
                <a:cs typeface="Courier New"/>
                <a:sym typeface="Courier New"/>
              </a:rPr>
            </a:br>
            <a:r>
              <a:rPr lang="en-US" sz="2400" b="1" i="0" u="none" strike="noStrike" cap="none">
                <a:solidFill>
                  <a:schemeClr val="dk1"/>
                </a:solidFill>
                <a:latin typeface="Courier New"/>
                <a:ea typeface="Courier New"/>
                <a:cs typeface="Courier New"/>
                <a:sym typeface="Courier New"/>
              </a:rPr>
              <a:t>S -&gt; B:SYN(ISN S), ACK(ISN B+1) </a:t>
            </a:r>
            <a:br>
              <a:rPr lang="en-US" sz="2400" b="1" i="0" u="none" strike="noStrike" cap="none">
                <a:solidFill>
                  <a:schemeClr val="dk1"/>
                </a:solidFill>
                <a:latin typeface="Courier New"/>
                <a:ea typeface="Courier New"/>
                <a:cs typeface="Courier New"/>
                <a:sym typeface="Courier New"/>
              </a:rPr>
            </a:br>
            <a:r>
              <a:rPr lang="en-US" sz="2400" b="1" i="0" u="none" strike="noStrike" cap="none">
                <a:solidFill>
                  <a:schemeClr val="dk1"/>
                </a:solidFill>
                <a:latin typeface="Courier New"/>
                <a:ea typeface="Courier New"/>
                <a:cs typeface="Courier New"/>
                <a:sym typeface="Courier New"/>
              </a:rPr>
              <a:t>B -&gt; S:ACK(ISN S+1)</a:t>
            </a:r>
            <a:br>
              <a:rPr lang="en-US" sz="2400" b="1" i="0" u="none" strike="noStrike" cap="none">
                <a:solidFill>
                  <a:schemeClr val="dk1"/>
                </a:solidFill>
                <a:latin typeface="Courier New"/>
                <a:ea typeface="Courier New"/>
                <a:cs typeface="Courier New"/>
                <a:sym typeface="Courier New"/>
              </a:rPr>
            </a:br>
            <a:r>
              <a:rPr lang="en-US" sz="2400" b="1" i="1" u="none" strike="noStrike" cap="none">
                <a:solidFill>
                  <a:srgbClr val="FF0000"/>
                </a:solidFill>
                <a:latin typeface="Courier New"/>
                <a:ea typeface="Courier New"/>
                <a:cs typeface="Courier New"/>
                <a:sym typeface="Courier New"/>
              </a:rPr>
              <a:t>B initiates handshake as C</a:t>
            </a:r>
            <a:br>
              <a:rPr lang="en-US" sz="2400" b="1" i="1" u="none" strike="noStrike" cap="none">
                <a:solidFill>
                  <a:srgbClr val="FF0000"/>
                </a:solidFill>
                <a:latin typeface="Courier New"/>
                <a:ea typeface="Courier New"/>
                <a:cs typeface="Courier New"/>
                <a:sym typeface="Courier New"/>
              </a:rPr>
            </a:br>
            <a:r>
              <a:rPr lang="en-US" sz="2400" b="1" i="0" u="none" strike="noStrike" cap="none">
                <a:solidFill>
                  <a:schemeClr val="dk1"/>
                </a:solidFill>
                <a:latin typeface="Courier New"/>
                <a:ea typeface="Courier New"/>
                <a:cs typeface="Courier New"/>
                <a:sym typeface="Courier New"/>
              </a:rPr>
              <a:t>B -&gt; S:SYN(ISN C), SRC=C</a:t>
            </a:r>
          </a:p>
          <a:p>
            <a:pPr marL="0" marR="0" lvl="0" indent="0" algn="l" rtl="0">
              <a:lnSpc>
                <a:spcPct val="100000"/>
              </a:lnSpc>
              <a:spcBef>
                <a:spcPts val="480"/>
              </a:spcBef>
              <a:spcAft>
                <a:spcPts val="0"/>
              </a:spcAft>
              <a:buClr>
                <a:srgbClr val="FF0000"/>
              </a:buClr>
              <a:buSzPct val="25000"/>
              <a:buFont typeface="Courier New"/>
              <a:buNone/>
            </a:pPr>
            <a:r>
              <a:rPr lang="en-US" sz="2400" b="1" i="1" u="none" strike="noStrike" cap="none">
                <a:solidFill>
                  <a:srgbClr val="FF0000"/>
                </a:solidFill>
                <a:latin typeface="Courier New"/>
                <a:ea typeface="Courier New"/>
                <a:cs typeface="Courier New"/>
                <a:sym typeface="Courier New"/>
              </a:rPr>
              <a:t>S replies to C, B doesn’t see this!</a:t>
            </a:r>
            <a:r>
              <a:rPr lang="en-US" sz="2400" b="1" i="0" u="none" strike="noStrike" cap="none">
                <a:solidFill>
                  <a:schemeClr val="dk1"/>
                </a:solidFill>
                <a:latin typeface="Courier New"/>
                <a:ea typeface="Courier New"/>
                <a:cs typeface="Courier New"/>
                <a:sym typeface="Courier New"/>
              </a:rPr>
              <a:t/>
            </a:r>
            <a:br>
              <a:rPr lang="en-US" sz="2400" b="1" i="0" u="none" strike="noStrike" cap="none">
                <a:solidFill>
                  <a:schemeClr val="dk1"/>
                </a:solidFill>
                <a:latin typeface="Courier New"/>
                <a:ea typeface="Courier New"/>
                <a:cs typeface="Courier New"/>
                <a:sym typeface="Courier New"/>
              </a:rPr>
            </a:br>
            <a:r>
              <a:rPr lang="en-US" sz="2400" b="1" i="0" u="none" strike="noStrike" cap="none">
                <a:solidFill>
                  <a:schemeClr val="dk1"/>
                </a:solidFill>
                <a:latin typeface="Courier New"/>
                <a:ea typeface="Courier New"/>
                <a:cs typeface="Courier New"/>
                <a:sym typeface="Courier New"/>
              </a:rPr>
              <a:t>S -&gt; C:SYN(ISN S’), ACK(ISN C+1) </a:t>
            </a:r>
            <a:br>
              <a:rPr lang="en-US" sz="2400" b="1" i="0" u="none" strike="noStrike" cap="none">
                <a:solidFill>
                  <a:schemeClr val="dk1"/>
                </a:solidFill>
                <a:latin typeface="Courier New"/>
                <a:ea typeface="Courier New"/>
                <a:cs typeface="Courier New"/>
                <a:sym typeface="Courier New"/>
              </a:rPr>
            </a:br>
            <a:r>
              <a:rPr lang="en-US" sz="2400" b="1" i="1" u="none" strike="noStrike" cap="none">
                <a:solidFill>
                  <a:srgbClr val="FF0000"/>
                </a:solidFill>
                <a:latin typeface="Courier New"/>
                <a:ea typeface="Courier New"/>
                <a:cs typeface="Courier New"/>
                <a:sym typeface="Courier New"/>
              </a:rPr>
              <a:t>B can now correctly determine S’</a:t>
            </a:r>
            <a:r>
              <a:rPr lang="en-US" sz="2400" b="1" i="0" u="none" strike="noStrike" cap="none">
                <a:solidFill>
                  <a:srgbClr val="FF0000"/>
                </a:solidFill>
                <a:latin typeface="Courier New"/>
                <a:ea typeface="Courier New"/>
                <a:cs typeface="Courier New"/>
                <a:sym typeface="Courier New"/>
              </a:rPr>
              <a:t/>
            </a:r>
            <a:br>
              <a:rPr lang="en-US" sz="2400" b="1" i="0" u="none" strike="noStrike" cap="none">
                <a:solidFill>
                  <a:srgbClr val="FF0000"/>
                </a:solidFill>
                <a:latin typeface="Courier New"/>
                <a:ea typeface="Courier New"/>
                <a:cs typeface="Courier New"/>
                <a:sym typeface="Courier New"/>
              </a:rPr>
            </a:br>
            <a:r>
              <a:rPr lang="en-US" sz="2400" b="1" i="0" u="none" strike="noStrike" cap="none">
                <a:solidFill>
                  <a:schemeClr val="dk1"/>
                </a:solidFill>
                <a:latin typeface="Courier New"/>
                <a:ea typeface="Courier New"/>
                <a:cs typeface="Courier New"/>
                <a:sym typeface="Courier New"/>
              </a:rPr>
              <a:t>B -&gt; S:SYN(ISN S’+1), SRC=C</a:t>
            </a:r>
            <a:br>
              <a:rPr lang="en-US" sz="2400" b="1" i="0" u="none" strike="noStrike" cap="none">
                <a:solidFill>
                  <a:schemeClr val="dk1"/>
                </a:solidFill>
                <a:latin typeface="Courier New"/>
                <a:ea typeface="Courier New"/>
                <a:cs typeface="Courier New"/>
                <a:sym typeface="Courier New"/>
              </a:rPr>
            </a:br>
            <a:r>
              <a:rPr lang="en-US" sz="2400" b="1" i="1" u="none" strike="noStrike" cap="none">
                <a:solidFill>
                  <a:srgbClr val="FF0000"/>
                </a:solidFill>
                <a:latin typeface="Courier New"/>
                <a:ea typeface="Courier New"/>
                <a:cs typeface="Courier New"/>
                <a:sym typeface="Courier New"/>
              </a:rPr>
              <a:t>Handshake succeeds, B can send evil commands</a:t>
            </a:r>
            <a:r>
              <a:rPr lang="en-US" sz="2400" b="1" i="0" u="none" strike="noStrike" cap="none">
                <a:solidFill>
                  <a:schemeClr val="dk1"/>
                </a:solidFill>
                <a:latin typeface="Courier New"/>
                <a:ea typeface="Courier New"/>
                <a:cs typeface="Courier New"/>
                <a:sym typeface="Courier New"/>
              </a:rPr>
              <a:t/>
            </a:r>
            <a:br>
              <a:rPr lang="en-US" sz="2400" b="1" i="0" u="none" strike="noStrike" cap="none">
                <a:solidFill>
                  <a:schemeClr val="dk1"/>
                </a:solidFill>
                <a:latin typeface="Courier New"/>
                <a:ea typeface="Courier New"/>
                <a:cs typeface="Courier New"/>
                <a:sym typeface="Courier New"/>
              </a:rPr>
            </a:br>
            <a:r>
              <a:rPr lang="en-US" sz="2400" b="1" i="0" u="none" strike="noStrike" cap="none">
                <a:solidFill>
                  <a:schemeClr val="dk1"/>
                </a:solidFill>
                <a:latin typeface="Courier New"/>
                <a:ea typeface="Courier New"/>
                <a:cs typeface="Courier New"/>
                <a:sym typeface="Courier New"/>
              </a:rPr>
              <a:t>B -&gt; S:bad-data (X), SRC=C</a:t>
            </a:r>
            <a:br>
              <a:rPr lang="en-US" sz="2400" b="1" i="0" u="none" strike="noStrike" cap="none">
                <a:solidFill>
                  <a:schemeClr val="dk1"/>
                </a:solidFill>
                <a:latin typeface="Courier New"/>
                <a:ea typeface="Courier New"/>
                <a:cs typeface="Courier New"/>
                <a:sym typeface="Courier New"/>
              </a:rPr>
            </a:br>
            <a:endParaRPr lang="en-US" sz="24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48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480"/>
              </a:spcBef>
              <a:spcAft>
                <a:spcPts val="0"/>
              </a:spcAft>
              <a:buClr>
                <a:schemeClr val="dk1"/>
              </a:buClr>
              <a:buSzPct val="25000"/>
              <a:buFont typeface="Arial"/>
              <a:buNone/>
            </a:pPr>
            <a:r>
              <a:rPr lang="en-US" sz="2400" b="0" i="0" u="none" strike="noStrike" cap="none">
                <a:solidFill>
                  <a:schemeClr val="dk1"/>
                </a:solidFill>
                <a:latin typeface="Arial"/>
                <a:ea typeface="Arial"/>
                <a:cs typeface="Arial"/>
                <a:sym typeface="Arial"/>
              </a:rPr>
              <a:t> </a:t>
            </a:r>
          </a:p>
          <a:p>
            <a:pPr marL="0" marR="0" lvl="0" indent="0" algn="l" rtl="0">
              <a:lnSpc>
                <a:spcPct val="100000"/>
              </a:lnSpc>
              <a:spcBef>
                <a:spcPts val="560"/>
              </a:spcBef>
              <a:spcAft>
                <a:spcPts val="0"/>
              </a:spcAft>
              <a:buClr>
                <a:schemeClr val="dk1"/>
              </a:buClr>
              <a:buFont typeface="Arial"/>
              <a:buNone/>
            </a:pP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560"/>
              </a:spcBef>
              <a:spcAft>
                <a:spcPts val="0"/>
              </a:spcAft>
              <a:buClr>
                <a:schemeClr val="dk1"/>
              </a:buClr>
              <a:buSzPct val="25000"/>
              <a:buFont typeface="Arial"/>
              <a:buNone/>
            </a:pPr>
            <a:r>
              <a:rPr lang="en-US" sz="2800" b="0" i="0" u="none" strike="noStrike" cap="none">
                <a:solidFill>
                  <a:schemeClr val="dk1"/>
                </a:solidFill>
                <a:latin typeface="Arial"/>
                <a:ea typeface="Arial"/>
                <a:cs typeface="Arial"/>
                <a:sym typeface="Arial"/>
              </a:rPr>
              <a:t>	</a:t>
            </a:r>
          </a:p>
        </p:txBody>
      </p:sp>
      <p:sp>
        <p:nvSpPr>
          <p:cNvPr id="241" name="Shape 24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Attacker attempt #2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228600" y="274637"/>
            <a:ext cx="8610599" cy="11430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600" b="0" i="0" u="none" strike="noStrike" cap="none">
                <a:solidFill>
                  <a:schemeClr val="dk2"/>
                </a:solidFill>
                <a:latin typeface="Arial"/>
                <a:ea typeface="Arial"/>
                <a:cs typeface="Arial"/>
                <a:sym typeface="Arial"/>
              </a:rPr>
              <a:t>Choosing a better ISN</a:t>
            </a:r>
          </a:p>
        </p:txBody>
      </p:sp>
      <p:sp>
        <p:nvSpPr>
          <p:cNvPr id="248" name="Shape 248"/>
          <p:cNvSpPr txBox="1"/>
          <p:nvPr/>
        </p:nvSpPr>
        <p:spPr>
          <a:xfrm>
            <a:off x="457200" y="1295400"/>
            <a:ext cx="8229600" cy="498316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2400" b="0" i="0" u="none" strike="noStrike" cap="none">
                <a:solidFill>
                  <a:schemeClr val="dk1"/>
                </a:solidFill>
                <a:latin typeface="Arial"/>
                <a:ea typeface="Arial"/>
                <a:cs typeface="Arial"/>
                <a:sym typeface="Arial"/>
              </a:rPr>
              <a:t>Theoretical attack until well-publicized attack by Kevin Miitnick on Tsutomu Shimomura’s home computer in 1995.</a:t>
            </a:r>
          </a:p>
          <a:p>
            <a:pPr marL="0" marR="0" lvl="0" indent="0" algn="l" rtl="0">
              <a:lnSpc>
                <a:spcPct val="100000"/>
              </a:lnSpc>
              <a:spcBef>
                <a:spcPts val="1080"/>
              </a:spcBef>
              <a:spcAft>
                <a:spcPts val="0"/>
              </a:spcAft>
              <a:buClr>
                <a:schemeClr val="dk1"/>
              </a:buClr>
              <a:buSzPct val="25000"/>
              <a:buFont typeface="Arial"/>
              <a:buNone/>
            </a:pPr>
            <a:r>
              <a:rPr lang="en-US" sz="2400" b="0" i="0" u="none" strike="noStrike" cap="none">
                <a:solidFill>
                  <a:schemeClr val="dk1"/>
                </a:solidFill>
                <a:latin typeface="Arial"/>
                <a:ea typeface="Arial"/>
                <a:cs typeface="Arial"/>
                <a:sym typeface="Arial"/>
              </a:rPr>
              <a:t>Operating system developers increased the randomness of their ISN sequence algorithms.</a:t>
            </a:r>
          </a:p>
          <a:p>
            <a:pPr marL="0" marR="0" lvl="0" indent="0" algn="l" rtl="0">
              <a:lnSpc>
                <a:spcPct val="100000"/>
              </a:lnSpc>
              <a:spcBef>
                <a:spcPts val="1080"/>
              </a:spcBef>
              <a:spcAft>
                <a:spcPts val="0"/>
              </a:spcAft>
              <a:buClr>
                <a:schemeClr val="dk1"/>
              </a:buClr>
              <a:buSzPct val="25000"/>
              <a:buFont typeface="Arial"/>
              <a:buNone/>
            </a:pPr>
            <a:r>
              <a:rPr lang="en-US" sz="2400" b="0" i="0" u="none" strike="noStrike" cap="none">
                <a:solidFill>
                  <a:schemeClr val="dk1"/>
                </a:solidFill>
                <a:latin typeface="Arial"/>
                <a:ea typeface="Arial"/>
                <a:cs typeface="Arial"/>
                <a:sym typeface="Arial"/>
              </a:rPr>
              <a:t>Current thinking on best practice: RFC6528 ”Defending against Sequence Number Attacks”, September 2012 </a:t>
            </a:r>
            <a:r>
              <a:rPr lang="en-US" sz="2400" b="0" i="0" u="sng" strike="noStrike" cap="none">
                <a:solidFill>
                  <a:schemeClr val="hlink"/>
                </a:solidFill>
                <a:latin typeface="Arial"/>
                <a:ea typeface="Arial"/>
                <a:cs typeface="Arial"/>
                <a:sym typeface="Arial"/>
                <a:hlinkClick r:id="rId3"/>
              </a:rPr>
              <a:t>http://tools.ietf.org/html/rfc6528</a:t>
            </a:r>
            <a:r>
              <a:rPr lang="en-US" sz="2400" b="0" i="0" u="none" strike="noStrike" cap="none">
                <a:solidFill>
                  <a:schemeClr val="dk1"/>
                </a:solidFill>
                <a:latin typeface="Arial"/>
                <a:ea typeface="Arial"/>
                <a:cs typeface="Arial"/>
                <a:sym typeface="Arial"/>
              </a:rPr>
              <a:t>.</a:t>
            </a:r>
          </a:p>
          <a:p>
            <a:pPr marL="0" marR="0" lvl="0" indent="0" algn="l" rtl="0">
              <a:lnSpc>
                <a:spcPct val="100000"/>
              </a:lnSpc>
              <a:spcBef>
                <a:spcPts val="1080"/>
              </a:spcBef>
              <a:spcAft>
                <a:spcPts val="0"/>
              </a:spcAft>
              <a:buClr>
                <a:schemeClr val="dk1"/>
              </a:buClr>
              <a:buSzPct val="25000"/>
              <a:buFont typeface="Arial"/>
              <a:buNone/>
            </a:pPr>
            <a:r>
              <a:rPr lang="en-US" sz="2400" b="0" i="0" u="none" strike="noStrike" cap="none">
                <a:solidFill>
                  <a:schemeClr val="dk1"/>
                </a:solidFill>
                <a:latin typeface="Arial"/>
                <a:ea typeface="Arial"/>
                <a:cs typeface="Arial"/>
                <a:sym typeface="Arial"/>
              </a:rPr>
              <a:t>ISN = M + F(localip, localport, remoteip, remoteport, secretkey) where M is the microsecond timer.</a:t>
            </a:r>
          </a:p>
          <a:p>
            <a:pPr marL="0" marR="0" lvl="0" indent="0" algn="l" rtl="0">
              <a:lnSpc>
                <a:spcPct val="100000"/>
              </a:lnSpc>
              <a:spcBef>
                <a:spcPts val="1080"/>
              </a:spcBef>
              <a:spcAft>
                <a:spcPts val="0"/>
              </a:spcAft>
              <a:buClr>
                <a:schemeClr val="dk1"/>
              </a:buClr>
              <a:buSzPct val="25000"/>
              <a:buFont typeface="Arial"/>
              <a:buNone/>
            </a:pPr>
            <a:r>
              <a:rPr lang="en-US" sz="2400" b="0" i="0" u="none" strike="noStrike" cap="none">
                <a:solidFill>
                  <a:schemeClr val="dk1"/>
                </a:solidFill>
                <a:latin typeface="Arial"/>
                <a:ea typeface="Arial"/>
                <a:cs typeface="Arial"/>
                <a:sym typeface="Arial"/>
              </a:rPr>
              <a:t>Still the real problem is relying on the sequence numbers for authentication, that requires the use of other mechanisms.</a:t>
            </a:r>
          </a:p>
          <a:p>
            <a:pPr marL="0" marR="0" lvl="0" indent="0" algn="l" rtl="0">
              <a:lnSpc>
                <a:spcPct val="100000"/>
              </a:lnSpc>
              <a:spcBef>
                <a:spcPts val="108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48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48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48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48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48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48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48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480"/>
              </a:spcBef>
              <a:spcAft>
                <a:spcPts val="0"/>
              </a:spcAft>
              <a:buClr>
                <a:schemeClr val="dk1"/>
              </a:buClr>
              <a:buSzPct val="25000"/>
              <a:buFont typeface="Arial"/>
              <a:buNone/>
            </a:pPr>
            <a:r>
              <a:rPr lang="en-US" sz="2400" b="0" i="0" u="none" strike="noStrike" cap="none">
                <a:solidFill>
                  <a:schemeClr val="dk1"/>
                </a:solidFill>
                <a:latin typeface="Arial"/>
                <a:ea typeface="Arial"/>
                <a:cs typeface="Arial"/>
                <a:sym typeface="Arial"/>
              </a:rPr>
              <a:t> </a:t>
            </a:r>
          </a:p>
          <a:p>
            <a:pPr marL="0" marR="0" lvl="0" indent="0" algn="l" rtl="0">
              <a:lnSpc>
                <a:spcPct val="100000"/>
              </a:lnSpc>
              <a:spcBef>
                <a:spcPts val="560"/>
              </a:spcBef>
              <a:spcAft>
                <a:spcPts val="0"/>
              </a:spcAft>
              <a:buClr>
                <a:schemeClr val="dk1"/>
              </a:buClr>
              <a:buFont typeface="Arial"/>
              <a:buNone/>
            </a:pP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560"/>
              </a:spcBef>
              <a:spcAft>
                <a:spcPts val="0"/>
              </a:spcAft>
              <a:buClr>
                <a:schemeClr val="dk1"/>
              </a:buClr>
              <a:buSzPct val="25000"/>
              <a:buFont typeface="Arial"/>
              <a:buNone/>
            </a:pPr>
            <a:r>
              <a:rPr lang="en-US" sz="2800" b="0" i="0" u="none" strike="noStrike" cap="none">
                <a:solidFill>
                  <a:schemeClr val="dk1"/>
                </a:solidFill>
                <a:latin typeface="Arial"/>
                <a:ea typeface="Arial"/>
                <a:cs typeface="Arial"/>
                <a:sym typeface="Arial"/>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228600" y="0"/>
            <a:ext cx="8610599" cy="11430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Other Mechanisms</a:t>
            </a:r>
          </a:p>
        </p:txBody>
      </p:sp>
      <p:sp>
        <p:nvSpPr>
          <p:cNvPr id="255" name="Shape 255"/>
          <p:cNvSpPr txBox="1"/>
          <p:nvPr/>
        </p:nvSpPr>
        <p:spPr>
          <a:xfrm>
            <a:off x="228600" y="1066800"/>
            <a:ext cx="8686800" cy="4800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2400" b="0" i="0" u="none" strike="noStrike" cap="none">
                <a:solidFill>
                  <a:schemeClr val="dk1"/>
                </a:solidFill>
                <a:latin typeface="Arial"/>
                <a:ea typeface="Arial"/>
                <a:cs typeface="Arial"/>
                <a:sym typeface="Arial"/>
              </a:rPr>
              <a:t>Reject incoming packets at the router/firewall with source IPs belonging to your internal network (martian packets). </a:t>
            </a:r>
          </a:p>
          <a:p>
            <a:pPr marL="0" marR="0" lvl="0" indent="0" algn="l" rtl="0">
              <a:lnSpc>
                <a:spcPct val="100000"/>
              </a:lnSpc>
              <a:spcBef>
                <a:spcPts val="480"/>
              </a:spcBef>
              <a:spcAft>
                <a:spcPts val="0"/>
              </a:spcAft>
              <a:buClr>
                <a:schemeClr val="dk1"/>
              </a:buClr>
              <a:buSzPct val="25000"/>
              <a:buFont typeface="Arial"/>
              <a:buNone/>
            </a:pPr>
            <a:r>
              <a:rPr lang="en-US" sz="2400" b="1" i="0" u="none" strike="noStrike" cap="none">
                <a:solidFill>
                  <a:schemeClr val="dk1"/>
                </a:solidFill>
                <a:latin typeface="Arial"/>
                <a:ea typeface="Arial"/>
                <a:cs typeface="Arial"/>
                <a:sym typeface="Arial"/>
              </a:rPr>
              <a:t>Problem – assumes everyone inside network is trustworthy.</a:t>
            </a:r>
          </a:p>
          <a:p>
            <a:pPr marL="0" marR="0" lvl="0" indent="0" algn="l" rtl="0">
              <a:lnSpc>
                <a:spcPct val="100000"/>
              </a:lnSpc>
              <a:spcBef>
                <a:spcPts val="480"/>
              </a:spcBef>
              <a:spcAft>
                <a:spcPts val="0"/>
              </a:spcAft>
              <a:buClr>
                <a:schemeClr val="dk1"/>
              </a:buClr>
              <a:buSzPct val="25000"/>
              <a:buFont typeface="Arial"/>
              <a:buNone/>
            </a:pPr>
            <a:r>
              <a:rPr lang="en-US" sz="2400" b="1" i="0" u="none" strike="noStrike" cap="none">
                <a:solidFill>
                  <a:schemeClr val="dk1"/>
                </a:solidFill>
                <a:latin typeface="Arial"/>
                <a:ea typeface="Arial"/>
                <a:cs typeface="Arial"/>
                <a:sym typeface="Arial"/>
              </a:rPr>
              <a:t>Problem – what if you do want to share resources externally?</a:t>
            </a:r>
          </a:p>
          <a:p>
            <a:pPr marL="0" marR="0" lvl="0" indent="0" algn="l" rtl="0">
              <a:lnSpc>
                <a:spcPct val="100000"/>
              </a:lnSpc>
              <a:spcBef>
                <a:spcPts val="480"/>
              </a:spcBef>
              <a:spcAft>
                <a:spcPts val="0"/>
              </a:spcAft>
              <a:buClr>
                <a:schemeClr val="dk1"/>
              </a:buClr>
              <a:buSzPct val="25000"/>
              <a:buFont typeface="Arial"/>
              <a:buNone/>
            </a:pPr>
            <a:r>
              <a:rPr lang="en-US" sz="2400" b="0" i="0" u="none" strike="noStrike" cap="none">
                <a:solidFill>
                  <a:schemeClr val="dk1"/>
                </a:solidFill>
                <a:latin typeface="Arial"/>
                <a:ea typeface="Arial"/>
                <a:cs typeface="Arial"/>
                <a:sym typeface="Arial"/>
              </a:rPr>
              <a:t>Authenticate at the time of 3-way handshake using challenge-response or similar protocol (either at IP protocol level or adopt proposed standard for TCP authentication)</a:t>
            </a:r>
          </a:p>
          <a:p>
            <a:pPr marL="0" marR="0" lvl="0" indent="0" algn="l" rtl="0">
              <a:lnSpc>
                <a:spcPct val="100000"/>
              </a:lnSpc>
              <a:spcBef>
                <a:spcPts val="480"/>
              </a:spcBef>
              <a:spcAft>
                <a:spcPts val="0"/>
              </a:spcAft>
              <a:buClr>
                <a:schemeClr val="dk1"/>
              </a:buClr>
              <a:buSzPct val="25000"/>
              <a:buFont typeface="Arial"/>
              <a:buNone/>
            </a:pPr>
            <a:r>
              <a:rPr lang="en-US" sz="2400" b="1" i="0" u="none" strike="noStrike" cap="none">
                <a:solidFill>
                  <a:schemeClr val="dk1"/>
                </a:solidFill>
                <a:latin typeface="Arial"/>
                <a:ea typeface="Arial"/>
                <a:cs typeface="Arial"/>
                <a:sym typeface="Arial"/>
              </a:rPr>
              <a:t>Problem – requires adoption by both clients and servers, requires key distribution protocols, what is the impact on performance, does it scale?</a:t>
            </a:r>
          </a:p>
          <a:p>
            <a:pPr marL="0" marR="0" lvl="0" indent="0" algn="l" rtl="0">
              <a:lnSpc>
                <a:spcPct val="100000"/>
              </a:lnSpc>
              <a:spcBef>
                <a:spcPts val="560"/>
              </a:spcBef>
              <a:spcAft>
                <a:spcPts val="0"/>
              </a:spcAft>
              <a:buClr>
                <a:schemeClr val="dk1"/>
              </a:buClr>
              <a:buSzPct val="25000"/>
              <a:buFont typeface="Arial"/>
              <a:buNone/>
            </a:pPr>
            <a:r>
              <a:rPr lang="en-US" sz="2800" b="0" i="0" u="none" strike="noStrike" cap="none">
                <a:solidFill>
                  <a:schemeClr val="dk1"/>
                </a:solidFill>
                <a:latin typeface="Arial"/>
                <a:ea typeface="Arial"/>
                <a:cs typeface="Arial"/>
                <a:sym typeface="Arial"/>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228600" y="0"/>
            <a:ext cx="8610599" cy="11430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Other Mechanisms</a:t>
            </a:r>
          </a:p>
        </p:txBody>
      </p:sp>
      <p:sp>
        <p:nvSpPr>
          <p:cNvPr id="262" name="Shape 262"/>
          <p:cNvSpPr txBox="1"/>
          <p:nvPr/>
        </p:nvSpPr>
        <p:spPr>
          <a:xfrm>
            <a:off x="228600" y="1066800"/>
            <a:ext cx="8686800" cy="4800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2400" b="0" i="0" u="none" strike="noStrike" cap="none">
                <a:solidFill>
                  <a:schemeClr val="dk1"/>
                </a:solidFill>
                <a:latin typeface="Arial"/>
                <a:ea typeface="Arial"/>
                <a:cs typeface="Arial"/>
                <a:sym typeface="Arial"/>
              </a:rPr>
              <a:t>Allow establishment of the session but authenticate each data packet received from the client (could be done either by tunneling through VPN or adding application-level authentication)</a:t>
            </a:r>
          </a:p>
          <a:p>
            <a:pPr marL="0" marR="0" lvl="0" indent="0" algn="l" rtl="0">
              <a:lnSpc>
                <a:spcPct val="100000"/>
              </a:lnSpc>
              <a:spcBef>
                <a:spcPts val="480"/>
              </a:spcBef>
              <a:spcAft>
                <a:spcPts val="0"/>
              </a:spcAft>
              <a:buClr>
                <a:schemeClr val="dk1"/>
              </a:buClr>
              <a:buSzPct val="25000"/>
              <a:buFont typeface="Arial"/>
              <a:buNone/>
            </a:pPr>
            <a:r>
              <a:rPr lang="en-US" sz="2400" b="1" i="0" u="none" strike="noStrike" cap="none">
                <a:solidFill>
                  <a:schemeClr val="dk1"/>
                </a:solidFill>
                <a:latin typeface="Arial"/>
                <a:ea typeface="Arial"/>
                <a:cs typeface="Arial"/>
                <a:sym typeface="Arial"/>
              </a:rPr>
              <a:t>Problem – VPN again requires cooperation between client and server, key distribution issues and again does it scale?</a:t>
            </a:r>
          </a:p>
          <a:p>
            <a:pPr marL="0" marR="0" lvl="0" indent="0" algn="l" rtl="0">
              <a:lnSpc>
                <a:spcPct val="100000"/>
              </a:lnSpc>
              <a:spcBef>
                <a:spcPts val="480"/>
              </a:spcBef>
              <a:spcAft>
                <a:spcPts val="0"/>
              </a:spcAft>
              <a:buClr>
                <a:schemeClr val="dk1"/>
              </a:buClr>
              <a:buSzPct val="25000"/>
              <a:buFont typeface="Arial"/>
              <a:buNone/>
            </a:pPr>
            <a:r>
              <a:rPr lang="en-US" sz="2400" b="1" i="0" u="none" strike="noStrike" cap="none">
                <a:solidFill>
                  <a:schemeClr val="dk1"/>
                </a:solidFill>
                <a:latin typeface="Arial"/>
                <a:ea typeface="Arial"/>
                <a:cs typeface="Arial"/>
                <a:sym typeface="Arial"/>
              </a:rPr>
              <a:t>Problem – application-level authentication can be added if the client and server are under your control, what about legacy protocols such as SCADA (supervisory control and data acquisition protocols for controlling industrial equipment, no provision for authentication)</a:t>
            </a:r>
          </a:p>
          <a:p>
            <a:pPr marL="0" marR="0" lvl="0" indent="0" algn="l" rtl="0">
              <a:lnSpc>
                <a:spcPct val="100000"/>
              </a:lnSpc>
              <a:spcBef>
                <a:spcPts val="560"/>
              </a:spcBef>
              <a:spcAft>
                <a:spcPts val="0"/>
              </a:spcAft>
              <a:buClr>
                <a:schemeClr val="dk1"/>
              </a:buClr>
              <a:buSzPct val="25000"/>
              <a:buFont typeface="Arial"/>
              <a:buNone/>
            </a:pPr>
            <a:r>
              <a:rPr lang="en-US" sz="2800" b="0" i="0" u="none" strike="noStrike" cap="none">
                <a:solidFill>
                  <a:schemeClr val="dk1"/>
                </a:solidFill>
                <a:latin typeface="Arial"/>
                <a:ea typeface="Arial"/>
                <a:cs typeface="Arial"/>
                <a:sym typeface="Arial"/>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TCP Sequence number attacks</a:t>
            </a:r>
          </a:p>
        </p:txBody>
      </p:sp>
      <p:sp>
        <p:nvSpPr>
          <p:cNvPr id="269" name="Shape 269"/>
          <p:cNvSpPr txBox="1">
            <a:spLocks noGrp="1"/>
          </p:cNvSpPr>
          <p:nvPr>
            <p:ph type="body" idx="1"/>
          </p:nvPr>
        </p:nvSpPr>
        <p:spPr>
          <a:xfrm>
            <a:off x="304800" y="1417637"/>
            <a:ext cx="8229600" cy="4525961"/>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Example of depending upon a lower level service for your security protocols when it could not guarantee them.</a:t>
            </a:r>
          </a:p>
          <a:p>
            <a:pPr marL="342900" marR="0" lvl="0" indent="-342900" algn="l" rtl="0">
              <a:lnSpc>
                <a:spcPct val="10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Example of combination of attacks</a:t>
            </a:r>
          </a:p>
          <a:p>
            <a:pPr marL="742950" marR="0" lvl="1" indent="-285750" algn="l" rtl="0">
              <a:lnSpc>
                <a:spcPct val="10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(a) Eavesdropping + resource exhaustion + injection</a:t>
            </a:r>
          </a:p>
          <a:p>
            <a:pPr marL="742950" marR="0" lvl="1" indent="-285750" algn="l" rtl="0">
              <a:lnSpc>
                <a:spcPct val="10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(b) Resource exhaustion + injection</a:t>
            </a:r>
          </a:p>
          <a:p>
            <a:pPr marL="342900" marR="0" lvl="0" indent="-342900" algn="l" rtl="0">
              <a:lnSpc>
                <a:spcPct val="10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Example of a vulnerability arising from gap between what was specified and what was implemented.</a:t>
            </a:r>
          </a:p>
          <a:p>
            <a:pPr marL="342900" marR="0" lvl="0" indent="-342900" algn="l" rtl="0">
              <a:lnSpc>
                <a:spcPct val="10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Example of a security problem that cannot be solved just at one level, need to think about network design (role of filtering incoming packets) and authentication/authorization at different layers.</a:t>
            </a:r>
          </a:p>
          <a:p>
            <a:pPr marL="342900" marR="0" lvl="0" indent="-342900" algn="l" rtl="0">
              <a:lnSpc>
                <a:spcPct val="100000"/>
              </a:lnSpc>
              <a:spcBef>
                <a:spcPts val="480"/>
              </a:spcBef>
              <a:spcAft>
                <a:spcPts val="0"/>
              </a:spcAft>
              <a:buClr>
                <a:schemeClr val="dk1"/>
              </a:buClr>
              <a:buSzPct val="100000"/>
              <a:buFont typeface="Arial"/>
              <a:buNone/>
            </a:pPr>
            <a:endParaRPr sz="2400" b="0" i="0" u="none" strike="noStrike" cap="none">
              <a:solidFill>
                <a:schemeClr val="dk1"/>
              </a:solidFill>
              <a:latin typeface="Arial"/>
              <a:ea typeface="Arial"/>
              <a:cs typeface="Arial"/>
              <a:sym typeface="Arial"/>
            </a:endParaRPr>
          </a:p>
          <a:p>
            <a:pPr marL="342900" marR="0" lvl="0" indent="-342900" algn="l" rtl="0">
              <a:lnSpc>
                <a:spcPct val="100000"/>
              </a:lnSpc>
              <a:spcBef>
                <a:spcPts val="480"/>
              </a:spcBef>
              <a:spcAft>
                <a:spcPts val="0"/>
              </a:spcAft>
              <a:buClr>
                <a:schemeClr val="dk1"/>
              </a:buClr>
              <a:buSzPct val="100000"/>
              <a:buFont typeface="Arial"/>
              <a:buNone/>
            </a:pPr>
            <a:endParaRPr sz="2400" b="0" i="0" u="none" strike="noStrike" cap="none">
              <a:solidFill>
                <a:schemeClr val="dk1"/>
              </a:solidFill>
              <a:latin typeface="Arial"/>
              <a:ea typeface="Arial"/>
              <a:cs typeface="Arial"/>
              <a:sym typeface="Arial"/>
            </a:endParaRPr>
          </a:p>
          <a:p>
            <a:pPr marL="342900" marR="0" lvl="0" indent="-342900" algn="l" rtl="0">
              <a:spcBef>
                <a:spcPts val="480"/>
              </a:spcBef>
              <a:spcAft>
                <a:spcPts val="0"/>
              </a:spcAft>
              <a:buClr>
                <a:schemeClr val="dk1"/>
              </a:buClr>
              <a:buSzPct val="100000"/>
              <a:buFont typeface="Arial"/>
              <a:buNone/>
            </a:pPr>
            <a:endParaRPr sz="2400" b="0" i="0" u="none" strike="noStrike" cap="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1191</Words>
  <Application>Microsoft Office PowerPoint</Application>
  <PresentationFormat>On-screen Show (4:3)</PresentationFormat>
  <Paragraphs>192</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Courier New</vt:lpstr>
      <vt:lpstr>Default Design</vt:lpstr>
      <vt:lpstr>Routing Attacks blind sequence tcp hijacks, routing vulnerabilities new and old NWEN405 2017 Ian Welch </vt:lpstr>
      <vt:lpstr>Blind TCP-Connection Spoofing</vt:lpstr>
      <vt:lpstr>Attacker attempt #1</vt:lpstr>
      <vt:lpstr>Attack – Morris (1985)</vt:lpstr>
      <vt:lpstr>Attacker attempt #2</vt:lpstr>
      <vt:lpstr>Choosing a better ISN</vt:lpstr>
      <vt:lpstr>Other Mechanisms</vt:lpstr>
      <vt:lpstr>Other Mechanisms</vt:lpstr>
      <vt:lpstr>TCP Sequence number attacks</vt:lpstr>
      <vt:lpstr>Vulnerabilities in Routing Protocols (Network Layer)</vt:lpstr>
      <vt:lpstr>Trust assumptions (identity)</vt:lpstr>
      <vt:lpstr>Trust assumptions (identity)</vt:lpstr>
      <vt:lpstr>Trust assumptions (function)</vt:lpstr>
      <vt:lpstr>Trust assumptions (function)</vt:lpstr>
      <vt:lpstr>Border Gateway Protocol</vt:lpstr>
      <vt:lpstr>Border Gateway Protocol</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 Why are networks insecure and  some historical tcp/ip examples at the local area network NWEN405 2015 Ian Welch</dc:title>
  <dc:creator>Ian Welch</dc:creator>
  <cp:lastModifiedBy>Ian Welch</cp:lastModifiedBy>
  <cp:revision>23</cp:revision>
  <dcterms:modified xsi:type="dcterms:W3CDTF">2017-08-01T11:49:07Z</dcterms:modified>
</cp:coreProperties>
</file>