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 id="2147483695" r:id="rId3"/>
    <p:sldMasterId id="2147483696" r:id="rId4"/>
  </p:sldMasterIdLst>
  <p:notesMasterIdLst>
    <p:notesMasterId r:id="rId4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x="9144000" cy="6858000" type="screen4x3"/>
  <p:notesSz cx="7099300" cy="10234613"/>
  <p:embeddedFontLst>
    <p:embeddedFont>
      <p:font typeface="Cabin"/>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p:nvPr/>
        </p:nvSpPr>
        <p:spPr>
          <a:xfrm>
            <a:off x="0" y="0"/>
            <a:ext cx="7099300" cy="10234612"/>
          </a:xfrm>
          <a:prstGeom prst="roundRect">
            <a:avLst>
              <a:gd name="adj" fmla="val 23"/>
            </a:avLst>
          </a:prstGeom>
          <a:solidFill>
            <a:srgbClr val="FFFFFF"/>
          </a:solidFill>
          <a:ln>
            <a:noFill/>
          </a:ln>
        </p:spPr>
        <p:txBody>
          <a:bodyPr lIns="99025" tIns="49500" rIns="99025" bIns="49500" anchor="ctr" anchorCtr="0">
            <a:noAutofit/>
          </a:bodyPr>
          <a:lstStyle/>
          <a:p>
            <a:pPr marL="0" marR="0" lvl="0" indent="0" algn="ctr" rtl="0">
              <a:spcBef>
                <a:spcPts val="0"/>
              </a:spcBef>
              <a:spcAft>
                <a:spcPts val="0"/>
              </a:spcAft>
              <a:buClr>
                <a:srgbClr val="000000"/>
              </a:buClr>
              <a:buFont typeface="Times New Roman"/>
              <a:buNone/>
            </a:pPr>
            <a:endParaRPr sz="3100" b="0" i="0" u="none" strike="noStrike" cap="none">
              <a:solidFill>
                <a:schemeClr val="lt1"/>
              </a:solidFill>
              <a:latin typeface="Cabin"/>
              <a:ea typeface="Cabin"/>
              <a:cs typeface="Cabin"/>
              <a:sym typeface="Cabin"/>
            </a:endParaRPr>
          </a:p>
        </p:txBody>
      </p:sp>
      <p:sp>
        <p:nvSpPr>
          <p:cNvPr id="4" name="Shape 4"/>
          <p:cNvSpPr>
            <a:spLocks noGrp="1" noRot="1" noChangeAspect="1"/>
          </p:cNvSpPr>
          <p:nvPr>
            <p:ph type="sldImg" idx="2"/>
          </p:nvPr>
        </p:nvSpPr>
        <p:spPr>
          <a:xfrm>
            <a:off x="615950" y="485775"/>
            <a:ext cx="5867400" cy="4402199"/>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 name="Shape 5"/>
          <p:cNvSpPr txBox="1">
            <a:spLocks noGrp="1"/>
          </p:cNvSpPr>
          <p:nvPr>
            <p:ph type="body" idx="1"/>
          </p:nvPr>
        </p:nvSpPr>
        <p:spPr>
          <a:xfrm>
            <a:off x="709931" y="4861442"/>
            <a:ext cx="5677796" cy="4603800"/>
          </a:xfrm>
          <a:prstGeom prst="rect">
            <a:avLst/>
          </a:prstGeom>
          <a:noFill/>
          <a:ln>
            <a:noFill/>
          </a:ln>
        </p:spPr>
        <p:txBody>
          <a:bodyPr lIns="91425" tIns="91425" rIns="91425" bIns="91425" anchor="t" anchorCtr="0"/>
          <a:lstStyle>
            <a:lvl1pPr marL="0" marR="0" lvl="0" indent="0" algn="l" rtl="0">
              <a:spcBef>
                <a:spcPts val="270"/>
              </a:spcBef>
              <a:spcAft>
                <a:spcPts val="0"/>
              </a:spcAft>
              <a:buChar char="●"/>
              <a:defRPr sz="900" b="0" i="0" u="none" strike="noStrike" cap="none">
                <a:solidFill>
                  <a:srgbClr val="000000"/>
                </a:solidFill>
                <a:latin typeface="Times New Roman"/>
                <a:ea typeface="Times New Roman"/>
                <a:cs typeface="Times New Roman"/>
                <a:sym typeface="Times New Roman"/>
              </a:defRPr>
            </a:lvl1pPr>
            <a:lvl2pPr marL="37931724" marR="0" lvl="1" indent="-37474524" algn="l" rtl="0">
              <a:spcBef>
                <a:spcPts val="270"/>
              </a:spcBef>
              <a:spcAft>
                <a:spcPts val="0"/>
              </a:spcAft>
              <a:buChar char="○"/>
              <a:defRPr sz="9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270"/>
              </a:spcBef>
              <a:spcAft>
                <a:spcPts val="0"/>
              </a:spcAft>
              <a:buChar char="■"/>
              <a:defRPr sz="9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270"/>
              </a:spcBef>
              <a:spcAft>
                <a:spcPts val="0"/>
              </a:spcAft>
              <a:buChar char="●"/>
              <a:defRPr sz="9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270"/>
              </a:spcBef>
              <a:spcAft>
                <a:spcPts val="0"/>
              </a:spcAft>
              <a:buChar char="○"/>
              <a:defRPr sz="900" b="0" i="0" u="none" strike="noStrike" cap="none">
                <a:solidFill>
                  <a:srgbClr val="000000"/>
                </a:solidFill>
                <a:latin typeface="Times New Roman"/>
                <a:ea typeface="Times New Roman"/>
                <a:cs typeface="Times New Roman"/>
                <a:sym typeface="Times New Roman"/>
              </a:defRPr>
            </a:lvl5pPr>
            <a:lvl6pPr marL="1684096" marR="0" lvl="5" indent="-7696" algn="l" rtl="0">
              <a:spcBef>
                <a:spcPts val="0"/>
              </a:spcBef>
              <a:buChar char="■"/>
              <a:defRPr sz="900" b="0" i="0" u="none" strike="noStrike" cap="none">
                <a:solidFill>
                  <a:schemeClr val="dk1"/>
                </a:solidFill>
                <a:latin typeface="Calibri"/>
                <a:ea typeface="Calibri"/>
                <a:cs typeface="Calibri"/>
                <a:sym typeface="Calibri"/>
              </a:defRPr>
            </a:lvl6pPr>
            <a:lvl7pPr marL="2020915" marR="0" lvl="6" indent="-1615" algn="l" rtl="0">
              <a:spcBef>
                <a:spcPts val="0"/>
              </a:spcBef>
              <a:buChar char="●"/>
              <a:defRPr sz="900" b="0" i="0" u="none" strike="noStrike" cap="none">
                <a:solidFill>
                  <a:schemeClr val="dk1"/>
                </a:solidFill>
                <a:latin typeface="Calibri"/>
                <a:ea typeface="Calibri"/>
                <a:cs typeface="Calibri"/>
                <a:sym typeface="Calibri"/>
              </a:defRPr>
            </a:lvl7pPr>
            <a:lvl8pPr marL="2357735" marR="0" lvl="7" indent="-8234" algn="l" rtl="0">
              <a:spcBef>
                <a:spcPts val="0"/>
              </a:spcBef>
              <a:buChar char="○"/>
              <a:defRPr sz="900" b="0" i="0" u="none" strike="noStrike" cap="none">
                <a:solidFill>
                  <a:schemeClr val="dk1"/>
                </a:solidFill>
                <a:latin typeface="Calibri"/>
                <a:ea typeface="Calibri"/>
                <a:cs typeface="Calibri"/>
                <a:sym typeface="Calibri"/>
              </a:defRPr>
            </a:lvl8pPr>
            <a:lvl9pPr marL="2694554" marR="0" lvl="8" indent="-2153" algn="l" rtl="0">
              <a:spcBef>
                <a:spcPts val="0"/>
              </a:spcBef>
              <a:buChar char="■"/>
              <a:defRPr sz="9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06" name="Shape 206"/>
          <p:cNvSpPr txBox="1">
            <a:spLocks noGrp="1"/>
          </p:cNvSpPr>
          <p:nvPr>
            <p:ph type="body" idx="1"/>
          </p:nvPr>
        </p:nvSpPr>
        <p:spPr>
          <a:xfrm>
            <a:off x="709929" y="4861441"/>
            <a:ext cx="5679439" cy="4605576"/>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57" name="Shape 257"/>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Pretexting attacks organisation (in general, see notes). Phishing attacks individual.</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Here target is your customers who are tricked into revealing sensitive information such as bank ids, passwords etc. Variant on the work “fishing”.</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Began 2003 with fake bank sites or sites such as PayPal.</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Basic idea. Send email or IM with link to the “offical site”. Link sends you to a fake site.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Success based on flooding range of customers. Many customers noticed odd use of English in the emails sent to lure people to fake sites. Not necessarily the case nowadays.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Losses in 2006. USA $US 200 million 2006, UK $US 70 million. Hard to get accurate figures.</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62" name="Shape 262"/>
          <p:cNvSpPr txBox="1">
            <a:spLocks noGrp="1"/>
          </p:cNvSpPr>
          <p:nvPr>
            <p:ph type="body" idx="1"/>
          </p:nvPr>
        </p:nvSpPr>
        <p:spPr>
          <a:xfrm>
            <a:off x="709929" y="4861442"/>
            <a:ext cx="5679439" cy="1033766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Social engineering involves manipulating people by exploiting aspects of human psychology – both cognitive (individual) and social (how we act in groups) psychology.</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68" name="Shape 268"/>
          <p:cNvSpPr txBox="1">
            <a:spLocks noGrp="1"/>
          </p:cNvSpPr>
          <p:nvPr>
            <p:ph type="body" idx="1"/>
          </p:nvPr>
        </p:nvSpPr>
        <p:spPr>
          <a:xfrm>
            <a:off x="709929" y="4861442"/>
            <a:ext cx="5679439" cy="1033766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Social engineering involves manipulating people by exploiting aspects of human psychology – both cognitive (individual) and social (how we act in groups) psychology.</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These biases stood us in good stead on the primeval savannah but the online environment can lack the cues that would protect us against manipulation.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74" name="Shape 274"/>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Countering such attacks requires both controlling risk but also trying to counter natural human impulses to be helpful. Sort of social engineering to prevent social engineering.</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The military have a word for this called </a:t>
            </a:r>
            <a:r>
              <a:rPr lang="en-US" sz="900" b="0" i="1" u="none" strike="noStrike" cap="none">
                <a:solidFill>
                  <a:srgbClr val="000000"/>
                </a:solidFill>
                <a:latin typeface="Cabin"/>
                <a:ea typeface="Cabin"/>
                <a:cs typeface="Cabin"/>
                <a:sym typeface="Cabin"/>
              </a:rPr>
              <a:t>Operational security</a:t>
            </a:r>
            <a:r>
              <a:rPr lang="en-US" sz="900" b="0" i="0" u="none" strike="noStrike" cap="none">
                <a:solidFill>
                  <a:srgbClr val="000000"/>
                </a:solidFill>
                <a:latin typeface="Cabin"/>
                <a:ea typeface="Cabin"/>
                <a:cs typeface="Cabin"/>
                <a:sym typeface="Cabin"/>
              </a:rPr>
              <a:t>. System = computers + people.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limit access to information.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who I discuss things with.</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that specify that they have to prove who they are.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how I can talk to them (means of communication)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the protocol for responding to queries.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 the flow/disposal of information.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Explain the rules and also explain why they are there. Has to be explained to everyone. Can't just assume people will do the right thing.</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79" name="Shape 279"/>
          <p:cNvSpPr txBox="1">
            <a:spLocks noGrp="1"/>
          </p:cNvSpPr>
          <p:nvPr>
            <p:ph type="body" idx="1"/>
          </p:nvPr>
        </p:nvSpPr>
        <p:spPr>
          <a:xfrm>
            <a:off x="709929" y="4861441"/>
            <a:ext cx="5679300" cy="460559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Countering such attacks requires both controlling risk but also trying to counter natural human impulses to be helpful. Sort of social engineering to prevent social engineering.</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The military have a word for this called </a:t>
            </a:r>
            <a:r>
              <a:rPr lang="en-US" sz="900" b="0" i="1" u="none" strike="noStrike" cap="none">
                <a:solidFill>
                  <a:srgbClr val="000000"/>
                </a:solidFill>
                <a:latin typeface="Cabin"/>
                <a:ea typeface="Cabin"/>
                <a:cs typeface="Cabin"/>
                <a:sym typeface="Cabin"/>
              </a:rPr>
              <a:t>Operational security</a:t>
            </a:r>
            <a:r>
              <a:rPr lang="en-US" sz="900" b="0" i="0" u="none" strike="noStrike" cap="none">
                <a:solidFill>
                  <a:srgbClr val="000000"/>
                </a:solidFill>
                <a:latin typeface="Cabin"/>
                <a:ea typeface="Cabin"/>
                <a:cs typeface="Cabin"/>
                <a:sym typeface="Cabin"/>
              </a:rPr>
              <a:t>. System = computers + people.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limit access to information.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who I discuss things with.</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that specify that they have to prove who they are.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how I can talk to them (means of communication)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controls on the protocol for responding to queries.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control the flow/disposal of information.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Explain the rules and also explain why they are there. Has to be explained to everyone. Can't just assume people will do the right thing.</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84" name="Shape 284"/>
          <p:cNvSpPr txBox="1">
            <a:spLocks noGrp="1"/>
          </p:cNvSpPr>
          <p:nvPr>
            <p:ph type="body" idx="1"/>
          </p:nvPr>
        </p:nvSpPr>
        <p:spPr>
          <a:xfrm>
            <a:off x="709929" y="4861442"/>
            <a:ext cx="5679439" cy="1033766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Get in the way – people are driven to complete tasks, they will bypass security.</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90" name="Shape 290"/>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 passwords really bad technology, the best ones are the worst to remember (cognitive psychology finding).</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system – secret image, don’t reveal it by touching, find four other images that if you draw lines will cross.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Randomise selections. Previous studies show good memorability but still problems – for example, people pick common colours.</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96" name="Shape 296"/>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Cognitive psychology: what we think, remember, make decisions and daydream.</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Much understanding from ergonomics. Flight systems and more lately user interfaces in the field of HCI.</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Security should design systems that take into account what is known about common error modes for humans. There are three main types of errors observed in studies of operators of equipment (next slide).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01" name="Shape 301"/>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Human errors made while operating equipment fall into three main categories: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1. Slips and lapses at the level of skills (capture and post-completion errors).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2. Mistakes at the level of rules (following the wrong one).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3. Mistakes at the cognitive level (wrong mental model).</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You should be able to define each of the above and give examples.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06" name="Shape 306"/>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Think about riding a bike. It becomes automatic.</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Intend to go to supermarket on way home but end up following more usual habit of going straight home.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Clicking OK on dialog boxes.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Post completion variant. Leaving card in ATM should it dispense money first.</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15950" y="485775"/>
            <a:ext cx="5867400" cy="440213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709931" y="4861442"/>
            <a:ext cx="5677800" cy="4603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11" name="Shape 311"/>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We may choose the one that is the one uppermost in our mind (easiest to remember), the strongest or most general rule.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End users told many rules to follow for safe Internet usage.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1. https instead of http.</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2. check the URL contains the name of the site you trust.</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We now have a user who has to buy a plane ticket at the end of their working day. </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16" name="Shape 316"/>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The designer and the user may have very different mental models.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Example. Canadian bank had an embedded video showing a Bear catching a salmon.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Users were sent to a copy of the site.</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Many claimed it couldn’t be a copy because it would be too difficult to create a video from scratch.</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21" name="Shape 321"/>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A type of attention which involves focusing on a specific aspect of a scene while ignoring other aspects. Selective attention can be conscious (as when one chooses to attend to an interesting object, like a tv, instead of a less interesting one, like a coffee table) or unconscious (as in a scene of a green field with a single red tulip - the tulip will receive attention initially). Often, we think we have taken in an entire scene when, in reality, we have processed only the area we are attending to and only have a general "gist" of the rest of the scene (see links for examples, where you can watch this happen to you).</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Could be where attacker constructs page or similar to distract you from what is going on. Relates to our rules rule.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920750" y="896938"/>
            <a:ext cx="5984875" cy="4489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26" name="Shape 326"/>
          <p:cNvSpPr txBox="1">
            <a:spLocks noGrp="1"/>
          </p:cNvSpPr>
          <p:nvPr>
            <p:ph type="body" idx="1"/>
          </p:nvPr>
        </p:nvSpPr>
        <p:spPr>
          <a:xfrm>
            <a:off x="782237" y="5684119"/>
            <a:ext cx="6261187" cy="5385608"/>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Perceptual Bias and Behavioural Economics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Cross over with economics “behavioural economics”.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Economics has notion of the rational actor who will carefully weigh up every decision.</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Developers of security systems sometimes have the same actor in mind.</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But people are not always rational. That said can we say anything about how they may act?</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31" name="Shape 331"/>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Perceptual Bias and Behavioural Economics</a:t>
            </a:r>
          </a:p>
          <a:p>
            <a:pPr marL="0" marR="0" lvl="0" indent="0" algn="l" rtl="0">
              <a:spcBef>
                <a:spcPts val="0"/>
              </a:spcBef>
              <a:buSzPct val="25000"/>
              <a:buFont typeface="Cabin"/>
              <a:buNone/>
            </a:pPr>
            <a:r>
              <a:rPr lang="en-US" sz="1700" b="0" i="0" u="none" strike="noStrike" cap="none">
                <a:latin typeface="Cabin"/>
                <a:ea typeface="Cabin"/>
                <a:cs typeface="Cabin"/>
                <a:sym typeface="Cabin"/>
              </a:rPr>
              <a:t>Cross over with economics “behavioural economics”.</a:t>
            </a:r>
          </a:p>
          <a:p>
            <a:pPr marL="0" marR="0" lvl="0" indent="0" algn="l" rtl="0">
              <a:spcBef>
                <a:spcPts val="0"/>
              </a:spcBef>
              <a:buSzPct val="25000"/>
              <a:buFont typeface="Cabin"/>
              <a:buNone/>
            </a:pPr>
            <a:r>
              <a:rPr lang="en-US" sz="1700" b="0" i="0" u="none" strike="noStrike" cap="none">
                <a:latin typeface="Cabin"/>
                <a:ea typeface="Cabin"/>
                <a:cs typeface="Cabin"/>
                <a:sym typeface="Cabin"/>
              </a:rPr>
              <a:t>Economics has notion of the rational actor who will carefully weigh up every decision.</a:t>
            </a:r>
          </a:p>
          <a:p>
            <a:pPr marL="0" marR="0" lvl="0" indent="0" algn="l" rtl="0">
              <a:spcBef>
                <a:spcPts val="0"/>
              </a:spcBef>
              <a:buSzPct val="25000"/>
              <a:buFont typeface="Cabin"/>
              <a:buNone/>
            </a:pPr>
            <a:r>
              <a:rPr lang="en-US" sz="1700" b="0" i="0" u="none" strike="noStrike" cap="none">
                <a:latin typeface="Cabin"/>
                <a:ea typeface="Cabin"/>
                <a:cs typeface="Cabin"/>
                <a:sym typeface="Cabin"/>
              </a:rPr>
              <a:t>Developers of security systems sometimes have the same actor in mind.</a:t>
            </a:r>
          </a:p>
          <a:p>
            <a:pPr marL="0" marR="0" lvl="0" indent="0" algn="l" rtl="0">
              <a:spcBef>
                <a:spcPts val="0"/>
              </a:spcBef>
              <a:buSzPct val="25000"/>
              <a:buFont typeface="Cabin"/>
              <a:buNone/>
            </a:pPr>
            <a:r>
              <a:rPr lang="en-US" sz="1700" b="0" i="0" u="none" strike="noStrike" cap="none">
                <a:latin typeface="Cabin"/>
                <a:ea typeface="Cabin"/>
                <a:cs typeface="Cabin"/>
                <a:sym typeface="Cabin"/>
              </a:rPr>
              <a:t>But people are not always rational. That said can we say anything about how they may act?</a:t>
            </a:r>
          </a:p>
          <a:p>
            <a:pPr marL="0" marR="0" lvl="0" indent="0" algn="l" rtl="0">
              <a:spcBef>
                <a:spcPts val="0"/>
              </a:spcBef>
              <a:buSzPct val="25000"/>
              <a:buFont typeface="Cabin"/>
              <a:buNone/>
            </a:pPr>
            <a:r>
              <a:rPr lang="en-US" sz="1700" b="0" i="0" u="none" strike="noStrike" cap="none">
                <a:latin typeface="Cabin"/>
                <a:ea typeface="Cabin"/>
                <a:cs typeface="Cabin"/>
                <a:sym typeface="Cabin"/>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36" name="Shape 336"/>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Prospect theory that models risk aversion. </a:t>
            </a:r>
          </a:p>
          <a:p>
            <a:pPr marL="0" marR="0" lvl="0" indent="0" algn="l" rtl="0">
              <a:spcBef>
                <a:spcPts val="0"/>
              </a:spcBef>
              <a:buSzPct val="25000"/>
              <a:buFont typeface="Cabin"/>
              <a:buNone/>
            </a:pPr>
            <a:r>
              <a:rPr lang="en-US" sz="1700" b="0" i="0" u="none" strike="noStrike" cap="none">
                <a:latin typeface="Cabin"/>
                <a:ea typeface="Cabin"/>
                <a:cs typeface="Cabin"/>
                <a:sym typeface="Cabin"/>
              </a:rPr>
              <a:t>Kahneman and Tversky did experiments and found that people lose more satisfaction by losing $100 than they gain by winning $100. </a:t>
            </a:r>
          </a:p>
          <a:p>
            <a:pPr marL="0" marR="0" lvl="0" indent="0" algn="l" rtl="0">
              <a:spcBef>
                <a:spcPts val="0"/>
              </a:spcBef>
              <a:buSzPct val="25000"/>
              <a:buFont typeface="Cabin"/>
              <a:buNone/>
            </a:pPr>
            <a:r>
              <a:rPr lang="en-US" sz="1700" b="0" i="0" u="none" strike="noStrike" cap="none">
                <a:latin typeface="Cabin"/>
                <a:ea typeface="Cabin"/>
                <a:cs typeface="Cabin"/>
                <a:sym typeface="Cabin"/>
              </a:rPr>
              <a:t>Some studies suggest twice as much.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43" name="Shape 343"/>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900" b="0" i="0" u="none" strike="noStrike" cap="none">
                <a:latin typeface="Cabin"/>
                <a:ea typeface="Cabin"/>
                <a:cs typeface="Cabin"/>
                <a:sym typeface="Cabin"/>
              </a:rPr>
              <a:t>An everyday example is a trial period, after you have used X for a while you will perceive its loss worse than paying for it.</a:t>
            </a:r>
          </a:p>
          <a:p>
            <a:pPr marL="0" marR="0" lvl="0" indent="0" algn="l" rtl="0">
              <a:spcBef>
                <a:spcPts val="0"/>
              </a:spcBef>
              <a:buSzPct val="25000"/>
              <a:buFont typeface="Arial"/>
              <a:buNone/>
            </a:pPr>
            <a:endParaRPr sz="900" b="0" i="0" u="none" strike="noStrike" cap="none">
              <a:latin typeface="Cabin"/>
              <a:ea typeface="Cabin"/>
              <a:cs typeface="Cabin"/>
              <a:sym typeface="Cabin"/>
            </a:endParaRPr>
          </a:p>
          <a:p>
            <a:pPr marL="0" marR="0" lvl="0" indent="0" algn="l" rtl="0">
              <a:spcBef>
                <a:spcPts val="0"/>
              </a:spcBef>
              <a:buSzPct val="25000"/>
              <a:buFont typeface="Cabin"/>
              <a:buNone/>
            </a:pPr>
            <a:r>
              <a:rPr lang="en-US" sz="900" b="0" i="0" u="none" strike="noStrike" cap="none">
                <a:latin typeface="Cabin"/>
                <a:ea typeface="Cabin"/>
                <a:cs typeface="Cabin"/>
                <a:sym typeface="Cabin"/>
              </a:rPr>
              <a:t>Another example is persuasion by framing one action as a loss as opposed to a gain.</a:t>
            </a:r>
          </a:p>
          <a:p>
            <a:pPr marL="0" marR="0" lvl="0" indent="0" algn="l" rtl="0">
              <a:spcBef>
                <a:spcPts val="0"/>
              </a:spcBef>
              <a:buSzPct val="25000"/>
              <a:buFont typeface="Cabin"/>
              <a:buNone/>
            </a:pPr>
            <a:r>
              <a:rPr lang="en-US" sz="900" b="0" i="0" u="none" strike="noStrike" cap="none">
                <a:latin typeface="Cabin"/>
                <a:ea typeface="Cabin"/>
                <a:cs typeface="Cabin"/>
                <a:sym typeface="Cabin"/>
              </a:rPr>
              <a:t>how marketers talk about making savings or about a discount rather than the cost of an item. </a:t>
            </a:r>
          </a:p>
          <a:p>
            <a:pPr marL="0" marR="0" lvl="0" indent="0" algn="l" rtl="0">
              <a:spcBef>
                <a:spcPts val="0"/>
              </a:spcBef>
              <a:buSzPct val="25000"/>
              <a:buFont typeface="Cabin"/>
              <a:buNone/>
            </a:pPr>
            <a:r>
              <a:rPr lang="en-US" sz="900" b="0" i="0" u="none" strike="noStrike" cap="none">
                <a:latin typeface="Cabin"/>
                <a:ea typeface="Cabin"/>
                <a:cs typeface="Cabin"/>
                <a:sym typeface="Cabin"/>
              </a:rPr>
              <a:t>We are see gaining a discount as making money even if buying something we really do not need. </a:t>
            </a:r>
          </a:p>
          <a:p>
            <a:pPr marL="0" marR="0" lvl="0" indent="0" algn="l" rtl="0">
              <a:spcBef>
                <a:spcPts val="0"/>
              </a:spcBef>
              <a:buSzPct val="25000"/>
              <a:buFont typeface="Arial"/>
              <a:buNone/>
            </a:pPr>
            <a:endParaRPr sz="900" b="0" i="0" u="none" strike="noStrike" cap="none">
              <a:latin typeface="Cabin"/>
              <a:ea typeface="Cabin"/>
              <a:cs typeface="Cabin"/>
              <a:sym typeface="Cabin"/>
            </a:endParaRPr>
          </a:p>
          <a:p>
            <a:pPr marL="0" marR="0" lvl="0" indent="0" algn="l" rtl="0">
              <a:spcBef>
                <a:spcPts val="0"/>
              </a:spcBef>
              <a:buSzPct val="25000"/>
              <a:buFont typeface="Cabin"/>
              <a:buNone/>
            </a:pPr>
            <a:r>
              <a:rPr lang="en-US" sz="900" b="0" i="0" u="none" strike="noStrike" cap="none">
                <a:latin typeface="Cabin"/>
                <a:ea typeface="Cabin"/>
                <a:cs typeface="Cabin"/>
                <a:sym typeface="Cabin"/>
              </a:rPr>
              <a:t>Attackers can use this knowledge to push someone in a desired direction.</a:t>
            </a:r>
          </a:p>
          <a:p>
            <a:pPr marL="0" marR="0" lvl="0" indent="0" algn="l" rtl="0">
              <a:spcBef>
                <a:spcPts val="0"/>
              </a:spcBef>
              <a:buSzPct val="25000"/>
              <a:buFont typeface="Cabin"/>
              <a:buNone/>
            </a:pPr>
            <a:r>
              <a:rPr lang="en-US" sz="900" b="0" i="0" u="none" strike="noStrike" cap="none">
                <a:latin typeface="Cabin"/>
                <a:ea typeface="Cabin"/>
                <a:cs typeface="Cabin"/>
                <a:sym typeface="Cabin"/>
              </a:rPr>
              <a:t>Perhaps by framing a decision to click a link in a phishing email by emphasising potential loss unless you do so.</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51" name="Shape 351"/>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Risk assessment.</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Related to this is our inability to estimate risk.</a:t>
            </a:r>
          </a:p>
          <a:p>
            <a:pPr marL="0" marR="0" lvl="0" indent="0" algn="l" rtl="0">
              <a:spcBef>
                <a:spcPts val="0"/>
              </a:spcBef>
              <a:buSzPct val="25000"/>
              <a:buFont typeface="Cabin"/>
              <a:buNone/>
            </a:pPr>
            <a:r>
              <a:rPr lang="en-US" sz="1700" b="0" i="0" u="none" strike="noStrike" cap="none">
                <a:latin typeface="Cabin"/>
                <a:ea typeface="Cabin"/>
                <a:cs typeface="Cabin"/>
                <a:sym typeface="Cabin"/>
              </a:rPr>
              <a:t>Attackers want us to misjudge potential risks and also misjudging potential risks can stop us from doing “sensible” things.</a:t>
            </a:r>
          </a:p>
          <a:p>
            <a:pPr marL="0" marR="0" lvl="0" indent="0" algn="l" rtl="0">
              <a:spcBef>
                <a:spcPts val="0"/>
              </a:spcBef>
              <a:buSzPct val="25000"/>
              <a:buFont typeface="Cabin"/>
              <a:buNone/>
            </a:pPr>
            <a:r>
              <a:rPr lang="en-US" sz="1700" b="0" i="0" u="none" strike="noStrike" cap="none">
                <a:latin typeface="Cabin"/>
                <a:ea typeface="Cabin"/>
                <a:cs typeface="Cabin"/>
                <a:sym typeface="Cabin"/>
              </a:rPr>
              <a:t>We can can overstate risks to which we have been sensitised or where we believe we do not have more control.</a:t>
            </a:r>
          </a:p>
          <a:p>
            <a:pPr marL="0" marR="0" lvl="0" indent="0" algn="l" rtl="0">
              <a:spcBef>
                <a:spcPts val="0"/>
              </a:spcBef>
              <a:buSzPct val="25000"/>
              <a:buFont typeface="Cabin"/>
              <a:buNone/>
            </a:pPr>
            <a:r>
              <a:rPr lang="en-US" sz="1700" b="0" i="0" u="none" strike="noStrike" cap="none">
                <a:latin typeface="Cabin"/>
                <a:ea typeface="Cabin"/>
                <a:cs typeface="Cabin"/>
                <a:sym typeface="Cabin"/>
              </a:rPr>
              <a:t>For example, many people believe it is safer to drive a car (control) versus be a passenger in a plane (no control, plan crashes make the evening news).</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Image from http://www.kriha.de/blog6.html</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57" name="Shape 357"/>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When we are faced with a choice where the risks are hard to assess accurately we tend to go for the “good enough”. This is because we don’t see the cognitive strain as worth it, especially if it is a small transaction. This is called satisficing.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An aspect of this is that we might stick to default security settings especially if we don’t really understand security because it requires less cognitive energy to be expended.</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Another aspect might be that if the transaction is small (or we perceive it to have a small cost) we might go for the familiar action rather than do anything new or spend time considering the real risk.</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63" name="Shape 363"/>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16" name="Shape 216"/>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68" name="Shape 368"/>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Affect heuristic.</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Paul Slovic and colleagues propose emotion as an influencer.</a:t>
            </a:r>
          </a:p>
          <a:p>
            <a:pPr marL="0" marR="0" lvl="0" indent="0" algn="l" rtl="0">
              <a:spcBef>
                <a:spcPts val="0"/>
              </a:spcBef>
              <a:buSzPct val="25000"/>
              <a:buFont typeface="Cabin"/>
              <a:buNone/>
            </a:pPr>
            <a:r>
              <a:rPr lang="en-US" sz="1700" b="0" i="0" u="none" strike="noStrike" cap="none">
                <a:latin typeface="Cabin"/>
                <a:ea typeface="Cabin"/>
                <a:cs typeface="Cabin"/>
                <a:sym typeface="Cabin"/>
              </a:rPr>
              <a:t>By asking an emotional question (“How many dates did you have last month?”) you can get people to answer subsequent questions using their hearts rather than their minds. </a:t>
            </a:r>
          </a:p>
          <a:p>
            <a:pPr marL="0" marR="0" lvl="0" indent="0" algn="l" rtl="0">
              <a:spcBef>
                <a:spcPts val="0"/>
              </a:spcBef>
              <a:buSzPct val="25000"/>
              <a:buFont typeface="Cabin"/>
              <a:buNone/>
            </a:pPr>
            <a:r>
              <a:rPr lang="en-US" sz="1700" b="0" i="0" u="none" strike="noStrike" cap="none">
                <a:latin typeface="Cabin"/>
                <a:ea typeface="Cabin"/>
                <a:cs typeface="Cabin"/>
                <a:sym typeface="Cabin"/>
              </a:rPr>
              <a:t>For example, misunderstimate probabilities.</a:t>
            </a:r>
          </a:p>
          <a:p>
            <a:pPr marL="0" marR="0" lvl="0" indent="0" algn="l" rtl="0">
              <a:spcBef>
                <a:spcPts val="0"/>
              </a:spcBef>
              <a:buSzPct val="25000"/>
              <a:buFont typeface="Cabin"/>
              <a:buNone/>
            </a:pPr>
            <a:r>
              <a:rPr lang="en-US" sz="1700" b="0" i="0" u="none" strike="noStrike" cap="none">
                <a:latin typeface="Cabin"/>
                <a:ea typeface="Cabin"/>
                <a:cs typeface="Cabin"/>
                <a:sym typeface="Cabin"/>
              </a:rPr>
              <a:t>Cognitive overload (mentioned in the last lecture) can enhance this effect.</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Use by attackers who include images of celebrities in phishing emails or have them purport to come from someone you know and trust.</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74" name="Shape 374"/>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Fundamental attribution error.</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People try to explain things by intentionality rather than by situation.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Jones and Harris hypothesized that people would attribute apparently freely-chosen behaviors to disposition, and apparently chance-directed behaviors to situation.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80" name="Shape 380"/>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Jones, E.E. &amp; Harris, V.A. (1967). The attribution of attitudes. Journal of Experimental Social Psychology, 3, 1–24.</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Subjects read pro- and anti-Fidel Castro essays. Subjects were asked to rate the pro-Castro attitudes of the writers.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When the subjects believed that the writers freely chose the positions they took (for or against Castro), they naturally rated the people who spoke in favor of Castro as having a more positive attitude towards Castro. </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86" name="Shape 386"/>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The interesting thing was that when the subjects were told that the writer's positions were determined </a:t>
            </a:r>
            <a:r>
              <a:rPr lang="en-US" sz="1700" b="1" i="0" u="none" strike="noStrike" cap="none">
                <a:latin typeface="Cabin"/>
                <a:ea typeface="Cabin"/>
                <a:cs typeface="Cabin"/>
                <a:sym typeface="Cabin"/>
              </a:rPr>
              <a:t>by a coin toss</a:t>
            </a:r>
            <a:r>
              <a:rPr lang="en-US" sz="1700" b="0" i="0" u="none" strike="noStrike" cap="none">
                <a:latin typeface="Cabin"/>
                <a:ea typeface="Cabin"/>
                <a:cs typeface="Cabin"/>
                <a:sym typeface="Cabin"/>
              </a:rPr>
              <a:t>, they still rated writers who spoke in favor of Castro as having, on average, a more positive attitude towards Castro than those who spoke against him.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In other words, the subjects were unable to see the influence of the situational constraints placed upon the writers; they could not refrain from attributing sincere belief to the writers.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92" name="Shape 392"/>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In other words, the subjects were unable to see the influence of the situational constraints placed upon the writers; they could not refrain from attributing sincere belief to the writers.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They had to explain what was going on in terms of intention of the writers rather than other factors.</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398" name="Shape 398"/>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Another variance on this is the “just world” hypothesis.</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It could never happen to X because they are good person.</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I don’t need to have X protection for my system because I am a good person, or I do not need to check X’s credentials because they are a good person. That is they will act in a certain way irrespective of the impact of situation.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04" name="Shape 404"/>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Social Psychology. Attempts to explain how the thoughts, feelings and behaviour of individuals influenced by the actual, imagined, or implied presence of others. Useful in understanding persuasion.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09" name="Shape 409"/>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How powerful is social pressure?</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Some evidence from Solomon Asch (1951). People could be induced to deny the evidence of their own eyes in order to conform to a group. </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15" name="Shape 415"/>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Asch showed bars like those in the Figure to college students in groups of 8 to 10.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He told them he was studying visual perception and that their task was to decide which of the bars on the right was the same length as the one on the left.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What’s the correct answer? A.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Asch asked the students to give their answers aloud. He repeated the procedure with 18 sets of bars.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Only one student in each group was a real subject. All the others were confederates who had been instructed to give two correct answers and then to some incorrect answers on the remaining 'staged' trials.</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 Asch arranged for the real subject to be the next-to-the-last person in each group to announce his answer so that he would hear most of the confederates incorrect responses before giving his own. Would he go along with the crowd?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21" name="Shape 421"/>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Arial"/>
              <a:buNone/>
            </a:pPr>
            <a:r>
              <a:rPr lang="en-US" sz="1700" b="0" i="0" u="none" strike="noStrike" cap="none"/>
              <a:t>71% would change their estimate of length of a line </a:t>
            </a:r>
            <a:r>
              <a:rPr lang="en-US" sz="1700" b="1" i="0" u="none" strike="noStrike" cap="none"/>
              <a:t>to fit in with other group members</a:t>
            </a:r>
            <a:r>
              <a:rPr lang="en-US" sz="1700" b="0" i="0" u="none" strike="noStrike" cap="none"/>
              <a:t>.</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Why important? Explains why people will ignore security warnings if their friends also do it. Phishing emails can exploit this if the request comes from a group of friends.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22" name="Shape 222"/>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27" name="Shape 427"/>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(2) Stanley Milgram (1960s). People prepared to administer severe electric shocks to people under instruction by people who appear to represent authority. </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Stanley Milgram's obedience experiments in the early 1960s are some of the most famous in all of psychology. In them, Milgram tested how far people would go in delivering painful shocks to a peer, when instructed to do so by an authority figure -- the experimenter, or scientist. The scientist told the volunteers they were participating in a learning experiment, to test how shocks might improve recall of word associations; and he encouraged them to continue raising the voltage of the shocks when the learner gave wrong answers. The "learner" was in fact an actor, giving many wrong answers, and pretending to be receiving shocks. Most of the study participants went to what they thought was the maximum shock level -- 450 volts on the machine -- despite loud protests and shouts of pain from the learner.</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Basic of pre-texting attacks.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33" name="Shape 433"/>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Before conducting the experiment, Milgram polled fourteen Yale University senior-year psychology majors to predict the behavior of 100 hypothetical teachers. All of the poll respondents believed that only a very small fraction of teachers (the range was from zero to 3 out of 100, with an average of 1.2) would be prepared to inflict the maximum voltage. Milgram also informally polled his colleagues and found that they, too, believed very few subjects would progress beyond a very strong shock.[1]</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In Milgram's first set of experiments, 65 percent (26 of 40)[1] of experiment participants administered the experiment's final massive 450-volt shock, though many were very uncomfortable doing so; at some point, every participant paused and questioned the experiment, some said they would refund the money they were paid for participating in the experiment.</a:t>
            </a:r>
          </a:p>
          <a:p>
            <a:pPr marL="0" marR="0" lvl="0" indent="0" algn="l" rtl="0">
              <a:spcBef>
                <a:spcPts val="0"/>
              </a:spcBef>
              <a:buSzPct val="25000"/>
              <a:buFont typeface="Arial"/>
              <a:buNone/>
            </a:pPr>
            <a:endParaRPr sz="1700" b="0" i="0" u="none" strike="noStrike" cap="none"/>
          </a:p>
          <a:p>
            <a:pPr marL="0" marR="0" lvl="0" indent="0" algn="l" rtl="0">
              <a:spcBef>
                <a:spcPts val="0"/>
              </a:spcBef>
              <a:buSzPct val="25000"/>
              <a:buFont typeface="Arial"/>
              <a:buNone/>
            </a:pPr>
            <a:r>
              <a:rPr lang="en-US" sz="1700" b="0" i="0" u="none" strike="noStrike" cap="none"/>
              <a:t>60% administered severe </a:t>
            </a:r>
            <a:r>
              <a:rPr lang="en-US" sz="1700" b="1" i="0" u="none" strike="noStrike" cap="none"/>
              <a:t>electric shocks</a:t>
            </a:r>
            <a:r>
              <a:rPr lang="en-US" sz="1700" b="0" i="0" u="none" strike="noStrike" cap="none"/>
              <a:t>.</a:t>
            </a:r>
          </a:p>
          <a:p>
            <a:pPr marL="0" marR="0" lvl="0" indent="0" algn="l" rtl="0">
              <a:spcBef>
                <a:spcPts val="0"/>
              </a:spcBef>
              <a:buSzPct val="25000"/>
              <a:buFont typeface="Arial"/>
              <a:buNone/>
            </a:pPr>
            <a:endParaRPr sz="1700" b="0" i="0" u="none" strike="noStrike" cap="none">
              <a:latin typeface="Cabin"/>
              <a:ea typeface="Cabin"/>
              <a:cs typeface="Cabin"/>
              <a:sym typeface="Cabin"/>
            </a:endParaRPr>
          </a:p>
          <a:p>
            <a:pPr marL="0" marR="0" lvl="0" indent="0" algn="l" rtl="0">
              <a:spcBef>
                <a:spcPts val="0"/>
              </a:spcBef>
              <a:buSzPct val="25000"/>
              <a:buFont typeface="Cabin"/>
              <a:buNone/>
            </a:pPr>
            <a:r>
              <a:rPr lang="en-US" sz="1700" b="0" i="0" u="none" strike="noStrike" cap="none">
                <a:latin typeface="Cabin"/>
                <a:ea typeface="Cabin"/>
                <a:cs typeface="Cabin"/>
                <a:sym typeface="Cabin"/>
              </a:rPr>
              <a:t>Basic of pre-texting attacks.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39" name="Shape 439"/>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Example of situation.</a:t>
            </a:r>
          </a:p>
          <a:p>
            <a:pPr marL="0" marR="0" lvl="0" indent="0" algn="l" rtl="0">
              <a:spcBef>
                <a:spcPts val="0"/>
              </a:spcBef>
              <a:buSzPct val="25000"/>
              <a:buFont typeface="Cabin"/>
              <a:buNone/>
            </a:pPr>
            <a:r>
              <a:rPr lang="en-US" sz="1700" b="0" i="0" u="none" strike="noStrike" cap="none">
                <a:latin typeface="Cabin"/>
                <a:ea typeface="Cabin"/>
                <a:cs typeface="Cabin"/>
                <a:sym typeface="Cabin"/>
              </a:rPr>
              <a:t>Philip Zimbardo (1971). Normal people can behave wickedly even in the absence of orders. </a:t>
            </a:r>
          </a:p>
          <a:p>
            <a:pPr marL="0" marR="0" lvl="0" indent="0" algn="l" rtl="0">
              <a:spcBef>
                <a:spcPts val="0"/>
              </a:spcBef>
              <a:buSzPct val="25000"/>
              <a:buFont typeface="Cabin"/>
              <a:buNone/>
            </a:pPr>
            <a:r>
              <a:rPr lang="en-US" sz="1700" b="0" i="0" u="none" strike="noStrike" cap="none">
                <a:latin typeface="Cabin"/>
                <a:ea typeface="Cabin"/>
                <a:cs typeface="Cabin"/>
                <a:sym typeface="Cabin"/>
              </a:rPr>
              <a:t>The Stanford Prisoner Experiment. Zimbardo set up a ‘prison’ at Stanford where 24 students were randomly assigned to the roles of 12 warders and 12 inmates.</a:t>
            </a:r>
          </a:p>
          <a:p>
            <a:pPr marL="0" marR="0" lvl="0" indent="0" algn="l" rtl="0">
              <a:spcBef>
                <a:spcPts val="0"/>
              </a:spcBef>
              <a:buSzPct val="25000"/>
              <a:buFont typeface="Cabin"/>
              <a:buNone/>
            </a:pPr>
            <a:r>
              <a:rPr lang="en-US" sz="1700" b="0" i="0" u="none" strike="noStrike" cap="none">
                <a:latin typeface="Cabin"/>
                <a:ea typeface="Cabin"/>
                <a:cs typeface="Cabin"/>
                <a:sym typeface="Cabin"/>
              </a:rPr>
              <a:t>The aim of the experiment was to discover whether prison abuses occurred because warders (and possibly prisoners) were self-selecting. </a:t>
            </a:r>
          </a:p>
          <a:p>
            <a:pPr marL="0" marR="0" lvl="0" indent="0" algn="l" rtl="0">
              <a:spcBef>
                <a:spcPts val="0"/>
              </a:spcBef>
              <a:buSzPct val="25000"/>
              <a:buFont typeface="Cabin"/>
              <a:buNone/>
            </a:pPr>
            <a:r>
              <a:rPr lang="en-US" sz="1700" b="0" i="0" u="none" strike="noStrike" cap="none">
                <a:latin typeface="Cabin"/>
                <a:ea typeface="Cabin"/>
                <a:cs typeface="Cabin"/>
                <a:sym typeface="Cabin"/>
              </a:rPr>
              <a:t>The students playing the warders became sadistic authoritarians and the experiment was halted after six days on ethical grounds.</a:t>
            </a:r>
          </a:p>
          <a:p>
            <a:pPr marL="0" marR="0" lvl="0" indent="0" algn="l" rtl="0">
              <a:spcBef>
                <a:spcPts val="0"/>
              </a:spcBef>
              <a:buSzPct val="25000"/>
              <a:buFont typeface="Cabin"/>
              <a:buNone/>
            </a:pPr>
            <a:r>
              <a:rPr lang="en-US" sz="1700" b="0" i="0" u="none" strike="noStrike" cap="none">
                <a:latin typeface="Cabin"/>
                <a:ea typeface="Cabin"/>
                <a:cs typeface="Cabin"/>
                <a:sym typeface="Cabin"/>
              </a:rPr>
              <a:t>Maybe this can be exploited by an attacker who exploits people desire to conform to a role?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45" name="Shape 445"/>
          <p:cNvSpPr txBox="1">
            <a:spLocks noGrp="1"/>
          </p:cNvSpPr>
          <p:nvPr>
            <p:ph type="body" idx="1"/>
          </p:nvPr>
        </p:nvSpPr>
        <p:spPr>
          <a:xfrm>
            <a:off x="709631" y="4861250"/>
            <a:ext cx="5680036" cy="4605954"/>
          </a:xfrm>
          <a:prstGeom prst="rect">
            <a:avLst/>
          </a:prstGeom>
          <a:noFill/>
          <a:ln>
            <a:noFill/>
          </a:ln>
        </p:spPr>
        <p:txBody>
          <a:bodyPr lIns="0" tIns="0" rIns="0" bIns="0" anchor="t" anchorCtr="0">
            <a:noAutofit/>
          </a:bodyPr>
          <a:lstStyle/>
          <a:p>
            <a:pPr marL="0" marR="0" lvl="0" indent="0" algn="l" rtl="0">
              <a:spcBef>
                <a:spcPts val="0"/>
              </a:spcBef>
              <a:buSzPct val="25000"/>
              <a:buFont typeface="Cabin"/>
              <a:buNone/>
            </a:pPr>
            <a:r>
              <a:rPr lang="en-US" sz="1700" b="0" i="0" u="none" strike="noStrike" cap="none">
                <a:latin typeface="Cabin"/>
                <a:ea typeface="Cabin"/>
                <a:cs typeface="Cabin"/>
                <a:sym typeface="Cabin"/>
              </a:rPr>
              <a:t>Another interesting aspect of social psychology is the insight that people are uncomfortable holding conflicting views (cognitive dissonance). Therefore people often continue in wrong course of action in spite of evidence against it. No one wants to admit they were duped. </a:t>
            </a:r>
          </a:p>
          <a:p>
            <a:pPr marL="0" marR="0" lvl="0" indent="0" algn="l" rtl="0">
              <a:spcBef>
                <a:spcPts val="0"/>
              </a:spcBef>
              <a:buSzPct val="25000"/>
              <a:buFont typeface="Cabin"/>
              <a:buNone/>
            </a:pPr>
            <a:r>
              <a:rPr lang="en-US" sz="1700" b="0" i="0" u="none" strike="noStrike" cap="none">
                <a:latin typeface="Cabin"/>
                <a:ea typeface="Cabin"/>
                <a:cs typeface="Cabin"/>
                <a:sym typeface="Cabin"/>
              </a:rPr>
              <a:t> </a:t>
            </a:r>
          </a:p>
          <a:p>
            <a:pPr marL="0" marR="0" lvl="0" indent="0" algn="l" rtl="0">
              <a:spcBef>
                <a:spcPts val="0"/>
              </a:spcBef>
              <a:buSzPct val="25000"/>
              <a:buFont typeface="Cabin"/>
              <a:buNone/>
            </a:pPr>
            <a:r>
              <a:rPr lang="en-US" sz="1700" b="0" i="0" u="none" strike="noStrike" cap="none">
                <a:latin typeface="Cabin"/>
                <a:ea typeface="Cabin"/>
                <a:cs typeface="Cabin"/>
                <a:sym typeface="Cabin"/>
              </a:rPr>
              <a:t>Also people don’t like to go against social norms and stop interaction, hustlers make use of this. Security professionals should be trained to notice when being placed under pressure by social cues to “just do it” and step back to evaluate whether it is a sensible course of action. Note that this behaviour might explain why people who have made contact with fraudsters like the Bank Advance or Nigerian scams continue to get further into debt.</a:t>
            </a:r>
          </a:p>
          <a:p>
            <a:pPr lvl="0">
              <a:spcBef>
                <a:spcPts val="0"/>
              </a:spcBef>
              <a:buNone/>
            </a:pPr>
            <a:endParaRPr sz="1700" b="0" i="0" u="none" strike="noStrike" cap="none">
              <a:latin typeface="Cabin"/>
              <a:ea typeface="Cabin"/>
              <a:cs typeface="Cabin"/>
              <a:sym typeface="Cabi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990600" y="766763"/>
            <a:ext cx="5118100" cy="3838575"/>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450" name="Shape 450"/>
          <p:cNvSpPr txBox="1">
            <a:spLocks noGrp="1"/>
          </p:cNvSpPr>
          <p:nvPr>
            <p:ph type="body" idx="1"/>
          </p:nvPr>
        </p:nvSpPr>
        <p:spPr>
          <a:xfrm>
            <a:off x="709631" y="4861250"/>
            <a:ext cx="5680036" cy="4605954"/>
          </a:xfrm>
          <a:prstGeom prst="rect">
            <a:avLst/>
          </a:prstGeom>
          <a:noFill/>
          <a:ln>
            <a:noFill/>
          </a:ln>
        </p:spPr>
        <p:txBody>
          <a:bodyPr lIns="0" tIns="0" rIns="0" bIns="0" anchor="ctr"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28" name="Shape 228"/>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34" name="Shape 234"/>
          <p:cNvSpPr txBox="1">
            <a:spLocks noGrp="1"/>
          </p:cNvSpPr>
          <p:nvPr>
            <p:ph type="body" idx="1"/>
          </p:nvPr>
        </p:nvSpPr>
        <p:spPr>
          <a:xfrm>
            <a:off x="709929" y="4861442"/>
            <a:ext cx="5679439" cy="1033766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http://www.grtcorp.com/content/social-engineering-trumps-rocket-science</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Social engineering –manipulate people into performing actions or divulging confidential information even if these actions might be against the best interests of that person.</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Social engineering is just one part of a scheme with a larger perhaps longer term goal.</a:t>
            </a:r>
          </a:p>
          <a:p>
            <a:pPr marL="0" marR="0" lvl="0" indent="0" algn="l" rtl="0">
              <a:spcBef>
                <a:spcPts val="0"/>
              </a:spcBef>
              <a:spcAft>
                <a:spcPts val="0"/>
              </a:spcAft>
              <a:buSzPct val="25000"/>
              <a:buNone/>
            </a:pPr>
            <a:endParaRPr sz="13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For example, the attacker wants the subject to divulge a password that can be used in a bigger scheme to attack a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40" name="Shape 240"/>
          <p:cNvSpPr txBox="1">
            <a:spLocks noGrp="1"/>
          </p:cNvSpPr>
          <p:nvPr>
            <p:ph type="body" idx="1"/>
          </p:nvPr>
        </p:nvSpPr>
        <p:spPr>
          <a:xfrm>
            <a:off x="709929" y="4861442"/>
            <a:ext cx="5679439" cy="10337669"/>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Some social engineering attacks are just updated versions of cons or scams.</a:t>
            </a:r>
          </a:p>
          <a:p>
            <a:pPr marL="0" marR="0" lvl="0" indent="0" algn="l" rtl="0">
              <a:spcBef>
                <a:spcPts val="0"/>
              </a:spcBef>
              <a:spcAft>
                <a:spcPts val="0"/>
              </a:spcAft>
              <a:buSzPct val="25000"/>
              <a:buNone/>
            </a:pPr>
            <a:r>
              <a:rPr lang="en-US" sz="1300" b="0" i="0" u="none" strike="noStrike" cap="none">
                <a:solidFill>
                  <a:srgbClr val="000000"/>
                </a:solidFill>
                <a:latin typeface="Times New Roman"/>
                <a:ea typeface="Times New Roman"/>
                <a:cs typeface="Times New Roman"/>
                <a:sym typeface="Times New Roman"/>
              </a:rPr>
              <a:t>The scam typically involves promising the victim a significant share of a large sum of money, which the fraudster requires a small up-front payment to obtain. If a victim makes the payment, the fraudster either invents a series of further fees for the victim, or simply disappears.</a:t>
            </a: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Spanish Prisoner – 16</a:t>
            </a:r>
            <a:r>
              <a:rPr lang="en-US" sz="1300" b="0" i="0" u="none" strike="noStrike" cap="none" baseline="30000">
                <a:solidFill>
                  <a:srgbClr val="000000"/>
                </a:solidFill>
                <a:latin typeface="Cabin"/>
                <a:ea typeface="Cabin"/>
                <a:cs typeface="Cabin"/>
                <a:sym typeface="Cabin"/>
              </a:rPr>
              <a:t>th</a:t>
            </a:r>
            <a:r>
              <a:rPr lang="en-US" sz="1300" b="0" i="0" u="none" strike="noStrike" cap="none">
                <a:solidFill>
                  <a:srgbClr val="000000"/>
                </a:solidFill>
                <a:latin typeface="Cabin"/>
                <a:ea typeface="Cabin"/>
                <a:cs typeface="Cabin"/>
                <a:sym typeface="Cabin"/>
              </a:rPr>
              <a:t> century – the victim (mark) is told that he is in correspondence with a wealthy person imprisoned in Spain under a false identity. </a:t>
            </a: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Unfortunately money is required for this release but larger funds can be provided as reward once the person is released and as a bonus the prisoner has a beautiful daughter who would look favorably upon the man who rescued her father.</a:t>
            </a: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This was an expensive scam to run and high chance of failure.</a:t>
            </a:r>
          </a:p>
          <a:p>
            <a:pPr marL="0" marR="0" lvl="0" indent="0" algn="l" rtl="0">
              <a:spcBef>
                <a:spcPts val="0"/>
              </a:spcBef>
              <a:spcAft>
                <a:spcPts val="0"/>
              </a:spcAft>
              <a:buSzPct val="25000"/>
              <a:buNone/>
            </a:pPr>
            <a:r>
              <a:rPr lang="en-US" sz="1300" b="0" i="0" u="none" strike="noStrike" cap="none">
                <a:solidFill>
                  <a:srgbClr val="000000"/>
                </a:solidFill>
                <a:latin typeface="Cabin"/>
                <a:ea typeface="Cabin"/>
                <a:cs typeface="Cabin"/>
                <a:sym typeface="Cabin"/>
              </a:rPr>
              <a:t>Modern example are 419 scams (Nigerian bank scam) allows mass marketing of the idea, doesn’t matter that is risky.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46" name="Shape 246"/>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Phone someone who has the information you need under a false pretext, usually by pretending to be someone authorised to be told it.</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Pre-computer, used by private investigators and spies.</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 </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Some examples, Kevin Mitnick, computer hacker would pretend to be an employee and solicit “help” such as a password. </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Another technique is to create false urgency (much beloved of con men, buy now!). For example, cut the power or fabricate a crisis that requires you to be given information such as passwords or access details to solve the crisis you created.</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252" name="Shape 252"/>
          <p:cNvSpPr txBox="1">
            <a:spLocks noGrp="1"/>
          </p:cNvSpPr>
          <p:nvPr>
            <p:ph type="body" idx="1"/>
          </p:nvPr>
        </p:nvSpPr>
        <p:spPr>
          <a:xfrm>
            <a:off x="709929" y="4861441"/>
            <a:ext cx="5679439" cy="4605576"/>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en-US">
                <a:latin typeface="Cabin"/>
                <a:ea typeface="Cabin"/>
                <a:cs typeface="Cabin"/>
                <a:sym typeface="Cabin"/>
              </a:rPr>
              <a:t>How big a problem?</a:t>
            </a:r>
          </a:p>
          <a:p>
            <a:pPr marL="0" marR="0" lvl="0" indent="0" algn="l" rtl="0">
              <a:spcBef>
                <a:spcPts val="0"/>
              </a:spcBef>
              <a:spcAft>
                <a:spcPts val="0"/>
              </a:spcAft>
              <a:buSzPct val="25000"/>
              <a:buNone/>
            </a:pPr>
            <a:r>
              <a:rPr lang="en-US" sz="900" b="0" i="0" u="none" strike="noStrike" cap="none">
                <a:solidFill>
                  <a:srgbClr val="000000"/>
                </a:solidFill>
                <a:latin typeface="Cabin"/>
                <a:ea typeface="Cabin"/>
                <a:cs typeface="Cabin"/>
                <a:sym typeface="Cabin"/>
              </a:rPr>
              <a:t>Case studies, IRS audit in 2007. Staff called 203 IRS employees at all levels, asked for their user ids, and told them to change their passwords to a known value. 62 of them did so. Assume 100,000 IRS employees and maybe you can fool 60,000 of them into giving you access.</a:t>
            </a:r>
          </a:p>
          <a:p>
            <a:pPr marL="0" marR="0" lvl="0" indent="0" algn="l" rtl="0">
              <a:spcBef>
                <a:spcPts val="0"/>
              </a:spcBef>
              <a:spcAft>
                <a:spcPts val="0"/>
              </a:spcAft>
              <a:buSzPct val="25000"/>
              <a:buNone/>
            </a:pPr>
            <a:endParaRPr sz="900" b="0" i="0" u="none" strike="noStrike" cap="none">
              <a:solidFill>
                <a:srgbClr val="000000"/>
              </a:solidFill>
              <a:latin typeface="Cabin"/>
              <a:ea typeface="Cabin"/>
              <a:cs typeface="Cabin"/>
              <a:sym typeface="Cabi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92419" y="1152525"/>
            <a:ext cx="7359299" cy="2320799"/>
          </a:xfrm>
          <a:prstGeom prst="rect">
            <a:avLst/>
          </a:prstGeom>
          <a:noFill/>
          <a:ln>
            <a:noFill/>
          </a:ln>
        </p:spPr>
        <p:txBody>
          <a:bodyPr lIns="91425" tIns="91425" rIns="91425" bIns="91425" anchor="b"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41" name="Shape 41"/>
          <p:cNvSpPr txBox="1">
            <a:spLocks noGrp="1"/>
          </p:cNvSpPr>
          <p:nvPr>
            <p:ph type="body" idx="1"/>
          </p:nvPr>
        </p:nvSpPr>
        <p:spPr>
          <a:xfrm rot="5400000">
            <a:off x="2800281" y="1628950"/>
            <a:ext cx="3543300" cy="7359299"/>
          </a:xfrm>
          <a:prstGeom prst="rect">
            <a:avLst/>
          </a:prstGeom>
          <a:noFill/>
          <a:ln>
            <a:noFill/>
          </a:ln>
        </p:spPr>
        <p:txBody>
          <a:bodyPr lIns="91425" tIns="91425" rIns="91425" bIns="91425" anchor="t" anchorCtr="0"/>
          <a:lstStyle>
            <a:lvl1pPr marL="252413" lvl="0" indent="-252413" algn="ctr" rtl="0">
              <a:spcBef>
                <a:spcPts val="0"/>
              </a:spcBef>
              <a:spcAft>
                <a:spcPts val="0"/>
              </a:spcAft>
              <a:defRPr sz="2700">
                <a:solidFill>
                  <a:srgbClr val="000000"/>
                </a:solidFill>
                <a:latin typeface="Cabin"/>
                <a:ea typeface="Cabin"/>
                <a:cs typeface="Cabin"/>
                <a:sym typeface="Cabin"/>
              </a:defRPr>
            </a:lvl1pPr>
            <a:lvl2pPr marL="546100" lvl="1" indent="-215900" algn="ctr" rtl="0">
              <a:spcBef>
                <a:spcPts val="0"/>
              </a:spcBef>
              <a:spcAft>
                <a:spcPts val="0"/>
              </a:spcAft>
              <a:defRPr sz="2700">
                <a:solidFill>
                  <a:srgbClr val="000000"/>
                </a:solidFill>
                <a:latin typeface="Cabin"/>
                <a:ea typeface="Cabin"/>
                <a:cs typeface="Cabin"/>
                <a:sym typeface="Cabin"/>
              </a:defRPr>
            </a:lvl2pPr>
            <a:lvl3pPr marL="841375" lvl="2" indent="-168275" algn="ctr" rtl="0">
              <a:spcBef>
                <a:spcPts val="0"/>
              </a:spcBef>
              <a:spcAft>
                <a:spcPts val="0"/>
              </a:spcAft>
              <a:defRPr sz="2700">
                <a:solidFill>
                  <a:srgbClr val="000000"/>
                </a:solidFill>
                <a:latin typeface="Cabin"/>
                <a:ea typeface="Cabin"/>
                <a:cs typeface="Cabin"/>
                <a:sym typeface="Cabin"/>
              </a:defRPr>
            </a:lvl3pPr>
            <a:lvl4pPr marL="1177925" lvl="3" indent="-174625" algn="ctr" rtl="0">
              <a:spcBef>
                <a:spcPts val="0"/>
              </a:spcBef>
              <a:spcAft>
                <a:spcPts val="0"/>
              </a:spcAft>
              <a:defRPr sz="2700">
                <a:solidFill>
                  <a:srgbClr val="000000"/>
                </a:solidFill>
                <a:latin typeface="Cabin"/>
                <a:ea typeface="Cabin"/>
                <a:cs typeface="Cabin"/>
                <a:sym typeface="Cabin"/>
              </a:defRPr>
            </a:lvl4pPr>
            <a:lvl5pPr marL="1514475" lvl="4" indent="-168275" algn="ctr" rtl="0">
              <a:spcBef>
                <a:spcPts val="0"/>
              </a:spcBef>
              <a:spcAft>
                <a:spcPts val="0"/>
              </a:spcAft>
              <a:defRPr sz="2700">
                <a:solidFill>
                  <a:srgbClr val="000000"/>
                </a:solidFill>
                <a:latin typeface="Cabin"/>
                <a:ea typeface="Cabin"/>
                <a:cs typeface="Cabin"/>
                <a:sym typeface="Cabin"/>
              </a:defRPr>
            </a:lvl5pPr>
            <a:lvl6pPr marL="1852505" lvl="5" indent="-176105" algn="ctr" rtl="0">
              <a:spcBef>
                <a:spcPts val="0"/>
              </a:spcBef>
              <a:spcAft>
                <a:spcPts val="0"/>
              </a:spcAft>
              <a:defRPr sz="2700">
                <a:solidFill>
                  <a:srgbClr val="000000"/>
                </a:solidFill>
                <a:latin typeface="Cabin"/>
                <a:ea typeface="Cabin"/>
                <a:cs typeface="Cabin"/>
                <a:sym typeface="Cabin"/>
              </a:defRPr>
            </a:lvl6pPr>
            <a:lvl7pPr marL="2189325" lvl="6" indent="-170025" algn="ctr" rtl="0">
              <a:spcBef>
                <a:spcPts val="0"/>
              </a:spcBef>
              <a:spcAft>
                <a:spcPts val="0"/>
              </a:spcAft>
              <a:defRPr sz="2700">
                <a:solidFill>
                  <a:srgbClr val="000000"/>
                </a:solidFill>
                <a:latin typeface="Cabin"/>
                <a:ea typeface="Cabin"/>
                <a:cs typeface="Cabin"/>
                <a:sym typeface="Cabin"/>
              </a:defRPr>
            </a:lvl7pPr>
            <a:lvl8pPr marL="2526144" lvl="7" indent="-176644" algn="ctr" rtl="0">
              <a:spcBef>
                <a:spcPts val="0"/>
              </a:spcBef>
              <a:spcAft>
                <a:spcPts val="0"/>
              </a:spcAft>
              <a:defRPr sz="2700">
                <a:solidFill>
                  <a:srgbClr val="000000"/>
                </a:solidFill>
                <a:latin typeface="Cabin"/>
                <a:ea typeface="Cabin"/>
                <a:cs typeface="Cabin"/>
                <a:sym typeface="Cabin"/>
              </a:defRPr>
            </a:lvl8pPr>
            <a:lvl9pPr marL="2862964" lvl="8" indent="-170564" algn="ctr" rtl="0">
              <a:spcBef>
                <a:spcPts val="0"/>
              </a:spcBef>
              <a:spcAft>
                <a:spcPts val="0"/>
              </a:spcAft>
              <a:defRPr sz="27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rot="5400000">
            <a:off x="4367573" y="3196766"/>
            <a:ext cx="5927999" cy="1838700"/>
          </a:xfrm>
          <a:prstGeom prst="rect">
            <a:avLst/>
          </a:prstGeom>
          <a:noFill/>
          <a:ln>
            <a:noFill/>
          </a:ln>
        </p:spPr>
        <p:txBody>
          <a:bodyPr lIns="91425" tIns="91425" rIns="91425" bIns="91425" anchor="b"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44" name="Shape 44"/>
          <p:cNvSpPr txBox="1">
            <a:spLocks noGrp="1"/>
          </p:cNvSpPr>
          <p:nvPr>
            <p:ph type="body" idx="1"/>
          </p:nvPr>
        </p:nvSpPr>
        <p:spPr>
          <a:xfrm rot="5400000">
            <a:off x="635128" y="1410116"/>
            <a:ext cx="5927999" cy="5412000"/>
          </a:xfrm>
          <a:prstGeom prst="rect">
            <a:avLst/>
          </a:prstGeom>
          <a:noFill/>
          <a:ln>
            <a:noFill/>
          </a:ln>
        </p:spPr>
        <p:txBody>
          <a:bodyPr lIns="91425" tIns="91425" rIns="91425" bIns="91425" anchor="t" anchorCtr="0"/>
          <a:lstStyle>
            <a:lvl1pPr marL="252413" lvl="0" indent="-252413" algn="ctr" rtl="0">
              <a:spcBef>
                <a:spcPts val="0"/>
              </a:spcBef>
              <a:spcAft>
                <a:spcPts val="0"/>
              </a:spcAft>
              <a:defRPr sz="2700">
                <a:solidFill>
                  <a:srgbClr val="000000"/>
                </a:solidFill>
                <a:latin typeface="Cabin"/>
                <a:ea typeface="Cabin"/>
                <a:cs typeface="Cabin"/>
                <a:sym typeface="Cabin"/>
              </a:defRPr>
            </a:lvl1pPr>
            <a:lvl2pPr marL="546100" lvl="1" indent="-215900" algn="ctr" rtl="0">
              <a:spcBef>
                <a:spcPts val="0"/>
              </a:spcBef>
              <a:spcAft>
                <a:spcPts val="0"/>
              </a:spcAft>
              <a:defRPr sz="2700">
                <a:solidFill>
                  <a:srgbClr val="000000"/>
                </a:solidFill>
                <a:latin typeface="Cabin"/>
                <a:ea typeface="Cabin"/>
                <a:cs typeface="Cabin"/>
                <a:sym typeface="Cabin"/>
              </a:defRPr>
            </a:lvl2pPr>
            <a:lvl3pPr marL="841375" lvl="2" indent="-168275" algn="ctr" rtl="0">
              <a:spcBef>
                <a:spcPts val="0"/>
              </a:spcBef>
              <a:spcAft>
                <a:spcPts val="0"/>
              </a:spcAft>
              <a:defRPr sz="2700">
                <a:solidFill>
                  <a:srgbClr val="000000"/>
                </a:solidFill>
                <a:latin typeface="Cabin"/>
                <a:ea typeface="Cabin"/>
                <a:cs typeface="Cabin"/>
                <a:sym typeface="Cabin"/>
              </a:defRPr>
            </a:lvl3pPr>
            <a:lvl4pPr marL="1177925" lvl="3" indent="-174625" algn="ctr" rtl="0">
              <a:spcBef>
                <a:spcPts val="0"/>
              </a:spcBef>
              <a:spcAft>
                <a:spcPts val="0"/>
              </a:spcAft>
              <a:defRPr sz="2700">
                <a:solidFill>
                  <a:srgbClr val="000000"/>
                </a:solidFill>
                <a:latin typeface="Cabin"/>
                <a:ea typeface="Cabin"/>
                <a:cs typeface="Cabin"/>
                <a:sym typeface="Cabin"/>
              </a:defRPr>
            </a:lvl4pPr>
            <a:lvl5pPr marL="1514475" lvl="4" indent="-168275" algn="ctr" rtl="0">
              <a:spcBef>
                <a:spcPts val="0"/>
              </a:spcBef>
              <a:spcAft>
                <a:spcPts val="0"/>
              </a:spcAft>
              <a:defRPr sz="2700">
                <a:solidFill>
                  <a:srgbClr val="000000"/>
                </a:solidFill>
                <a:latin typeface="Cabin"/>
                <a:ea typeface="Cabin"/>
                <a:cs typeface="Cabin"/>
                <a:sym typeface="Cabin"/>
              </a:defRPr>
            </a:lvl5pPr>
            <a:lvl6pPr marL="1852505" lvl="5" indent="-176105" algn="ctr" rtl="0">
              <a:spcBef>
                <a:spcPts val="0"/>
              </a:spcBef>
              <a:spcAft>
                <a:spcPts val="0"/>
              </a:spcAft>
              <a:defRPr sz="2700">
                <a:solidFill>
                  <a:srgbClr val="000000"/>
                </a:solidFill>
                <a:latin typeface="Cabin"/>
                <a:ea typeface="Cabin"/>
                <a:cs typeface="Cabin"/>
                <a:sym typeface="Cabin"/>
              </a:defRPr>
            </a:lvl6pPr>
            <a:lvl7pPr marL="2189325" lvl="6" indent="-170025" algn="ctr" rtl="0">
              <a:spcBef>
                <a:spcPts val="0"/>
              </a:spcBef>
              <a:spcAft>
                <a:spcPts val="0"/>
              </a:spcAft>
              <a:defRPr sz="2700">
                <a:solidFill>
                  <a:srgbClr val="000000"/>
                </a:solidFill>
                <a:latin typeface="Cabin"/>
                <a:ea typeface="Cabin"/>
                <a:cs typeface="Cabin"/>
                <a:sym typeface="Cabin"/>
              </a:defRPr>
            </a:lvl7pPr>
            <a:lvl8pPr marL="2526144" lvl="7" indent="-176644" algn="ctr" rtl="0">
              <a:spcBef>
                <a:spcPts val="0"/>
              </a:spcBef>
              <a:spcAft>
                <a:spcPts val="0"/>
              </a:spcAft>
              <a:defRPr sz="2700">
                <a:solidFill>
                  <a:srgbClr val="000000"/>
                </a:solidFill>
                <a:latin typeface="Cabin"/>
                <a:ea typeface="Cabin"/>
                <a:cs typeface="Cabin"/>
                <a:sym typeface="Cabin"/>
              </a:defRPr>
            </a:lvl8pPr>
            <a:lvl9pPr marL="2862964" lvl="8" indent="-170564" algn="ctr" rtl="0">
              <a:spcBef>
                <a:spcPts val="0"/>
              </a:spcBef>
              <a:spcAft>
                <a:spcPts val="0"/>
              </a:spcAft>
              <a:defRPr sz="27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685437" y="2130076"/>
            <a:ext cx="7773000" cy="1470299"/>
          </a:xfrm>
          <a:prstGeom prst="rect">
            <a:avLst/>
          </a:prstGeom>
          <a:noFill/>
          <a:ln>
            <a:noFill/>
          </a:ln>
        </p:spPr>
        <p:txBody>
          <a:bodyPr lIns="91425" tIns="91425" rIns="91425" bIns="91425" anchor="ctr" anchorCtr="0"/>
          <a:lstStyle>
            <a:lvl1pPr marL="0" marR="0" lvl="0" indent="0" algn="ctr" rtl="0">
              <a:spcBef>
                <a:spcPts val="0"/>
              </a:spcBef>
              <a:spcAft>
                <a:spcPts val="0"/>
              </a:spcAft>
              <a:defRPr sz="6200" b="0" i="0" u="none" strike="noStrike" cap="none">
                <a:solidFill>
                  <a:srgbClr val="000000"/>
                </a:solidFill>
                <a:latin typeface="Cabin"/>
                <a:ea typeface="Cabin"/>
                <a:cs typeface="Cabin"/>
                <a:sym typeface="Cabin"/>
              </a:defRPr>
            </a:lvl1pPr>
            <a:lvl2pPr marL="0" marR="0" lvl="1" indent="0" algn="ctr" rtl="0">
              <a:spcBef>
                <a:spcPts val="0"/>
              </a:spcBef>
              <a:spcAft>
                <a:spcPts val="0"/>
              </a:spcAft>
              <a:defRPr sz="6200" b="0" i="0" u="none" strike="noStrike" cap="none">
                <a:solidFill>
                  <a:srgbClr val="000000"/>
                </a:solidFill>
                <a:latin typeface="Cabin"/>
                <a:ea typeface="Cabin"/>
                <a:cs typeface="Cabin"/>
                <a:sym typeface="Cabin"/>
              </a:defRPr>
            </a:lvl2pPr>
            <a:lvl3pPr marL="0" marR="0" lvl="2" indent="0" algn="ctr" rtl="0">
              <a:spcBef>
                <a:spcPts val="0"/>
              </a:spcBef>
              <a:spcAft>
                <a:spcPts val="0"/>
              </a:spcAft>
              <a:defRPr sz="6200" b="0" i="0" u="none" strike="noStrike" cap="none">
                <a:solidFill>
                  <a:srgbClr val="000000"/>
                </a:solidFill>
                <a:latin typeface="Cabin"/>
                <a:ea typeface="Cabin"/>
                <a:cs typeface="Cabin"/>
                <a:sym typeface="Cabin"/>
              </a:defRPr>
            </a:lvl3pPr>
            <a:lvl4pPr marL="0" marR="0" lvl="3" indent="0" algn="ctr" rtl="0">
              <a:spcBef>
                <a:spcPts val="0"/>
              </a:spcBef>
              <a:spcAft>
                <a:spcPts val="0"/>
              </a:spcAft>
              <a:defRPr sz="6200" b="0" i="0" u="none" strike="noStrike" cap="none">
                <a:solidFill>
                  <a:srgbClr val="000000"/>
                </a:solidFill>
                <a:latin typeface="Cabin"/>
                <a:ea typeface="Cabin"/>
                <a:cs typeface="Cabin"/>
                <a:sym typeface="Cabin"/>
              </a:defRPr>
            </a:lvl4pPr>
            <a:lvl5pPr marL="0" marR="0" lvl="4" indent="0" algn="ctr" rtl="0">
              <a:spcBef>
                <a:spcPts val="0"/>
              </a:spcBef>
              <a:spcAft>
                <a:spcPts val="0"/>
              </a:spcAft>
              <a:defRPr sz="6200" b="0" i="0" u="none" strike="noStrike" cap="none">
                <a:solidFill>
                  <a:srgbClr val="000000"/>
                </a:solidFill>
                <a:latin typeface="Cabin"/>
                <a:ea typeface="Cabin"/>
                <a:cs typeface="Cabin"/>
                <a:sym typeface="Cabin"/>
              </a:defRPr>
            </a:lvl5pPr>
            <a:lvl6pPr marL="1852505" marR="0" lvl="5" indent="-176105" algn="ctr" rtl="0">
              <a:spcBef>
                <a:spcPts val="0"/>
              </a:spcBef>
              <a:spcAft>
                <a:spcPts val="0"/>
              </a:spcAft>
              <a:defRPr sz="6200" b="0" i="0" u="none" strike="noStrike" cap="none">
                <a:solidFill>
                  <a:srgbClr val="000000"/>
                </a:solidFill>
                <a:latin typeface="Cabin"/>
                <a:ea typeface="Cabin"/>
                <a:cs typeface="Cabin"/>
                <a:sym typeface="Cabin"/>
              </a:defRPr>
            </a:lvl6pPr>
            <a:lvl7pPr marL="2189325" marR="0" lvl="6" indent="-170025" algn="ctr" rtl="0">
              <a:spcBef>
                <a:spcPts val="0"/>
              </a:spcBef>
              <a:spcAft>
                <a:spcPts val="0"/>
              </a:spcAft>
              <a:defRPr sz="6200" b="0" i="0" u="none" strike="noStrike" cap="none">
                <a:solidFill>
                  <a:srgbClr val="000000"/>
                </a:solidFill>
                <a:latin typeface="Cabin"/>
                <a:ea typeface="Cabin"/>
                <a:cs typeface="Cabin"/>
                <a:sym typeface="Cabin"/>
              </a:defRPr>
            </a:lvl7pPr>
            <a:lvl8pPr marL="2526144" marR="0" lvl="7" indent="-176644" algn="ctr" rtl="0">
              <a:spcBef>
                <a:spcPts val="0"/>
              </a:spcBef>
              <a:spcAft>
                <a:spcPts val="0"/>
              </a:spcAft>
              <a:defRPr sz="6200" b="0" i="0" u="none" strike="noStrike" cap="none">
                <a:solidFill>
                  <a:srgbClr val="000000"/>
                </a:solidFill>
                <a:latin typeface="Cabin"/>
                <a:ea typeface="Cabin"/>
                <a:cs typeface="Cabin"/>
                <a:sym typeface="Cabin"/>
              </a:defRPr>
            </a:lvl8pPr>
            <a:lvl9pPr marL="2862964" marR="0" lvl="8" indent="-170564" algn="ctr" rtl="0">
              <a:spcBef>
                <a:spcPts val="0"/>
              </a:spcBef>
              <a:spcAft>
                <a:spcPts val="0"/>
              </a:spcAft>
              <a:defRPr sz="6200" b="0" i="0" u="none" strike="noStrike" cap="none">
                <a:solidFill>
                  <a:srgbClr val="000000"/>
                </a:solidFill>
                <a:latin typeface="Cabin"/>
                <a:ea typeface="Cabin"/>
                <a:cs typeface="Cabin"/>
                <a:sym typeface="Cabin"/>
              </a:defRPr>
            </a:lvl9pPr>
          </a:lstStyle>
          <a:p>
            <a:endParaRPr/>
          </a:p>
        </p:txBody>
      </p:sp>
      <p:sp>
        <p:nvSpPr>
          <p:cNvPr id="52" name="Shape 52"/>
          <p:cNvSpPr txBox="1">
            <a:spLocks noGrp="1"/>
          </p:cNvSpPr>
          <p:nvPr>
            <p:ph type="subTitle" idx="1"/>
          </p:nvPr>
        </p:nvSpPr>
        <p:spPr>
          <a:xfrm>
            <a:off x="1371991" y="3886162"/>
            <a:ext cx="6399900" cy="1752600"/>
          </a:xfrm>
          <a:prstGeom prst="rect">
            <a:avLst/>
          </a:prstGeom>
          <a:noFill/>
          <a:ln>
            <a:noFill/>
          </a:ln>
        </p:spPr>
        <p:txBody>
          <a:bodyPr lIns="91425" tIns="91425" rIns="91425" bIns="91425" anchor="t" anchorCtr="0"/>
          <a:lstStyle>
            <a:lvl1pPr marL="0" marR="0" lvl="0" indent="0" algn="ctr" rtl="0">
              <a:spcBef>
                <a:spcPts val="1763"/>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1pPr>
            <a:lvl2pPr marL="336819" marR="0" lvl="1" indent="-6619" algn="ctr" rtl="0">
              <a:spcBef>
                <a:spcPts val="1763"/>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2pPr>
            <a:lvl3pPr marL="673638" marR="0" lvl="2" indent="-538" algn="ctr" rtl="0">
              <a:spcBef>
                <a:spcPts val="1763"/>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3pPr>
            <a:lvl4pPr marL="1010458" marR="0" lvl="3" indent="-7157" algn="ctr" rtl="0">
              <a:spcBef>
                <a:spcPts val="1763"/>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4pPr>
            <a:lvl5pPr marL="1347277" marR="0" lvl="4" indent="-1076" algn="ctr" rtl="0">
              <a:spcBef>
                <a:spcPts val="1763"/>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5pPr>
            <a:lvl6pPr marL="1684096" marR="0" lvl="5" indent="-7696" algn="ctr" rtl="0">
              <a:spcBef>
                <a:spcPts val="1768"/>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6pPr>
            <a:lvl7pPr marL="2020915" marR="0" lvl="6" indent="-1615" algn="ctr" rtl="0">
              <a:spcBef>
                <a:spcPts val="1768"/>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7pPr>
            <a:lvl8pPr marL="2357735" marR="0" lvl="7" indent="-8234" algn="ctr" rtl="0">
              <a:spcBef>
                <a:spcPts val="1768"/>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8pPr>
            <a:lvl9pPr marL="2694554" marR="0" lvl="8" indent="-2153" algn="ctr" rtl="0">
              <a:spcBef>
                <a:spcPts val="1768"/>
              </a:spcBef>
              <a:spcAft>
                <a:spcPts val="0"/>
              </a:spcAft>
              <a:buClr>
                <a:srgbClr val="000000"/>
              </a:buClr>
              <a:buFont typeface="Times New Roman"/>
              <a:buNone/>
              <a:defRPr sz="3100" b="0" i="0" u="none" strike="noStrike" cap="none">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8229600" cy="1144500"/>
          </a:xfrm>
          <a:prstGeom prst="rect">
            <a:avLst/>
          </a:prstGeom>
          <a:noFill/>
          <a:ln>
            <a:noFill/>
          </a:ln>
        </p:spPr>
        <p:txBody>
          <a:bodyPr lIns="91425" tIns="91425" rIns="91425" bIns="91425" anchor="ctr"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55" name="Shape 55"/>
          <p:cNvSpPr txBox="1">
            <a:spLocks noGrp="1"/>
          </p:cNvSpPr>
          <p:nvPr>
            <p:ph type="body" idx="1"/>
          </p:nvPr>
        </p:nvSpPr>
        <p:spPr>
          <a:xfrm>
            <a:off x="457200" y="1604962"/>
            <a:ext cx="8229600" cy="4524300"/>
          </a:xfrm>
          <a:prstGeom prst="rect">
            <a:avLst/>
          </a:prstGeom>
          <a:noFill/>
          <a:ln>
            <a:noFill/>
          </a:ln>
        </p:spPr>
        <p:txBody>
          <a:bodyPr lIns="91425" tIns="91425" rIns="91425" bIns="91425" anchor="t" anchorCtr="0"/>
          <a:lstStyle>
            <a:lvl1pPr marL="252413" lvl="0" indent="-252413" algn="l" rtl="0">
              <a:spcBef>
                <a:spcPts val="1763"/>
              </a:spcBef>
              <a:spcAft>
                <a:spcPts val="0"/>
              </a:spcAft>
              <a:defRPr sz="3100">
                <a:solidFill>
                  <a:srgbClr val="000000"/>
                </a:solidFill>
                <a:latin typeface="Cabin"/>
                <a:ea typeface="Cabin"/>
                <a:cs typeface="Cabin"/>
                <a:sym typeface="Cabin"/>
              </a:defRPr>
            </a:lvl1pPr>
            <a:lvl2pPr marL="546100" lvl="1" indent="-215900" algn="l" rtl="0">
              <a:spcBef>
                <a:spcPts val="1763"/>
              </a:spcBef>
              <a:spcAft>
                <a:spcPts val="0"/>
              </a:spcAft>
              <a:defRPr sz="3100">
                <a:solidFill>
                  <a:srgbClr val="000000"/>
                </a:solidFill>
                <a:latin typeface="Cabin"/>
                <a:ea typeface="Cabin"/>
                <a:cs typeface="Cabin"/>
                <a:sym typeface="Cabin"/>
              </a:defRPr>
            </a:lvl2pPr>
            <a:lvl3pPr marL="841375" lvl="2" indent="-168275" algn="l" rtl="0">
              <a:spcBef>
                <a:spcPts val="1763"/>
              </a:spcBef>
              <a:spcAft>
                <a:spcPts val="0"/>
              </a:spcAft>
              <a:defRPr sz="3100">
                <a:solidFill>
                  <a:srgbClr val="000000"/>
                </a:solidFill>
                <a:latin typeface="Cabin"/>
                <a:ea typeface="Cabin"/>
                <a:cs typeface="Cabin"/>
                <a:sym typeface="Cabin"/>
              </a:defRPr>
            </a:lvl3pPr>
            <a:lvl4pPr marL="1177925" lvl="3" indent="-174625" algn="l" rtl="0">
              <a:spcBef>
                <a:spcPts val="1763"/>
              </a:spcBef>
              <a:spcAft>
                <a:spcPts val="0"/>
              </a:spcAft>
              <a:defRPr sz="3100">
                <a:solidFill>
                  <a:srgbClr val="000000"/>
                </a:solidFill>
                <a:latin typeface="Cabin"/>
                <a:ea typeface="Cabin"/>
                <a:cs typeface="Cabin"/>
                <a:sym typeface="Cabin"/>
              </a:defRPr>
            </a:lvl4pPr>
            <a:lvl5pPr marL="1514475" lvl="4" indent="-168275" algn="l" rtl="0">
              <a:spcBef>
                <a:spcPts val="1763"/>
              </a:spcBef>
              <a:spcAft>
                <a:spcPts val="0"/>
              </a:spcAft>
              <a:defRPr sz="3100">
                <a:solidFill>
                  <a:srgbClr val="000000"/>
                </a:solidFill>
                <a:latin typeface="Cabin"/>
                <a:ea typeface="Cabin"/>
                <a:cs typeface="Cabin"/>
                <a:sym typeface="Cabin"/>
              </a:defRPr>
            </a:lvl5pPr>
            <a:lvl6pPr marL="1852505" lvl="5" indent="-176105" algn="l" rtl="0">
              <a:spcBef>
                <a:spcPts val="1768"/>
              </a:spcBef>
              <a:spcAft>
                <a:spcPts val="0"/>
              </a:spcAft>
              <a:defRPr sz="3100">
                <a:solidFill>
                  <a:srgbClr val="000000"/>
                </a:solidFill>
                <a:latin typeface="Cabin"/>
                <a:ea typeface="Cabin"/>
                <a:cs typeface="Cabin"/>
                <a:sym typeface="Cabin"/>
              </a:defRPr>
            </a:lvl6pPr>
            <a:lvl7pPr marL="2189325" lvl="6" indent="-170025" algn="l" rtl="0">
              <a:spcBef>
                <a:spcPts val="1768"/>
              </a:spcBef>
              <a:spcAft>
                <a:spcPts val="0"/>
              </a:spcAft>
              <a:defRPr sz="3100">
                <a:solidFill>
                  <a:srgbClr val="000000"/>
                </a:solidFill>
                <a:latin typeface="Cabin"/>
                <a:ea typeface="Cabin"/>
                <a:cs typeface="Cabin"/>
                <a:sym typeface="Cabin"/>
              </a:defRPr>
            </a:lvl7pPr>
            <a:lvl8pPr marL="2526144" lvl="7" indent="-176644" algn="l" rtl="0">
              <a:spcBef>
                <a:spcPts val="1768"/>
              </a:spcBef>
              <a:spcAft>
                <a:spcPts val="0"/>
              </a:spcAft>
              <a:defRPr sz="3100">
                <a:solidFill>
                  <a:srgbClr val="000000"/>
                </a:solidFill>
                <a:latin typeface="Cabin"/>
                <a:ea typeface="Cabin"/>
                <a:cs typeface="Cabin"/>
                <a:sym typeface="Cabin"/>
              </a:defRPr>
            </a:lvl8pPr>
            <a:lvl9pPr marL="2862964" lvl="8" indent="-170564" algn="l" rtl="0">
              <a:spcBef>
                <a:spcPts val="1768"/>
              </a:spcBef>
              <a:spcAft>
                <a:spcPts val="0"/>
              </a:spcAft>
              <a:defRPr sz="31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722277" y="4406401"/>
            <a:ext cx="7772099" cy="1363200"/>
          </a:xfrm>
          <a:prstGeom prst="rect">
            <a:avLst/>
          </a:prstGeom>
          <a:noFill/>
          <a:ln>
            <a:noFill/>
          </a:ln>
        </p:spPr>
        <p:txBody>
          <a:bodyPr lIns="91425" tIns="91425" rIns="91425" bIns="91425" anchor="t" anchorCtr="0"/>
          <a:lstStyle>
            <a:lvl1pPr lvl="0" algn="l" rtl="0">
              <a:spcBef>
                <a:spcPts val="0"/>
              </a:spcBef>
              <a:defRPr sz="2900" b="1" cap="none"/>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58" name="Shape 58"/>
          <p:cNvSpPr txBox="1">
            <a:spLocks noGrp="1"/>
          </p:cNvSpPr>
          <p:nvPr>
            <p:ph type="body" idx="1"/>
          </p:nvPr>
        </p:nvSpPr>
        <p:spPr>
          <a:xfrm>
            <a:off x="722277" y="2907085"/>
            <a:ext cx="7772099" cy="1499399"/>
          </a:xfrm>
          <a:prstGeom prst="rect">
            <a:avLst/>
          </a:prstGeom>
          <a:noFill/>
          <a:ln>
            <a:noFill/>
          </a:ln>
        </p:spPr>
        <p:txBody>
          <a:bodyPr lIns="91425" tIns="91425" rIns="91425" bIns="91425" anchor="b" anchorCtr="0"/>
          <a:lstStyle>
            <a:lvl1pPr marL="0" lvl="0" indent="0" rtl="0">
              <a:spcBef>
                <a:spcPts val="0"/>
              </a:spcBef>
              <a:buFont typeface="Cabin"/>
              <a:buNone/>
              <a:defRPr sz="1500"/>
            </a:lvl1pPr>
            <a:lvl2pPr marL="336819" lvl="1" indent="-6619" rtl="0">
              <a:spcBef>
                <a:spcPts val="0"/>
              </a:spcBef>
              <a:buFont typeface="Cabin"/>
              <a:buNone/>
              <a:defRPr sz="1300"/>
            </a:lvl2pPr>
            <a:lvl3pPr marL="673638" lvl="2" indent="-538" rtl="0">
              <a:spcBef>
                <a:spcPts val="0"/>
              </a:spcBef>
              <a:buFont typeface="Cabin"/>
              <a:buNone/>
              <a:defRPr sz="1200"/>
            </a:lvl3pPr>
            <a:lvl4pPr marL="1010458" lvl="3" indent="-7157" rtl="0">
              <a:spcBef>
                <a:spcPts val="0"/>
              </a:spcBef>
              <a:buFont typeface="Cabin"/>
              <a:buNone/>
              <a:defRPr sz="1000"/>
            </a:lvl4pPr>
            <a:lvl5pPr marL="1347277" lvl="4" indent="-1076" rtl="0">
              <a:spcBef>
                <a:spcPts val="0"/>
              </a:spcBef>
              <a:buFont typeface="Cabin"/>
              <a:buNone/>
              <a:defRPr sz="1000"/>
            </a:lvl5pPr>
            <a:lvl6pPr marL="1684096" lvl="5" indent="-7696" rtl="0">
              <a:spcBef>
                <a:spcPts val="0"/>
              </a:spcBef>
              <a:buFont typeface="Cabin"/>
              <a:buNone/>
              <a:defRPr sz="1000"/>
            </a:lvl6pPr>
            <a:lvl7pPr marL="2020915" lvl="6" indent="-1615" rtl="0">
              <a:spcBef>
                <a:spcPts val="0"/>
              </a:spcBef>
              <a:buFont typeface="Cabin"/>
              <a:buNone/>
              <a:defRPr sz="1000"/>
            </a:lvl7pPr>
            <a:lvl8pPr marL="2357735" lvl="7" indent="-8234" rtl="0">
              <a:spcBef>
                <a:spcPts val="0"/>
              </a:spcBef>
              <a:buFont typeface="Cabin"/>
              <a:buNone/>
              <a:defRPr sz="1000"/>
            </a:lvl8pPr>
            <a:lvl9pPr marL="2694554" lvl="8" indent="-2153" rtl="0">
              <a:spcBef>
                <a:spcPts val="0"/>
              </a:spcBef>
              <a:buFont typeface="Cabin"/>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3050"/>
            <a:ext cx="8229600" cy="1144500"/>
          </a:xfrm>
          <a:prstGeom prst="rect">
            <a:avLst/>
          </a:prstGeom>
          <a:noFill/>
          <a:ln>
            <a:noFill/>
          </a:ln>
        </p:spPr>
        <p:txBody>
          <a:bodyPr lIns="91425" tIns="91425" rIns="91425" bIns="91425" anchor="ctr"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61" name="Shape 61"/>
          <p:cNvSpPr txBox="1">
            <a:spLocks noGrp="1"/>
          </p:cNvSpPr>
          <p:nvPr>
            <p:ph type="body" idx="1"/>
          </p:nvPr>
        </p:nvSpPr>
        <p:spPr>
          <a:xfrm>
            <a:off x="457702" y="1605373"/>
            <a:ext cx="4060199" cy="4524600"/>
          </a:xfrm>
          <a:prstGeom prst="rect">
            <a:avLst/>
          </a:prstGeom>
          <a:noFill/>
          <a:ln>
            <a:noFill/>
          </a:ln>
        </p:spPr>
        <p:txBody>
          <a:bodyPr lIns="91425" tIns="91425" rIns="91425" bIns="9142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
        <p:nvSpPr>
          <p:cNvPr id="62" name="Shape 62"/>
          <p:cNvSpPr txBox="1">
            <a:spLocks noGrp="1"/>
          </p:cNvSpPr>
          <p:nvPr>
            <p:ph type="body" idx="2"/>
          </p:nvPr>
        </p:nvSpPr>
        <p:spPr>
          <a:xfrm>
            <a:off x="4625027" y="1605373"/>
            <a:ext cx="4061400" cy="4524600"/>
          </a:xfrm>
          <a:prstGeom prst="rect">
            <a:avLst/>
          </a:prstGeom>
          <a:noFill/>
          <a:ln>
            <a:noFill/>
          </a:ln>
        </p:spPr>
        <p:txBody>
          <a:bodyPr lIns="91425" tIns="91425" rIns="91425" bIns="9142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702" y="274633"/>
            <a:ext cx="8228699" cy="1143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65" name="Shape 65"/>
          <p:cNvSpPr txBox="1">
            <a:spLocks noGrp="1"/>
          </p:cNvSpPr>
          <p:nvPr>
            <p:ph type="body" idx="1"/>
          </p:nvPr>
        </p:nvSpPr>
        <p:spPr>
          <a:xfrm>
            <a:off x="457703" y="1535040"/>
            <a:ext cx="4040099" cy="639600"/>
          </a:xfrm>
          <a:prstGeom prst="rect">
            <a:avLst/>
          </a:prstGeom>
          <a:noFill/>
          <a:ln>
            <a:noFill/>
          </a:ln>
        </p:spPr>
        <p:txBody>
          <a:bodyPr lIns="91425" tIns="91425" rIns="91425" bIns="91425" anchor="b" anchorCtr="0"/>
          <a:lstStyle>
            <a:lvl1pPr marL="0" lvl="0" indent="0" rtl="0">
              <a:spcBef>
                <a:spcPts val="0"/>
              </a:spcBef>
              <a:buFont typeface="Cabin"/>
              <a:buNone/>
              <a:defRPr sz="1800" b="1"/>
            </a:lvl1pPr>
            <a:lvl2pPr marL="336819" lvl="1" indent="-6619" rtl="0">
              <a:spcBef>
                <a:spcPts val="0"/>
              </a:spcBef>
              <a:buFont typeface="Cabin"/>
              <a:buNone/>
              <a:defRPr sz="1500" b="1"/>
            </a:lvl2pPr>
            <a:lvl3pPr marL="673638" lvl="2" indent="-538" rtl="0">
              <a:spcBef>
                <a:spcPts val="0"/>
              </a:spcBef>
              <a:buFont typeface="Cabin"/>
              <a:buNone/>
              <a:defRPr sz="1300" b="1"/>
            </a:lvl3pPr>
            <a:lvl4pPr marL="1010458" lvl="3" indent="-7157" rtl="0">
              <a:spcBef>
                <a:spcPts val="0"/>
              </a:spcBef>
              <a:buFont typeface="Cabin"/>
              <a:buNone/>
              <a:defRPr sz="1200" b="1"/>
            </a:lvl4pPr>
            <a:lvl5pPr marL="1347277" lvl="4" indent="-1076" rtl="0">
              <a:spcBef>
                <a:spcPts val="0"/>
              </a:spcBef>
              <a:buFont typeface="Cabin"/>
              <a:buNone/>
              <a:defRPr sz="1200" b="1"/>
            </a:lvl5pPr>
            <a:lvl6pPr marL="1684096" lvl="5" indent="-7696" rtl="0">
              <a:spcBef>
                <a:spcPts val="0"/>
              </a:spcBef>
              <a:buFont typeface="Cabin"/>
              <a:buNone/>
              <a:defRPr sz="1200" b="1"/>
            </a:lvl6pPr>
            <a:lvl7pPr marL="2020915" lvl="6" indent="-1615" rtl="0">
              <a:spcBef>
                <a:spcPts val="0"/>
              </a:spcBef>
              <a:buFont typeface="Cabin"/>
              <a:buNone/>
              <a:defRPr sz="1200" b="1"/>
            </a:lvl7pPr>
            <a:lvl8pPr marL="2357735" lvl="7" indent="-8234" rtl="0">
              <a:spcBef>
                <a:spcPts val="0"/>
              </a:spcBef>
              <a:buFont typeface="Cabin"/>
              <a:buNone/>
              <a:defRPr sz="1200" b="1"/>
            </a:lvl8pPr>
            <a:lvl9pPr marL="2694554" lvl="8" indent="-2153" rtl="0">
              <a:spcBef>
                <a:spcPts val="0"/>
              </a:spcBef>
              <a:buFont typeface="Cabin"/>
              <a:buNone/>
              <a:defRPr sz="1200" b="1"/>
            </a:lvl9pPr>
          </a:lstStyle>
          <a:p>
            <a:endParaRPr/>
          </a:p>
        </p:txBody>
      </p:sp>
      <p:sp>
        <p:nvSpPr>
          <p:cNvPr id="66" name="Shape 66"/>
          <p:cNvSpPr txBox="1">
            <a:spLocks noGrp="1"/>
          </p:cNvSpPr>
          <p:nvPr>
            <p:ph type="body" idx="2"/>
          </p:nvPr>
        </p:nvSpPr>
        <p:spPr>
          <a:xfrm>
            <a:off x="457703" y="2174733"/>
            <a:ext cx="4040099" cy="3951000"/>
          </a:xfrm>
          <a:prstGeom prst="rect">
            <a:avLst/>
          </a:prstGeom>
          <a:noFill/>
          <a:ln>
            <a:noFill/>
          </a:ln>
        </p:spPr>
        <p:txBody>
          <a:bodyPr lIns="91425" tIns="91425" rIns="91425" bIns="91425" anchor="t"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
        <p:nvSpPr>
          <p:cNvPr id="67" name="Shape 67"/>
          <p:cNvSpPr txBox="1">
            <a:spLocks noGrp="1"/>
          </p:cNvSpPr>
          <p:nvPr>
            <p:ph type="body" idx="3"/>
          </p:nvPr>
        </p:nvSpPr>
        <p:spPr>
          <a:xfrm>
            <a:off x="4645121" y="1535040"/>
            <a:ext cx="4041300" cy="639600"/>
          </a:xfrm>
          <a:prstGeom prst="rect">
            <a:avLst/>
          </a:prstGeom>
          <a:noFill/>
          <a:ln>
            <a:noFill/>
          </a:ln>
        </p:spPr>
        <p:txBody>
          <a:bodyPr lIns="91425" tIns="91425" rIns="91425" bIns="91425" anchor="b" anchorCtr="0"/>
          <a:lstStyle>
            <a:lvl1pPr marL="0" lvl="0" indent="0" rtl="0">
              <a:spcBef>
                <a:spcPts val="0"/>
              </a:spcBef>
              <a:buFont typeface="Cabin"/>
              <a:buNone/>
              <a:defRPr sz="1800" b="1"/>
            </a:lvl1pPr>
            <a:lvl2pPr marL="336819" lvl="1" indent="-6619" rtl="0">
              <a:spcBef>
                <a:spcPts val="0"/>
              </a:spcBef>
              <a:buFont typeface="Cabin"/>
              <a:buNone/>
              <a:defRPr sz="1500" b="1"/>
            </a:lvl2pPr>
            <a:lvl3pPr marL="673638" lvl="2" indent="-538" rtl="0">
              <a:spcBef>
                <a:spcPts val="0"/>
              </a:spcBef>
              <a:buFont typeface="Cabin"/>
              <a:buNone/>
              <a:defRPr sz="1300" b="1"/>
            </a:lvl3pPr>
            <a:lvl4pPr marL="1010458" lvl="3" indent="-7157" rtl="0">
              <a:spcBef>
                <a:spcPts val="0"/>
              </a:spcBef>
              <a:buFont typeface="Cabin"/>
              <a:buNone/>
              <a:defRPr sz="1200" b="1"/>
            </a:lvl4pPr>
            <a:lvl5pPr marL="1347277" lvl="4" indent="-1076" rtl="0">
              <a:spcBef>
                <a:spcPts val="0"/>
              </a:spcBef>
              <a:buFont typeface="Cabin"/>
              <a:buNone/>
              <a:defRPr sz="1200" b="1"/>
            </a:lvl5pPr>
            <a:lvl6pPr marL="1684096" lvl="5" indent="-7696" rtl="0">
              <a:spcBef>
                <a:spcPts val="0"/>
              </a:spcBef>
              <a:buFont typeface="Cabin"/>
              <a:buNone/>
              <a:defRPr sz="1200" b="1"/>
            </a:lvl6pPr>
            <a:lvl7pPr marL="2020915" lvl="6" indent="-1615" rtl="0">
              <a:spcBef>
                <a:spcPts val="0"/>
              </a:spcBef>
              <a:buFont typeface="Cabin"/>
              <a:buNone/>
              <a:defRPr sz="1200" b="1"/>
            </a:lvl7pPr>
            <a:lvl8pPr marL="2357735" lvl="7" indent="-8234" rtl="0">
              <a:spcBef>
                <a:spcPts val="0"/>
              </a:spcBef>
              <a:buFont typeface="Cabin"/>
              <a:buNone/>
              <a:defRPr sz="1200" b="1"/>
            </a:lvl8pPr>
            <a:lvl9pPr marL="2694554" lvl="8" indent="-2153" rtl="0">
              <a:spcBef>
                <a:spcPts val="0"/>
              </a:spcBef>
              <a:buFont typeface="Cabin"/>
              <a:buNone/>
              <a:defRPr sz="1200" b="1"/>
            </a:lvl9pPr>
          </a:lstStyle>
          <a:p>
            <a:endParaRPr/>
          </a:p>
        </p:txBody>
      </p:sp>
      <p:sp>
        <p:nvSpPr>
          <p:cNvPr id="68" name="Shape 68"/>
          <p:cNvSpPr txBox="1">
            <a:spLocks noGrp="1"/>
          </p:cNvSpPr>
          <p:nvPr>
            <p:ph type="body" idx="4"/>
          </p:nvPr>
        </p:nvSpPr>
        <p:spPr>
          <a:xfrm>
            <a:off x="4645121" y="2174733"/>
            <a:ext cx="4041300" cy="3951000"/>
          </a:xfrm>
          <a:prstGeom prst="rect">
            <a:avLst/>
          </a:prstGeom>
          <a:noFill/>
          <a:ln>
            <a:noFill/>
          </a:ln>
        </p:spPr>
        <p:txBody>
          <a:bodyPr lIns="91425" tIns="91425" rIns="91425" bIns="91425" anchor="t"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3050"/>
            <a:ext cx="8229600" cy="1144500"/>
          </a:xfrm>
          <a:prstGeom prst="rect">
            <a:avLst/>
          </a:prstGeom>
          <a:noFill/>
          <a:ln>
            <a:noFill/>
          </a:ln>
        </p:spPr>
        <p:txBody>
          <a:bodyPr lIns="91425" tIns="91425" rIns="91425" bIns="91425" anchor="ctr"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703" y="273516"/>
            <a:ext cx="3007500" cy="1160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73" name="Shape 73"/>
          <p:cNvSpPr txBox="1">
            <a:spLocks noGrp="1"/>
          </p:cNvSpPr>
          <p:nvPr>
            <p:ph type="body" idx="1"/>
          </p:nvPr>
        </p:nvSpPr>
        <p:spPr>
          <a:xfrm>
            <a:off x="3574543" y="273516"/>
            <a:ext cx="5111699" cy="5852100"/>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100"/>
            </a:lvl2pPr>
            <a:lvl3pPr lvl="2" rtl="0">
              <a:spcBef>
                <a:spcPts val="0"/>
              </a:spcBef>
              <a:defRPr sz="18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74" name="Shape 74"/>
          <p:cNvSpPr txBox="1">
            <a:spLocks noGrp="1"/>
          </p:cNvSpPr>
          <p:nvPr>
            <p:ph type="body" idx="2"/>
          </p:nvPr>
        </p:nvSpPr>
        <p:spPr>
          <a:xfrm>
            <a:off x="457703" y="1434565"/>
            <a:ext cx="3007500" cy="4691099"/>
          </a:xfrm>
          <a:prstGeom prst="rect">
            <a:avLst/>
          </a:prstGeom>
          <a:noFill/>
          <a:ln>
            <a:noFill/>
          </a:ln>
        </p:spPr>
        <p:txBody>
          <a:bodyPr lIns="91425" tIns="91425" rIns="91425" bIns="91425" anchor="t" anchorCtr="0"/>
          <a:lstStyle>
            <a:lvl1pPr marL="0" lvl="0" indent="0" rtl="0">
              <a:spcBef>
                <a:spcPts val="0"/>
              </a:spcBef>
              <a:buFont typeface="Cabin"/>
              <a:buNone/>
              <a:defRPr sz="1000"/>
            </a:lvl1pPr>
            <a:lvl2pPr marL="336819" lvl="1" indent="-6619" rtl="0">
              <a:spcBef>
                <a:spcPts val="0"/>
              </a:spcBef>
              <a:buFont typeface="Cabin"/>
              <a:buNone/>
              <a:defRPr sz="900"/>
            </a:lvl2pPr>
            <a:lvl3pPr marL="673638" lvl="2" indent="-538" rtl="0">
              <a:spcBef>
                <a:spcPts val="0"/>
              </a:spcBef>
              <a:buFont typeface="Cabin"/>
              <a:buNone/>
              <a:defRPr sz="700"/>
            </a:lvl3pPr>
            <a:lvl4pPr marL="1010458" lvl="3" indent="-7157" rtl="0">
              <a:spcBef>
                <a:spcPts val="0"/>
              </a:spcBef>
              <a:buFont typeface="Cabin"/>
              <a:buNone/>
              <a:defRPr sz="700"/>
            </a:lvl4pPr>
            <a:lvl5pPr marL="1347277" lvl="4" indent="-1076" rtl="0">
              <a:spcBef>
                <a:spcPts val="0"/>
              </a:spcBef>
              <a:buFont typeface="Cabin"/>
              <a:buNone/>
              <a:defRPr sz="700"/>
            </a:lvl5pPr>
            <a:lvl6pPr marL="1684096" lvl="5" indent="-7696" rtl="0">
              <a:spcBef>
                <a:spcPts val="0"/>
              </a:spcBef>
              <a:buFont typeface="Cabin"/>
              <a:buNone/>
              <a:defRPr sz="700"/>
            </a:lvl6pPr>
            <a:lvl7pPr marL="2020915" lvl="6" indent="-1615" rtl="0">
              <a:spcBef>
                <a:spcPts val="0"/>
              </a:spcBef>
              <a:buFont typeface="Cabin"/>
              <a:buNone/>
              <a:defRPr sz="700"/>
            </a:lvl7pPr>
            <a:lvl8pPr marL="2357735" lvl="7" indent="-8234" rtl="0">
              <a:spcBef>
                <a:spcPts val="0"/>
              </a:spcBef>
              <a:buFont typeface="Cabin"/>
              <a:buNone/>
              <a:defRPr sz="700"/>
            </a:lvl8pPr>
            <a:lvl9pPr marL="2694554" lvl="8" indent="-2153" rtl="0">
              <a:spcBef>
                <a:spcPts val="0"/>
              </a:spcBef>
              <a:buFont typeface="Cabin"/>
              <a:buNone/>
              <a:defRPr sz="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437" y="2130076"/>
            <a:ext cx="7773000" cy="1470299"/>
          </a:xfrm>
          <a:prstGeom prst="rect">
            <a:avLst/>
          </a:prstGeom>
          <a:noFill/>
          <a:ln>
            <a:noFill/>
          </a:ln>
        </p:spPr>
        <p:txBody>
          <a:bodyPr lIns="91425" tIns="91425" rIns="91425" bIns="91425" anchor="b" anchorCtr="0"/>
          <a:lstStyle>
            <a:lvl1pPr marL="0" marR="0" lvl="0" indent="0" algn="ctr" rtl="0">
              <a:spcBef>
                <a:spcPts val="0"/>
              </a:spcBef>
              <a:spcAft>
                <a:spcPts val="0"/>
              </a:spcAft>
              <a:defRPr sz="6200" b="0" i="0" u="none" strike="noStrike" cap="none">
                <a:solidFill>
                  <a:srgbClr val="000000"/>
                </a:solidFill>
                <a:latin typeface="Cabin"/>
                <a:ea typeface="Cabin"/>
                <a:cs typeface="Cabin"/>
                <a:sym typeface="Cabin"/>
              </a:defRPr>
            </a:lvl1pPr>
            <a:lvl2pPr marL="0" marR="0" lvl="1" indent="0" algn="ctr" rtl="0">
              <a:spcBef>
                <a:spcPts val="0"/>
              </a:spcBef>
              <a:spcAft>
                <a:spcPts val="0"/>
              </a:spcAft>
              <a:defRPr sz="6200" b="0" i="0" u="none" strike="noStrike" cap="none">
                <a:solidFill>
                  <a:srgbClr val="000000"/>
                </a:solidFill>
                <a:latin typeface="Cabin"/>
                <a:ea typeface="Cabin"/>
                <a:cs typeface="Cabin"/>
                <a:sym typeface="Cabin"/>
              </a:defRPr>
            </a:lvl2pPr>
            <a:lvl3pPr marL="0" marR="0" lvl="2" indent="0" algn="ctr" rtl="0">
              <a:spcBef>
                <a:spcPts val="0"/>
              </a:spcBef>
              <a:spcAft>
                <a:spcPts val="0"/>
              </a:spcAft>
              <a:defRPr sz="6200" b="0" i="0" u="none" strike="noStrike" cap="none">
                <a:solidFill>
                  <a:srgbClr val="000000"/>
                </a:solidFill>
                <a:latin typeface="Cabin"/>
                <a:ea typeface="Cabin"/>
                <a:cs typeface="Cabin"/>
                <a:sym typeface="Cabin"/>
              </a:defRPr>
            </a:lvl3pPr>
            <a:lvl4pPr marL="0" marR="0" lvl="3" indent="0" algn="ctr" rtl="0">
              <a:spcBef>
                <a:spcPts val="0"/>
              </a:spcBef>
              <a:spcAft>
                <a:spcPts val="0"/>
              </a:spcAft>
              <a:defRPr sz="6200" b="0" i="0" u="none" strike="noStrike" cap="none">
                <a:solidFill>
                  <a:srgbClr val="000000"/>
                </a:solidFill>
                <a:latin typeface="Cabin"/>
                <a:ea typeface="Cabin"/>
                <a:cs typeface="Cabin"/>
                <a:sym typeface="Cabin"/>
              </a:defRPr>
            </a:lvl4pPr>
            <a:lvl5pPr marL="0" marR="0" lvl="4" indent="0" algn="ctr" rtl="0">
              <a:spcBef>
                <a:spcPts val="0"/>
              </a:spcBef>
              <a:spcAft>
                <a:spcPts val="0"/>
              </a:spcAft>
              <a:defRPr sz="6200" b="0" i="0" u="none" strike="noStrike" cap="none">
                <a:solidFill>
                  <a:srgbClr val="000000"/>
                </a:solidFill>
                <a:latin typeface="Cabin"/>
                <a:ea typeface="Cabin"/>
                <a:cs typeface="Cabin"/>
                <a:sym typeface="Cabin"/>
              </a:defRPr>
            </a:lvl5pPr>
            <a:lvl6pPr marL="1852505" marR="0" lvl="5" indent="-176105" algn="ctr" rtl="0">
              <a:spcBef>
                <a:spcPts val="0"/>
              </a:spcBef>
              <a:spcAft>
                <a:spcPts val="0"/>
              </a:spcAft>
              <a:defRPr sz="6200" b="0" i="0" u="none" strike="noStrike" cap="none">
                <a:solidFill>
                  <a:srgbClr val="000000"/>
                </a:solidFill>
                <a:latin typeface="Cabin"/>
                <a:ea typeface="Cabin"/>
                <a:cs typeface="Cabin"/>
                <a:sym typeface="Cabin"/>
              </a:defRPr>
            </a:lvl6pPr>
            <a:lvl7pPr marL="2189325" marR="0" lvl="6" indent="-170025" algn="ctr" rtl="0">
              <a:spcBef>
                <a:spcPts val="0"/>
              </a:spcBef>
              <a:spcAft>
                <a:spcPts val="0"/>
              </a:spcAft>
              <a:defRPr sz="6200" b="0" i="0" u="none" strike="noStrike" cap="none">
                <a:solidFill>
                  <a:srgbClr val="000000"/>
                </a:solidFill>
                <a:latin typeface="Cabin"/>
                <a:ea typeface="Cabin"/>
                <a:cs typeface="Cabin"/>
                <a:sym typeface="Cabin"/>
              </a:defRPr>
            </a:lvl7pPr>
            <a:lvl8pPr marL="2526144" marR="0" lvl="7" indent="-176644" algn="ctr" rtl="0">
              <a:spcBef>
                <a:spcPts val="0"/>
              </a:spcBef>
              <a:spcAft>
                <a:spcPts val="0"/>
              </a:spcAft>
              <a:defRPr sz="6200" b="0" i="0" u="none" strike="noStrike" cap="none">
                <a:solidFill>
                  <a:srgbClr val="000000"/>
                </a:solidFill>
                <a:latin typeface="Cabin"/>
                <a:ea typeface="Cabin"/>
                <a:cs typeface="Cabin"/>
                <a:sym typeface="Cabin"/>
              </a:defRPr>
            </a:lvl8pPr>
            <a:lvl9pPr marL="2862964" marR="0" lvl="8" indent="-170564" algn="ctr" rtl="0">
              <a:spcBef>
                <a:spcPts val="0"/>
              </a:spcBef>
              <a:spcAft>
                <a:spcPts val="0"/>
              </a:spcAft>
              <a:defRPr sz="6200" b="0" i="0" u="none" strike="noStrike" cap="none">
                <a:solidFill>
                  <a:srgbClr val="000000"/>
                </a:solidFill>
                <a:latin typeface="Cabin"/>
                <a:ea typeface="Cabin"/>
                <a:cs typeface="Cabin"/>
                <a:sym typeface="Cabin"/>
              </a:defRPr>
            </a:lvl9pPr>
          </a:lstStyle>
          <a:p>
            <a:endParaRPr/>
          </a:p>
        </p:txBody>
      </p:sp>
      <p:sp>
        <p:nvSpPr>
          <p:cNvPr id="12" name="Shape 12"/>
          <p:cNvSpPr txBox="1">
            <a:spLocks noGrp="1"/>
          </p:cNvSpPr>
          <p:nvPr>
            <p:ph type="subTitle" idx="1"/>
          </p:nvPr>
        </p:nvSpPr>
        <p:spPr>
          <a:xfrm>
            <a:off x="1371991" y="3886162"/>
            <a:ext cx="6399900" cy="1752600"/>
          </a:xfrm>
          <a:prstGeom prst="rect">
            <a:avLst/>
          </a:prstGeom>
          <a:noFill/>
          <a:ln>
            <a:noFill/>
          </a:ln>
        </p:spPr>
        <p:txBody>
          <a:bodyPr lIns="91425" tIns="91425" rIns="91425" bIns="91425" anchor="t" anchorCtr="0"/>
          <a:lstStyle>
            <a:lvl1pPr marL="0" marR="0" lvl="0" indent="0"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1pPr>
            <a:lvl2pPr marL="336819" marR="0" lvl="1" indent="-6619"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2pPr>
            <a:lvl3pPr marL="673638" marR="0" lvl="2" indent="-538"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3pPr>
            <a:lvl4pPr marL="1010458" marR="0" lvl="3" indent="-7157"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4pPr>
            <a:lvl5pPr marL="1347277" marR="0" lvl="4" indent="-1076"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5pPr>
            <a:lvl6pPr marL="1684096" marR="0" lvl="5" indent="-7696"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6pPr>
            <a:lvl7pPr marL="2020915" marR="0" lvl="6" indent="-1615"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7pPr>
            <a:lvl8pPr marL="2357735" marR="0" lvl="7" indent="-8234"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8pPr>
            <a:lvl9pPr marL="2694554" marR="0" lvl="8" indent="-2153" algn="ctr" rtl="0">
              <a:spcBef>
                <a:spcPts val="0"/>
              </a:spcBef>
              <a:spcAft>
                <a:spcPts val="0"/>
              </a:spcAft>
              <a:buClr>
                <a:srgbClr val="000000"/>
              </a:buClr>
              <a:buFont typeface="Times New Roman"/>
              <a:buNone/>
              <a:defRPr sz="2700" b="0" i="0" u="none" strike="noStrike" cap="none">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1791737" y="4800487"/>
            <a:ext cx="5486699" cy="566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77" name="Shape 77"/>
          <p:cNvSpPr>
            <a:spLocks noGrp="1"/>
          </p:cNvSpPr>
          <p:nvPr>
            <p:ph type="pic" idx="2"/>
          </p:nvPr>
        </p:nvSpPr>
        <p:spPr>
          <a:xfrm>
            <a:off x="1791737" y="612900"/>
            <a:ext cx="5486699" cy="4115100"/>
          </a:xfrm>
          <a:prstGeom prst="rect">
            <a:avLst/>
          </a:prstGeom>
          <a:noFill/>
          <a:ln>
            <a:noFill/>
          </a:ln>
        </p:spPr>
      </p:sp>
      <p:sp>
        <p:nvSpPr>
          <p:cNvPr id="78" name="Shape 78"/>
          <p:cNvSpPr txBox="1">
            <a:spLocks noGrp="1"/>
          </p:cNvSpPr>
          <p:nvPr>
            <p:ph type="body" idx="1"/>
          </p:nvPr>
        </p:nvSpPr>
        <p:spPr>
          <a:xfrm>
            <a:off x="1791737" y="5367616"/>
            <a:ext cx="5486699" cy="804899"/>
          </a:xfrm>
          <a:prstGeom prst="rect">
            <a:avLst/>
          </a:prstGeom>
          <a:noFill/>
          <a:ln>
            <a:noFill/>
          </a:ln>
        </p:spPr>
        <p:txBody>
          <a:bodyPr lIns="91425" tIns="91425" rIns="91425" bIns="91425" anchor="t" anchorCtr="0"/>
          <a:lstStyle>
            <a:lvl1pPr marL="0" lvl="0" indent="0" rtl="0">
              <a:spcBef>
                <a:spcPts val="0"/>
              </a:spcBef>
              <a:buFont typeface="Cabin"/>
              <a:buNone/>
              <a:defRPr sz="1000"/>
            </a:lvl1pPr>
            <a:lvl2pPr marL="336819" lvl="1" indent="-6619" rtl="0">
              <a:spcBef>
                <a:spcPts val="0"/>
              </a:spcBef>
              <a:buFont typeface="Cabin"/>
              <a:buNone/>
              <a:defRPr sz="900"/>
            </a:lvl2pPr>
            <a:lvl3pPr marL="673638" lvl="2" indent="-538" rtl="0">
              <a:spcBef>
                <a:spcPts val="0"/>
              </a:spcBef>
              <a:buFont typeface="Cabin"/>
              <a:buNone/>
              <a:defRPr sz="700"/>
            </a:lvl3pPr>
            <a:lvl4pPr marL="1010458" lvl="3" indent="-7157" rtl="0">
              <a:spcBef>
                <a:spcPts val="0"/>
              </a:spcBef>
              <a:buFont typeface="Cabin"/>
              <a:buNone/>
              <a:defRPr sz="700"/>
            </a:lvl4pPr>
            <a:lvl5pPr marL="1347277" lvl="4" indent="-1076" rtl="0">
              <a:spcBef>
                <a:spcPts val="0"/>
              </a:spcBef>
              <a:buFont typeface="Cabin"/>
              <a:buNone/>
              <a:defRPr sz="700"/>
            </a:lvl5pPr>
            <a:lvl6pPr marL="1684096" lvl="5" indent="-7696" rtl="0">
              <a:spcBef>
                <a:spcPts val="0"/>
              </a:spcBef>
              <a:buFont typeface="Cabin"/>
              <a:buNone/>
              <a:defRPr sz="700"/>
            </a:lvl6pPr>
            <a:lvl7pPr marL="2020915" lvl="6" indent="-1615" rtl="0">
              <a:spcBef>
                <a:spcPts val="0"/>
              </a:spcBef>
              <a:buFont typeface="Cabin"/>
              <a:buNone/>
              <a:defRPr sz="700"/>
            </a:lvl7pPr>
            <a:lvl8pPr marL="2357735" lvl="7" indent="-8234" rtl="0">
              <a:spcBef>
                <a:spcPts val="0"/>
              </a:spcBef>
              <a:buFont typeface="Cabin"/>
              <a:buNone/>
              <a:defRPr sz="700"/>
            </a:lvl8pPr>
            <a:lvl9pPr marL="2694554" lvl="8" indent="-2153" rtl="0">
              <a:spcBef>
                <a:spcPts val="0"/>
              </a:spcBef>
              <a:buFont typeface="Cabin"/>
              <a:buNone/>
              <a:defRPr sz="7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3050"/>
            <a:ext cx="8229600" cy="1144500"/>
          </a:xfrm>
          <a:prstGeom prst="rect">
            <a:avLst/>
          </a:prstGeom>
          <a:noFill/>
          <a:ln>
            <a:noFill/>
          </a:ln>
        </p:spPr>
        <p:txBody>
          <a:bodyPr lIns="91425" tIns="91425" rIns="91425" bIns="91425" anchor="ctr"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81" name="Shape 81"/>
          <p:cNvSpPr txBox="1">
            <a:spLocks noGrp="1"/>
          </p:cNvSpPr>
          <p:nvPr>
            <p:ph type="body" idx="1"/>
          </p:nvPr>
        </p:nvSpPr>
        <p:spPr>
          <a:xfrm rot="5400000">
            <a:off x="2309849" y="-247687"/>
            <a:ext cx="4524300" cy="8229600"/>
          </a:xfrm>
          <a:prstGeom prst="rect">
            <a:avLst/>
          </a:prstGeom>
          <a:noFill/>
          <a:ln>
            <a:noFill/>
          </a:ln>
        </p:spPr>
        <p:txBody>
          <a:bodyPr lIns="91425" tIns="91425" rIns="91425" bIns="91425" anchor="t" anchorCtr="0"/>
          <a:lstStyle>
            <a:lvl1pPr marL="252413" lvl="0" indent="-252413" algn="l" rtl="0">
              <a:spcBef>
                <a:spcPts val="1763"/>
              </a:spcBef>
              <a:spcAft>
                <a:spcPts val="0"/>
              </a:spcAft>
              <a:defRPr sz="3100">
                <a:solidFill>
                  <a:srgbClr val="000000"/>
                </a:solidFill>
                <a:latin typeface="Cabin"/>
                <a:ea typeface="Cabin"/>
                <a:cs typeface="Cabin"/>
                <a:sym typeface="Cabin"/>
              </a:defRPr>
            </a:lvl1pPr>
            <a:lvl2pPr marL="546100" lvl="1" indent="-215900" algn="l" rtl="0">
              <a:spcBef>
                <a:spcPts val="1763"/>
              </a:spcBef>
              <a:spcAft>
                <a:spcPts val="0"/>
              </a:spcAft>
              <a:defRPr sz="3100">
                <a:solidFill>
                  <a:srgbClr val="000000"/>
                </a:solidFill>
                <a:latin typeface="Cabin"/>
                <a:ea typeface="Cabin"/>
                <a:cs typeface="Cabin"/>
                <a:sym typeface="Cabin"/>
              </a:defRPr>
            </a:lvl2pPr>
            <a:lvl3pPr marL="841375" lvl="2" indent="-168275" algn="l" rtl="0">
              <a:spcBef>
                <a:spcPts val="1763"/>
              </a:spcBef>
              <a:spcAft>
                <a:spcPts val="0"/>
              </a:spcAft>
              <a:defRPr sz="3100">
                <a:solidFill>
                  <a:srgbClr val="000000"/>
                </a:solidFill>
                <a:latin typeface="Cabin"/>
                <a:ea typeface="Cabin"/>
                <a:cs typeface="Cabin"/>
                <a:sym typeface="Cabin"/>
              </a:defRPr>
            </a:lvl3pPr>
            <a:lvl4pPr marL="1177925" lvl="3" indent="-174625" algn="l" rtl="0">
              <a:spcBef>
                <a:spcPts val="1763"/>
              </a:spcBef>
              <a:spcAft>
                <a:spcPts val="0"/>
              </a:spcAft>
              <a:defRPr sz="3100">
                <a:solidFill>
                  <a:srgbClr val="000000"/>
                </a:solidFill>
                <a:latin typeface="Cabin"/>
                <a:ea typeface="Cabin"/>
                <a:cs typeface="Cabin"/>
                <a:sym typeface="Cabin"/>
              </a:defRPr>
            </a:lvl4pPr>
            <a:lvl5pPr marL="1514475" lvl="4" indent="-168275" algn="l" rtl="0">
              <a:spcBef>
                <a:spcPts val="1763"/>
              </a:spcBef>
              <a:spcAft>
                <a:spcPts val="0"/>
              </a:spcAft>
              <a:defRPr sz="3100">
                <a:solidFill>
                  <a:srgbClr val="000000"/>
                </a:solidFill>
                <a:latin typeface="Cabin"/>
                <a:ea typeface="Cabin"/>
                <a:cs typeface="Cabin"/>
                <a:sym typeface="Cabin"/>
              </a:defRPr>
            </a:lvl5pPr>
            <a:lvl6pPr marL="1852505" lvl="5" indent="-176105" algn="l" rtl="0">
              <a:spcBef>
                <a:spcPts val="1768"/>
              </a:spcBef>
              <a:spcAft>
                <a:spcPts val="0"/>
              </a:spcAft>
              <a:defRPr sz="3100">
                <a:solidFill>
                  <a:srgbClr val="000000"/>
                </a:solidFill>
                <a:latin typeface="Cabin"/>
                <a:ea typeface="Cabin"/>
                <a:cs typeface="Cabin"/>
                <a:sym typeface="Cabin"/>
              </a:defRPr>
            </a:lvl6pPr>
            <a:lvl7pPr marL="2189325" lvl="6" indent="-170025" algn="l" rtl="0">
              <a:spcBef>
                <a:spcPts val="1768"/>
              </a:spcBef>
              <a:spcAft>
                <a:spcPts val="0"/>
              </a:spcAft>
              <a:defRPr sz="3100">
                <a:solidFill>
                  <a:srgbClr val="000000"/>
                </a:solidFill>
                <a:latin typeface="Cabin"/>
                <a:ea typeface="Cabin"/>
                <a:cs typeface="Cabin"/>
                <a:sym typeface="Cabin"/>
              </a:defRPr>
            </a:lvl7pPr>
            <a:lvl8pPr marL="2526144" lvl="7" indent="-176644" algn="l" rtl="0">
              <a:spcBef>
                <a:spcPts val="1768"/>
              </a:spcBef>
              <a:spcAft>
                <a:spcPts val="0"/>
              </a:spcAft>
              <a:defRPr sz="3100">
                <a:solidFill>
                  <a:srgbClr val="000000"/>
                </a:solidFill>
                <a:latin typeface="Cabin"/>
                <a:ea typeface="Cabin"/>
                <a:cs typeface="Cabin"/>
                <a:sym typeface="Cabin"/>
              </a:defRPr>
            </a:lvl8pPr>
            <a:lvl9pPr marL="2862964" lvl="8" indent="-170564" algn="l" rtl="0">
              <a:spcBef>
                <a:spcPts val="1768"/>
              </a:spcBef>
              <a:spcAft>
                <a:spcPts val="0"/>
              </a:spcAft>
              <a:defRPr sz="31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4729898" y="2173717"/>
            <a:ext cx="5856600" cy="2056200"/>
          </a:xfrm>
          <a:prstGeom prst="rect">
            <a:avLst/>
          </a:prstGeom>
          <a:noFill/>
          <a:ln>
            <a:noFill/>
          </a:ln>
        </p:spPr>
        <p:txBody>
          <a:bodyPr lIns="91425" tIns="91425" rIns="91425" bIns="91425" anchor="ctr"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84" name="Shape 84"/>
          <p:cNvSpPr txBox="1">
            <a:spLocks noGrp="1"/>
          </p:cNvSpPr>
          <p:nvPr>
            <p:ph type="body" idx="1"/>
          </p:nvPr>
        </p:nvSpPr>
        <p:spPr>
          <a:xfrm rot="5400000">
            <a:off x="561967" y="169267"/>
            <a:ext cx="5856600" cy="6065099"/>
          </a:xfrm>
          <a:prstGeom prst="rect">
            <a:avLst/>
          </a:prstGeom>
          <a:noFill/>
          <a:ln>
            <a:noFill/>
          </a:ln>
        </p:spPr>
        <p:txBody>
          <a:bodyPr lIns="91425" tIns="91425" rIns="91425" bIns="91425" anchor="t" anchorCtr="0"/>
          <a:lstStyle>
            <a:lvl1pPr marL="252413" lvl="0" indent="-252413" algn="l" rtl="0">
              <a:spcBef>
                <a:spcPts val="1763"/>
              </a:spcBef>
              <a:spcAft>
                <a:spcPts val="0"/>
              </a:spcAft>
              <a:defRPr sz="3100">
                <a:solidFill>
                  <a:srgbClr val="000000"/>
                </a:solidFill>
                <a:latin typeface="Cabin"/>
                <a:ea typeface="Cabin"/>
                <a:cs typeface="Cabin"/>
                <a:sym typeface="Cabin"/>
              </a:defRPr>
            </a:lvl1pPr>
            <a:lvl2pPr marL="546100" lvl="1" indent="-215900" algn="l" rtl="0">
              <a:spcBef>
                <a:spcPts val="1763"/>
              </a:spcBef>
              <a:spcAft>
                <a:spcPts val="0"/>
              </a:spcAft>
              <a:defRPr sz="3100">
                <a:solidFill>
                  <a:srgbClr val="000000"/>
                </a:solidFill>
                <a:latin typeface="Cabin"/>
                <a:ea typeface="Cabin"/>
                <a:cs typeface="Cabin"/>
                <a:sym typeface="Cabin"/>
              </a:defRPr>
            </a:lvl2pPr>
            <a:lvl3pPr marL="841375" lvl="2" indent="-168275" algn="l" rtl="0">
              <a:spcBef>
                <a:spcPts val="1763"/>
              </a:spcBef>
              <a:spcAft>
                <a:spcPts val="0"/>
              </a:spcAft>
              <a:defRPr sz="3100">
                <a:solidFill>
                  <a:srgbClr val="000000"/>
                </a:solidFill>
                <a:latin typeface="Cabin"/>
                <a:ea typeface="Cabin"/>
                <a:cs typeface="Cabin"/>
                <a:sym typeface="Cabin"/>
              </a:defRPr>
            </a:lvl3pPr>
            <a:lvl4pPr marL="1177925" lvl="3" indent="-174625" algn="l" rtl="0">
              <a:spcBef>
                <a:spcPts val="1763"/>
              </a:spcBef>
              <a:spcAft>
                <a:spcPts val="0"/>
              </a:spcAft>
              <a:defRPr sz="3100">
                <a:solidFill>
                  <a:srgbClr val="000000"/>
                </a:solidFill>
                <a:latin typeface="Cabin"/>
                <a:ea typeface="Cabin"/>
                <a:cs typeface="Cabin"/>
                <a:sym typeface="Cabin"/>
              </a:defRPr>
            </a:lvl4pPr>
            <a:lvl5pPr marL="1514475" lvl="4" indent="-168275" algn="l" rtl="0">
              <a:spcBef>
                <a:spcPts val="1763"/>
              </a:spcBef>
              <a:spcAft>
                <a:spcPts val="0"/>
              </a:spcAft>
              <a:defRPr sz="3100">
                <a:solidFill>
                  <a:srgbClr val="000000"/>
                </a:solidFill>
                <a:latin typeface="Cabin"/>
                <a:ea typeface="Cabin"/>
                <a:cs typeface="Cabin"/>
                <a:sym typeface="Cabin"/>
              </a:defRPr>
            </a:lvl5pPr>
            <a:lvl6pPr marL="1852505" lvl="5" indent="-176105" algn="l" rtl="0">
              <a:spcBef>
                <a:spcPts val="1768"/>
              </a:spcBef>
              <a:spcAft>
                <a:spcPts val="0"/>
              </a:spcAft>
              <a:defRPr sz="3100">
                <a:solidFill>
                  <a:srgbClr val="000000"/>
                </a:solidFill>
                <a:latin typeface="Cabin"/>
                <a:ea typeface="Cabin"/>
                <a:cs typeface="Cabin"/>
                <a:sym typeface="Cabin"/>
              </a:defRPr>
            </a:lvl6pPr>
            <a:lvl7pPr marL="2189325" lvl="6" indent="-170025" algn="l" rtl="0">
              <a:spcBef>
                <a:spcPts val="1768"/>
              </a:spcBef>
              <a:spcAft>
                <a:spcPts val="0"/>
              </a:spcAft>
              <a:defRPr sz="3100">
                <a:solidFill>
                  <a:srgbClr val="000000"/>
                </a:solidFill>
                <a:latin typeface="Cabin"/>
                <a:ea typeface="Cabin"/>
                <a:cs typeface="Cabin"/>
                <a:sym typeface="Cabin"/>
              </a:defRPr>
            </a:lvl7pPr>
            <a:lvl8pPr marL="2526144" lvl="7" indent="-176644" algn="l" rtl="0">
              <a:spcBef>
                <a:spcPts val="1768"/>
              </a:spcBef>
              <a:spcAft>
                <a:spcPts val="0"/>
              </a:spcAft>
              <a:defRPr sz="3100">
                <a:solidFill>
                  <a:srgbClr val="000000"/>
                </a:solidFill>
                <a:latin typeface="Cabin"/>
                <a:ea typeface="Cabin"/>
                <a:cs typeface="Cabin"/>
                <a:sym typeface="Cabin"/>
              </a:defRPr>
            </a:lvl8pPr>
            <a:lvl9pPr marL="2862964" lvl="8" indent="-170564" algn="l" rtl="0">
              <a:spcBef>
                <a:spcPts val="1768"/>
              </a:spcBef>
              <a:spcAft>
                <a:spcPts val="0"/>
              </a:spcAft>
              <a:defRPr sz="31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437" y="2130076"/>
            <a:ext cx="7773000" cy="1470299"/>
          </a:xfrm>
          <a:prstGeom prst="rect">
            <a:avLst/>
          </a:prstGeom>
          <a:noFill/>
          <a:ln>
            <a:noFill/>
          </a:ln>
        </p:spPr>
        <p:txBody>
          <a:bodyPr lIns="91425" tIns="91425" rIns="91425" bIns="91425" anchor="ctr" anchorCtr="0"/>
          <a:lstStyle>
            <a:lvl1pPr marL="0" marR="0" lvl="0" indent="0" algn="ctr" rtl="0">
              <a:spcBef>
                <a:spcPts val="0"/>
              </a:spcBef>
              <a:spcAft>
                <a:spcPts val="0"/>
              </a:spcAft>
              <a:defRPr sz="53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5300" b="0" i="0" u="none" strike="noStrike" cap="none">
                <a:solidFill>
                  <a:srgbClr val="000000"/>
                </a:solidFill>
                <a:latin typeface="Arial"/>
                <a:ea typeface="Arial"/>
                <a:cs typeface="Arial"/>
                <a:sym typeface="Arial"/>
              </a:defRPr>
            </a:lvl2pPr>
            <a:lvl3pPr marL="0" marR="0" lvl="2" indent="0" algn="ctr" rtl="0">
              <a:spcBef>
                <a:spcPts val="0"/>
              </a:spcBef>
              <a:spcAft>
                <a:spcPts val="0"/>
              </a:spcAft>
              <a:defRPr sz="5300" b="0" i="0" u="none" strike="noStrike" cap="none">
                <a:solidFill>
                  <a:srgbClr val="000000"/>
                </a:solidFill>
                <a:latin typeface="Arial"/>
                <a:ea typeface="Arial"/>
                <a:cs typeface="Arial"/>
                <a:sym typeface="Arial"/>
              </a:defRPr>
            </a:lvl3pPr>
            <a:lvl4pPr marL="0" marR="0" lvl="3" indent="0" algn="ctr" rtl="0">
              <a:spcBef>
                <a:spcPts val="0"/>
              </a:spcBef>
              <a:spcAft>
                <a:spcPts val="0"/>
              </a:spcAft>
              <a:defRPr sz="5300" b="0" i="0" u="none" strike="noStrike" cap="none">
                <a:solidFill>
                  <a:srgbClr val="000000"/>
                </a:solidFill>
                <a:latin typeface="Arial"/>
                <a:ea typeface="Arial"/>
                <a:cs typeface="Arial"/>
                <a:sym typeface="Arial"/>
              </a:defRPr>
            </a:lvl4pPr>
            <a:lvl5pPr marL="0" marR="0" lvl="4" indent="0" algn="ctr" rtl="0">
              <a:spcBef>
                <a:spcPts val="0"/>
              </a:spcBef>
              <a:spcAft>
                <a:spcPts val="0"/>
              </a:spcAft>
              <a:defRPr sz="5300" b="0" i="0" u="none" strike="noStrike" cap="none">
                <a:solidFill>
                  <a:srgbClr val="000000"/>
                </a:solidFill>
                <a:latin typeface="Arial"/>
                <a:ea typeface="Arial"/>
                <a:cs typeface="Arial"/>
                <a:sym typeface="Arial"/>
              </a:defRPr>
            </a:lvl5pPr>
            <a:lvl6pPr marL="1852505" marR="0" lvl="5" indent="-176105" algn="ctr" rtl="0">
              <a:spcBef>
                <a:spcPts val="0"/>
              </a:spcBef>
              <a:spcAft>
                <a:spcPts val="0"/>
              </a:spcAft>
              <a:defRPr sz="5300" b="0" i="0" u="none" strike="noStrike" cap="none">
                <a:solidFill>
                  <a:srgbClr val="000000"/>
                </a:solidFill>
                <a:latin typeface="Arial"/>
                <a:ea typeface="Arial"/>
                <a:cs typeface="Arial"/>
                <a:sym typeface="Arial"/>
              </a:defRPr>
            </a:lvl6pPr>
            <a:lvl7pPr marL="2189325" marR="0" lvl="6" indent="-170025" algn="ctr" rtl="0">
              <a:spcBef>
                <a:spcPts val="0"/>
              </a:spcBef>
              <a:spcAft>
                <a:spcPts val="0"/>
              </a:spcAft>
              <a:defRPr sz="5300" b="0" i="0" u="none" strike="noStrike" cap="none">
                <a:solidFill>
                  <a:srgbClr val="000000"/>
                </a:solidFill>
                <a:latin typeface="Arial"/>
                <a:ea typeface="Arial"/>
                <a:cs typeface="Arial"/>
                <a:sym typeface="Arial"/>
              </a:defRPr>
            </a:lvl7pPr>
            <a:lvl8pPr marL="2526144" marR="0" lvl="7" indent="-176644" algn="ctr" rtl="0">
              <a:spcBef>
                <a:spcPts val="0"/>
              </a:spcBef>
              <a:spcAft>
                <a:spcPts val="0"/>
              </a:spcAft>
              <a:defRPr sz="5300" b="0" i="0" u="none" strike="noStrike" cap="none">
                <a:solidFill>
                  <a:srgbClr val="000000"/>
                </a:solidFill>
                <a:latin typeface="Arial"/>
                <a:ea typeface="Arial"/>
                <a:cs typeface="Arial"/>
                <a:sym typeface="Arial"/>
              </a:defRPr>
            </a:lvl8pPr>
            <a:lvl9pPr marL="2862964" marR="0" lvl="8" indent="-170564" algn="ctr" rtl="0">
              <a:spcBef>
                <a:spcPts val="0"/>
              </a:spcBef>
              <a:spcAft>
                <a:spcPts val="0"/>
              </a:spcAft>
              <a:defRPr sz="5300" b="0" i="0" u="none" strike="noStrike" cap="none">
                <a:solidFill>
                  <a:srgbClr val="000000"/>
                </a:solidFill>
                <a:latin typeface="Arial"/>
                <a:ea typeface="Arial"/>
                <a:cs typeface="Arial"/>
                <a:sym typeface="Arial"/>
              </a:defRPr>
            </a:lvl9pPr>
          </a:lstStyle>
          <a:p>
            <a:endParaRPr/>
          </a:p>
        </p:txBody>
      </p:sp>
      <p:sp>
        <p:nvSpPr>
          <p:cNvPr id="91" name="Shape 91"/>
          <p:cNvSpPr txBox="1">
            <a:spLocks noGrp="1"/>
          </p:cNvSpPr>
          <p:nvPr>
            <p:ph type="subTitle" idx="1"/>
          </p:nvPr>
        </p:nvSpPr>
        <p:spPr>
          <a:xfrm>
            <a:off x="1371991" y="3886162"/>
            <a:ext cx="6399900" cy="1752600"/>
          </a:xfrm>
          <a:prstGeom prst="rect">
            <a:avLst/>
          </a:prstGeom>
          <a:noFill/>
          <a:ln>
            <a:noFill/>
          </a:ln>
        </p:spPr>
        <p:txBody>
          <a:bodyPr lIns="91425" tIns="91425" rIns="91425" bIns="91425" anchor="ctr" anchorCtr="0"/>
          <a:lstStyle>
            <a:lvl1pPr marL="0" marR="0" lvl="0" indent="0" algn="ctr" rtl="0">
              <a:spcBef>
                <a:spcPts val="28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1pPr>
            <a:lvl2pPr marL="336819" marR="0" lvl="1" indent="-6619" algn="ctr" rtl="0">
              <a:spcBef>
                <a:spcPts val="28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2pPr>
            <a:lvl3pPr marL="673638" marR="0" lvl="2" indent="-538" algn="ctr" rtl="0">
              <a:spcBef>
                <a:spcPts val="28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3pPr>
            <a:lvl4pPr marL="1010458" marR="0" lvl="3" indent="-7157" algn="ctr" rtl="0">
              <a:spcBef>
                <a:spcPts val="28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4pPr>
            <a:lvl5pPr marL="1347277" marR="0" lvl="4" indent="-1076" algn="ctr" rtl="0">
              <a:spcBef>
                <a:spcPts val="2800"/>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5pPr>
            <a:lvl6pPr marL="1684096" marR="0" lvl="5" indent="-7696" algn="ctr" rtl="0">
              <a:spcBef>
                <a:spcPts val="2799"/>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6pPr>
            <a:lvl7pPr marL="2020915" marR="0" lvl="6" indent="-1615" algn="ctr" rtl="0">
              <a:spcBef>
                <a:spcPts val="2799"/>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7pPr>
            <a:lvl8pPr marL="2357735" marR="0" lvl="7" indent="-8234" algn="ctr" rtl="0">
              <a:spcBef>
                <a:spcPts val="2799"/>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8pPr>
            <a:lvl9pPr marL="2694554" marR="0" lvl="8" indent="-2153" algn="ctr" rtl="0">
              <a:spcBef>
                <a:spcPts val="2799"/>
              </a:spcBef>
              <a:spcAft>
                <a:spcPts val="0"/>
              </a:spcAft>
              <a:buClr>
                <a:srgbClr val="000000"/>
              </a:buClr>
              <a:buFont typeface="Times New Roman"/>
              <a:buNone/>
              <a:defRPr sz="2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92419" y="179388"/>
            <a:ext cx="7359299" cy="1712999"/>
          </a:xfrm>
          <a:prstGeom prst="rect">
            <a:avLst/>
          </a:prstGeom>
          <a:noFill/>
          <a:ln>
            <a:noFill/>
          </a:ln>
        </p:spPr>
        <p:txBody>
          <a:bodyPr lIns="91425" tIns="91425" rIns="91425" bIns="91425" anchor="ctr" anchorCtr="0"/>
          <a:lstStyle>
            <a:lvl1pPr lvl="0" algn="ctr" rtl="0">
              <a:spcBef>
                <a:spcPts val="0"/>
              </a:spcBef>
              <a:spcAft>
                <a:spcPts val="0"/>
              </a:spcAft>
              <a:defRPr sz="5300">
                <a:solidFill>
                  <a:srgbClr val="000000"/>
                </a:solidFill>
                <a:latin typeface="Arial"/>
                <a:ea typeface="Arial"/>
                <a:cs typeface="Arial"/>
                <a:sym typeface="Arial"/>
              </a:defRPr>
            </a:lvl1pPr>
            <a:lvl2pPr lvl="1" algn="ctr" rtl="0">
              <a:spcBef>
                <a:spcPts val="0"/>
              </a:spcBef>
              <a:spcAft>
                <a:spcPts val="0"/>
              </a:spcAft>
              <a:defRPr sz="5300">
                <a:solidFill>
                  <a:srgbClr val="000000"/>
                </a:solidFill>
                <a:latin typeface="Arial"/>
                <a:ea typeface="Arial"/>
                <a:cs typeface="Arial"/>
                <a:sym typeface="Arial"/>
              </a:defRPr>
            </a:lvl2pPr>
            <a:lvl3pPr lvl="2" algn="ctr" rtl="0">
              <a:spcBef>
                <a:spcPts val="0"/>
              </a:spcBef>
              <a:spcAft>
                <a:spcPts val="0"/>
              </a:spcAft>
              <a:defRPr sz="5300">
                <a:solidFill>
                  <a:srgbClr val="000000"/>
                </a:solidFill>
                <a:latin typeface="Arial"/>
                <a:ea typeface="Arial"/>
                <a:cs typeface="Arial"/>
                <a:sym typeface="Arial"/>
              </a:defRPr>
            </a:lvl3pPr>
            <a:lvl4pPr lvl="3" algn="ctr" rtl="0">
              <a:spcBef>
                <a:spcPts val="0"/>
              </a:spcBef>
              <a:spcAft>
                <a:spcPts val="0"/>
              </a:spcAft>
              <a:defRPr sz="5300">
                <a:solidFill>
                  <a:srgbClr val="000000"/>
                </a:solidFill>
                <a:latin typeface="Arial"/>
                <a:ea typeface="Arial"/>
                <a:cs typeface="Arial"/>
                <a:sym typeface="Arial"/>
              </a:defRPr>
            </a:lvl4pPr>
            <a:lvl5pPr lvl="4" algn="ctr" rtl="0">
              <a:spcBef>
                <a:spcPts val="0"/>
              </a:spcBef>
              <a:spcAft>
                <a:spcPts val="0"/>
              </a:spcAft>
              <a:defRPr sz="5300">
                <a:solidFill>
                  <a:srgbClr val="000000"/>
                </a:solidFill>
                <a:latin typeface="Arial"/>
                <a:ea typeface="Arial"/>
                <a:cs typeface="Arial"/>
                <a:sym typeface="Arial"/>
              </a:defRPr>
            </a:lvl5pPr>
            <a:lvl6pPr marL="1852505" lvl="5" indent="-176105" algn="ctr" rtl="0">
              <a:spcBef>
                <a:spcPts val="0"/>
              </a:spcBef>
              <a:spcAft>
                <a:spcPts val="0"/>
              </a:spcAft>
              <a:defRPr sz="5300">
                <a:solidFill>
                  <a:srgbClr val="000000"/>
                </a:solidFill>
                <a:latin typeface="Arial"/>
                <a:ea typeface="Arial"/>
                <a:cs typeface="Arial"/>
                <a:sym typeface="Arial"/>
              </a:defRPr>
            </a:lvl6pPr>
            <a:lvl7pPr marL="2189325" lvl="6" indent="-170025" algn="ctr" rtl="0">
              <a:spcBef>
                <a:spcPts val="0"/>
              </a:spcBef>
              <a:spcAft>
                <a:spcPts val="0"/>
              </a:spcAft>
              <a:defRPr sz="5300">
                <a:solidFill>
                  <a:srgbClr val="000000"/>
                </a:solidFill>
                <a:latin typeface="Arial"/>
                <a:ea typeface="Arial"/>
                <a:cs typeface="Arial"/>
                <a:sym typeface="Arial"/>
              </a:defRPr>
            </a:lvl7pPr>
            <a:lvl8pPr marL="2526144" lvl="7" indent="-176644" algn="ctr" rtl="0">
              <a:spcBef>
                <a:spcPts val="0"/>
              </a:spcBef>
              <a:spcAft>
                <a:spcPts val="0"/>
              </a:spcAft>
              <a:defRPr sz="5300">
                <a:solidFill>
                  <a:srgbClr val="000000"/>
                </a:solidFill>
                <a:latin typeface="Arial"/>
                <a:ea typeface="Arial"/>
                <a:cs typeface="Arial"/>
                <a:sym typeface="Arial"/>
              </a:defRPr>
            </a:lvl8pPr>
            <a:lvl9pPr marL="2862964" lvl="8" indent="-170564" algn="ctr" rtl="0">
              <a:spcBef>
                <a:spcPts val="0"/>
              </a:spcBef>
              <a:spcAft>
                <a:spcPts val="0"/>
              </a:spcAft>
              <a:defRPr sz="5300">
                <a:solidFill>
                  <a:srgbClr val="000000"/>
                </a:solidFill>
                <a:latin typeface="Arial"/>
                <a:ea typeface="Arial"/>
                <a:cs typeface="Arial"/>
                <a:sym typeface="Arial"/>
              </a:defRPr>
            </a:lvl9pPr>
          </a:lstStyle>
          <a:p>
            <a:endParaRPr/>
          </a:p>
        </p:txBody>
      </p:sp>
      <p:sp>
        <p:nvSpPr>
          <p:cNvPr id="94" name="Shape 94"/>
          <p:cNvSpPr txBox="1">
            <a:spLocks noGrp="1"/>
          </p:cNvSpPr>
          <p:nvPr>
            <p:ph type="body" idx="1"/>
          </p:nvPr>
        </p:nvSpPr>
        <p:spPr>
          <a:xfrm>
            <a:off x="892419" y="849312"/>
            <a:ext cx="3544799" cy="6213599"/>
          </a:xfrm>
          <a:prstGeom prst="rect">
            <a:avLst/>
          </a:prstGeom>
          <a:noFill/>
          <a:ln>
            <a:noFill/>
          </a:ln>
        </p:spPr>
        <p:txBody>
          <a:bodyPr lIns="91425" tIns="91425" rIns="91425" bIns="91425" anchor="ctr" anchorCtr="0"/>
          <a:lstStyle>
            <a:lvl1pPr marL="252413" lvl="0" indent="-252413" algn="l" rtl="0">
              <a:spcBef>
                <a:spcPts val="2800"/>
              </a:spcBef>
              <a:spcAft>
                <a:spcPts val="0"/>
              </a:spcAft>
              <a:defRPr sz="2400">
                <a:solidFill>
                  <a:srgbClr val="000000"/>
                </a:solidFill>
                <a:latin typeface="Arial"/>
                <a:ea typeface="Arial"/>
                <a:cs typeface="Arial"/>
                <a:sym typeface="Arial"/>
              </a:defRPr>
            </a:lvl1pPr>
            <a:lvl2pPr marL="546100" lvl="1" indent="-215900" algn="l" rtl="0">
              <a:spcBef>
                <a:spcPts val="2800"/>
              </a:spcBef>
              <a:spcAft>
                <a:spcPts val="0"/>
              </a:spcAft>
              <a:defRPr sz="2400">
                <a:solidFill>
                  <a:srgbClr val="000000"/>
                </a:solidFill>
                <a:latin typeface="Arial"/>
                <a:ea typeface="Arial"/>
                <a:cs typeface="Arial"/>
                <a:sym typeface="Arial"/>
              </a:defRPr>
            </a:lvl2pPr>
            <a:lvl3pPr marL="841375" lvl="2" indent="-168275" algn="l" rtl="0">
              <a:spcBef>
                <a:spcPts val="2800"/>
              </a:spcBef>
              <a:spcAft>
                <a:spcPts val="0"/>
              </a:spcAft>
              <a:defRPr sz="2400">
                <a:solidFill>
                  <a:srgbClr val="000000"/>
                </a:solidFill>
                <a:latin typeface="Arial"/>
                <a:ea typeface="Arial"/>
                <a:cs typeface="Arial"/>
                <a:sym typeface="Arial"/>
              </a:defRPr>
            </a:lvl3pPr>
            <a:lvl4pPr marL="1177925" lvl="3" indent="-174625" algn="l" rtl="0">
              <a:spcBef>
                <a:spcPts val="2800"/>
              </a:spcBef>
              <a:spcAft>
                <a:spcPts val="0"/>
              </a:spcAft>
              <a:defRPr sz="2400">
                <a:solidFill>
                  <a:srgbClr val="000000"/>
                </a:solidFill>
                <a:latin typeface="Arial"/>
                <a:ea typeface="Arial"/>
                <a:cs typeface="Arial"/>
                <a:sym typeface="Arial"/>
              </a:defRPr>
            </a:lvl4pPr>
            <a:lvl5pPr marL="1514475" lvl="4" indent="-168275" algn="l" rtl="0">
              <a:spcBef>
                <a:spcPts val="2800"/>
              </a:spcBef>
              <a:spcAft>
                <a:spcPts val="0"/>
              </a:spcAft>
              <a:defRPr sz="2400">
                <a:solidFill>
                  <a:srgbClr val="000000"/>
                </a:solidFill>
                <a:latin typeface="Arial"/>
                <a:ea typeface="Arial"/>
                <a:cs typeface="Arial"/>
                <a:sym typeface="Arial"/>
              </a:defRPr>
            </a:lvl5pPr>
            <a:lvl6pPr marL="1852505" lvl="5" indent="-176105" algn="l" rtl="0">
              <a:spcBef>
                <a:spcPts val="2799"/>
              </a:spcBef>
              <a:spcAft>
                <a:spcPts val="0"/>
              </a:spcAft>
              <a:defRPr sz="2400">
                <a:solidFill>
                  <a:srgbClr val="000000"/>
                </a:solidFill>
                <a:latin typeface="Arial"/>
                <a:ea typeface="Arial"/>
                <a:cs typeface="Arial"/>
                <a:sym typeface="Arial"/>
              </a:defRPr>
            </a:lvl6pPr>
            <a:lvl7pPr marL="2189325" lvl="6" indent="-170025" algn="l" rtl="0">
              <a:spcBef>
                <a:spcPts val="2799"/>
              </a:spcBef>
              <a:spcAft>
                <a:spcPts val="0"/>
              </a:spcAft>
              <a:defRPr sz="2400">
                <a:solidFill>
                  <a:srgbClr val="000000"/>
                </a:solidFill>
                <a:latin typeface="Arial"/>
                <a:ea typeface="Arial"/>
                <a:cs typeface="Arial"/>
                <a:sym typeface="Arial"/>
              </a:defRPr>
            </a:lvl7pPr>
            <a:lvl8pPr marL="2526144" lvl="7" indent="-176644" algn="l" rtl="0">
              <a:spcBef>
                <a:spcPts val="2799"/>
              </a:spcBef>
              <a:spcAft>
                <a:spcPts val="0"/>
              </a:spcAft>
              <a:defRPr sz="2400">
                <a:solidFill>
                  <a:srgbClr val="000000"/>
                </a:solidFill>
                <a:latin typeface="Arial"/>
                <a:ea typeface="Arial"/>
                <a:cs typeface="Arial"/>
                <a:sym typeface="Arial"/>
              </a:defRPr>
            </a:lvl8pPr>
            <a:lvl9pPr marL="2862964" lvl="8" indent="-170564" algn="l" rtl="0">
              <a:spcBef>
                <a:spcPts val="2799"/>
              </a:spcBef>
              <a:spcAft>
                <a:spcPts val="0"/>
              </a:spcAft>
              <a:defRPr sz="24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722277" y="4406401"/>
            <a:ext cx="7772099" cy="1363200"/>
          </a:xfrm>
          <a:prstGeom prst="rect">
            <a:avLst/>
          </a:prstGeom>
          <a:noFill/>
          <a:ln>
            <a:noFill/>
          </a:ln>
        </p:spPr>
        <p:txBody>
          <a:bodyPr lIns="91425" tIns="91425" rIns="91425" bIns="91425" anchor="t" anchorCtr="0"/>
          <a:lstStyle>
            <a:lvl1pPr lvl="0" algn="l" rtl="0">
              <a:spcBef>
                <a:spcPts val="0"/>
              </a:spcBef>
              <a:defRPr sz="2900" b="1" cap="none"/>
            </a:lvl1pPr>
            <a:lvl2pPr lvl="1" rtl="0">
              <a:spcBef>
                <a:spcPts val="0"/>
              </a:spcBef>
              <a:defRPr sz="5300">
                <a:solidFill>
                  <a:srgbClr val="000000"/>
                </a:solidFill>
                <a:latin typeface="Arial"/>
                <a:ea typeface="Arial"/>
                <a:cs typeface="Arial"/>
                <a:sym typeface="Arial"/>
              </a:defRPr>
            </a:lvl2pPr>
            <a:lvl3pPr lvl="2" rtl="0">
              <a:spcBef>
                <a:spcPts val="0"/>
              </a:spcBef>
              <a:defRPr sz="5300">
                <a:solidFill>
                  <a:srgbClr val="000000"/>
                </a:solidFill>
                <a:latin typeface="Arial"/>
                <a:ea typeface="Arial"/>
                <a:cs typeface="Arial"/>
                <a:sym typeface="Arial"/>
              </a:defRPr>
            </a:lvl3pPr>
            <a:lvl4pPr lvl="3" rtl="0">
              <a:spcBef>
                <a:spcPts val="0"/>
              </a:spcBef>
              <a:defRPr sz="5300">
                <a:solidFill>
                  <a:srgbClr val="000000"/>
                </a:solidFill>
                <a:latin typeface="Arial"/>
                <a:ea typeface="Arial"/>
                <a:cs typeface="Arial"/>
                <a:sym typeface="Arial"/>
              </a:defRPr>
            </a:lvl4pPr>
            <a:lvl5pPr lvl="4" rtl="0">
              <a:spcBef>
                <a:spcPts val="0"/>
              </a:spcBef>
              <a:defRPr sz="5300">
                <a:solidFill>
                  <a:srgbClr val="000000"/>
                </a:solidFill>
                <a:latin typeface="Arial"/>
                <a:ea typeface="Arial"/>
                <a:cs typeface="Arial"/>
                <a:sym typeface="Arial"/>
              </a:defRPr>
            </a:lvl5pPr>
            <a:lvl6pPr lvl="5" rtl="0">
              <a:spcBef>
                <a:spcPts val="0"/>
              </a:spcBef>
              <a:defRPr sz="5300">
                <a:solidFill>
                  <a:srgbClr val="000000"/>
                </a:solidFill>
                <a:latin typeface="Arial"/>
                <a:ea typeface="Arial"/>
                <a:cs typeface="Arial"/>
                <a:sym typeface="Arial"/>
              </a:defRPr>
            </a:lvl6pPr>
            <a:lvl7pPr lvl="6" rtl="0">
              <a:spcBef>
                <a:spcPts val="0"/>
              </a:spcBef>
              <a:defRPr sz="5300">
                <a:solidFill>
                  <a:srgbClr val="000000"/>
                </a:solidFill>
                <a:latin typeface="Arial"/>
                <a:ea typeface="Arial"/>
                <a:cs typeface="Arial"/>
                <a:sym typeface="Arial"/>
              </a:defRPr>
            </a:lvl7pPr>
            <a:lvl8pPr lvl="7" rtl="0">
              <a:spcBef>
                <a:spcPts val="0"/>
              </a:spcBef>
              <a:defRPr sz="5300">
                <a:solidFill>
                  <a:srgbClr val="000000"/>
                </a:solidFill>
                <a:latin typeface="Arial"/>
                <a:ea typeface="Arial"/>
                <a:cs typeface="Arial"/>
                <a:sym typeface="Arial"/>
              </a:defRPr>
            </a:lvl8pPr>
            <a:lvl9pPr lvl="8" rtl="0">
              <a:spcBef>
                <a:spcPts val="0"/>
              </a:spcBef>
              <a:defRPr sz="5300">
                <a:solidFill>
                  <a:srgbClr val="000000"/>
                </a:solidFill>
                <a:latin typeface="Arial"/>
                <a:ea typeface="Arial"/>
                <a:cs typeface="Arial"/>
                <a:sym typeface="Arial"/>
              </a:defRPr>
            </a:lvl9pPr>
          </a:lstStyle>
          <a:p>
            <a:endParaRPr/>
          </a:p>
        </p:txBody>
      </p:sp>
      <p:sp>
        <p:nvSpPr>
          <p:cNvPr id="97" name="Shape 97"/>
          <p:cNvSpPr txBox="1">
            <a:spLocks noGrp="1"/>
          </p:cNvSpPr>
          <p:nvPr>
            <p:ph type="body" idx="1"/>
          </p:nvPr>
        </p:nvSpPr>
        <p:spPr>
          <a:xfrm>
            <a:off x="722277" y="2907085"/>
            <a:ext cx="7772099" cy="1499399"/>
          </a:xfrm>
          <a:prstGeom prst="rect">
            <a:avLst/>
          </a:prstGeom>
          <a:noFill/>
          <a:ln>
            <a:noFill/>
          </a:ln>
        </p:spPr>
        <p:txBody>
          <a:bodyPr lIns="91425" tIns="91425" rIns="91425" bIns="91425" anchor="b" anchorCtr="0"/>
          <a:lstStyle>
            <a:lvl1pPr marL="0" lvl="0" indent="0" rtl="0">
              <a:spcBef>
                <a:spcPts val="0"/>
              </a:spcBef>
              <a:buFont typeface="Arial"/>
              <a:buNone/>
              <a:defRPr sz="1500"/>
            </a:lvl1pPr>
            <a:lvl2pPr marL="336819" lvl="1" indent="-6619" rtl="0">
              <a:spcBef>
                <a:spcPts val="0"/>
              </a:spcBef>
              <a:buFont typeface="Arial"/>
              <a:buNone/>
              <a:defRPr sz="1300"/>
            </a:lvl2pPr>
            <a:lvl3pPr marL="673638" lvl="2" indent="-538" rtl="0">
              <a:spcBef>
                <a:spcPts val="0"/>
              </a:spcBef>
              <a:buFont typeface="Arial"/>
              <a:buNone/>
              <a:defRPr sz="1200"/>
            </a:lvl3pPr>
            <a:lvl4pPr marL="1010458" lvl="3" indent="-7157" rtl="0">
              <a:spcBef>
                <a:spcPts val="0"/>
              </a:spcBef>
              <a:buFont typeface="Arial"/>
              <a:buNone/>
              <a:defRPr sz="1000"/>
            </a:lvl4pPr>
            <a:lvl5pPr marL="1347277" lvl="4" indent="-1076" rtl="0">
              <a:spcBef>
                <a:spcPts val="0"/>
              </a:spcBef>
              <a:buFont typeface="Arial"/>
              <a:buNone/>
              <a:defRPr sz="1000"/>
            </a:lvl5pPr>
            <a:lvl6pPr marL="1684096" lvl="5" indent="-7696" rtl="0">
              <a:spcBef>
                <a:spcPts val="0"/>
              </a:spcBef>
              <a:buFont typeface="Arial"/>
              <a:buNone/>
              <a:defRPr sz="1000"/>
            </a:lvl6pPr>
            <a:lvl7pPr marL="2020915" lvl="6" indent="-1615" rtl="0">
              <a:spcBef>
                <a:spcPts val="0"/>
              </a:spcBef>
              <a:buFont typeface="Arial"/>
              <a:buNone/>
              <a:defRPr sz="1000"/>
            </a:lvl7pPr>
            <a:lvl8pPr marL="2357735" lvl="7" indent="-8234" rtl="0">
              <a:spcBef>
                <a:spcPts val="0"/>
              </a:spcBef>
              <a:buFont typeface="Arial"/>
              <a:buNone/>
              <a:defRPr sz="1000"/>
            </a:lvl8pPr>
            <a:lvl9pPr marL="2694554" lvl="8" indent="-2153" rtl="0">
              <a:spcBef>
                <a:spcPts val="0"/>
              </a:spcBef>
              <a:buFont typeface="Arial"/>
              <a:buNone/>
              <a:defRPr sz="1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892419" y="179388"/>
            <a:ext cx="7359299" cy="1712999"/>
          </a:xfrm>
          <a:prstGeom prst="rect">
            <a:avLst/>
          </a:prstGeom>
          <a:noFill/>
          <a:ln>
            <a:noFill/>
          </a:ln>
        </p:spPr>
        <p:txBody>
          <a:bodyPr lIns="91425" tIns="91425" rIns="91425" bIns="91425" anchor="ctr" anchorCtr="0"/>
          <a:lstStyle>
            <a:lvl1pPr lvl="0" algn="ctr" rtl="0">
              <a:spcBef>
                <a:spcPts val="0"/>
              </a:spcBef>
              <a:spcAft>
                <a:spcPts val="0"/>
              </a:spcAft>
              <a:defRPr sz="5300">
                <a:solidFill>
                  <a:srgbClr val="000000"/>
                </a:solidFill>
                <a:latin typeface="Arial"/>
                <a:ea typeface="Arial"/>
                <a:cs typeface="Arial"/>
                <a:sym typeface="Arial"/>
              </a:defRPr>
            </a:lvl1pPr>
            <a:lvl2pPr lvl="1" algn="ctr" rtl="0">
              <a:spcBef>
                <a:spcPts val="0"/>
              </a:spcBef>
              <a:spcAft>
                <a:spcPts val="0"/>
              </a:spcAft>
              <a:defRPr sz="5300">
                <a:solidFill>
                  <a:srgbClr val="000000"/>
                </a:solidFill>
                <a:latin typeface="Arial"/>
                <a:ea typeface="Arial"/>
                <a:cs typeface="Arial"/>
                <a:sym typeface="Arial"/>
              </a:defRPr>
            </a:lvl2pPr>
            <a:lvl3pPr lvl="2" algn="ctr" rtl="0">
              <a:spcBef>
                <a:spcPts val="0"/>
              </a:spcBef>
              <a:spcAft>
                <a:spcPts val="0"/>
              </a:spcAft>
              <a:defRPr sz="5300">
                <a:solidFill>
                  <a:srgbClr val="000000"/>
                </a:solidFill>
                <a:latin typeface="Arial"/>
                <a:ea typeface="Arial"/>
                <a:cs typeface="Arial"/>
                <a:sym typeface="Arial"/>
              </a:defRPr>
            </a:lvl3pPr>
            <a:lvl4pPr lvl="3" algn="ctr" rtl="0">
              <a:spcBef>
                <a:spcPts val="0"/>
              </a:spcBef>
              <a:spcAft>
                <a:spcPts val="0"/>
              </a:spcAft>
              <a:defRPr sz="5300">
                <a:solidFill>
                  <a:srgbClr val="000000"/>
                </a:solidFill>
                <a:latin typeface="Arial"/>
                <a:ea typeface="Arial"/>
                <a:cs typeface="Arial"/>
                <a:sym typeface="Arial"/>
              </a:defRPr>
            </a:lvl4pPr>
            <a:lvl5pPr lvl="4" algn="ctr" rtl="0">
              <a:spcBef>
                <a:spcPts val="0"/>
              </a:spcBef>
              <a:spcAft>
                <a:spcPts val="0"/>
              </a:spcAft>
              <a:defRPr sz="5300">
                <a:solidFill>
                  <a:srgbClr val="000000"/>
                </a:solidFill>
                <a:latin typeface="Arial"/>
                <a:ea typeface="Arial"/>
                <a:cs typeface="Arial"/>
                <a:sym typeface="Arial"/>
              </a:defRPr>
            </a:lvl5pPr>
            <a:lvl6pPr marL="1852505" lvl="5" indent="-176105" algn="ctr" rtl="0">
              <a:spcBef>
                <a:spcPts val="0"/>
              </a:spcBef>
              <a:spcAft>
                <a:spcPts val="0"/>
              </a:spcAft>
              <a:defRPr sz="5300">
                <a:solidFill>
                  <a:srgbClr val="000000"/>
                </a:solidFill>
                <a:latin typeface="Arial"/>
                <a:ea typeface="Arial"/>
                <a:cs typeface="Arial"/>
                <a:sym typeface="Arial"/>
              </a:defRPr>
            </a:lvl6pPr>
            <a:lvl7pPr marL="2189325" lvl="6" indent="-170025" algn="ctr" rtl="0">
              <a:spcBef>
                <a:spcPts val="0"/>
              </a:spcBef>
              <a:spcAft>
                <a:spcPts val="0"/>
              </a:spcAft>
              <a:defRPr sz="5300">
                <a:solidFill>
                  <a:srgbClr val="000000"/>
                </a:solidFill>
                <a:latin typeface="Arial"/>
                <a:ea typeface="Arial"/>
                <a:cs typeface="Arial"/>
                <a:sym typeface="Arial"/>
              </a:defRPr>
            </a:lvl7pPr>
            <a:lvl8pPr marL="2526144" lvl="7" indent="-176644" algn="ctr" rtl="0">
              <a:spcBef>
                <a:spcPts val="0"/>
              </a:spcBef>
              <a:spcAft>
                <a:spcPts val="0"/>
              </a:spcAft>
              <a:defRPr sz="5300">
                <a:solidFill>
                  <a:srgbClr val="000000"/>
                </a:solidFill>
                <a:latin typeface="Arial"/>
                <a:ea typeface="Arial"/>
                <a:cs typeface="Arial"/>
                <a:sym typeface="Arial"/>
              </a:defRPr>
            </a:lvl8pPr>
            <a:lvl9pPr marL="2862964" lvl="8" indent="-170564" algn="ctr" rtl="0">
              <a:spcBef>
                <a:spcPts val="0"/>
              </a:spcBef>
              <a:spcAft>
                <a:spcPts val="0"/>
              </a:spcAft>
              <a:defRPr sz="5300">
                <a:solidFill>
                  <a:srgbClr val="000000"/>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893077" y="849575"/>
            <a:ext cx="1718100" cy="6212699"/>
          </a:xfrm>
          <a:prstGeom prst="rect">
            <a:avLst/>
          </a:prstGeom>
          <a:noFill/>
          <a:ln>
            <a:noFill/>
          </a:ln>
        </p:spPr>
        <p:txBody>
          <a:bodyPr lIns="91425" tIns="91425" rIns="91425" bIns="91425" anchor="ctr"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
        <p:nvSpPr>
          <p:cNvPr id="101" name="Shape 101"/>
          <p:cNvSpPr txBox="1">
            <a:spLocks noGrp="1"/>
          </p:cNvSpPr>
          <p:nvPr>
            <p:ph type="body" idx="2"/>
          </p:nvPr>
        </p:nvSpPr>
        <p:spPr>
          <a:xfrm>
            <a:off x="2718305" y="849575"/>
            <a:ext cx="1719299" cy="6212699"/>
          </a:xfrm>
          <a:prstGeom prst="rect">
            <a:avLst/>
          </a:prstGeom>
          <a:noFill/>
          <a:ln>
            <a:noFill/>
          </a:ln>
        </p:spPr>
        <p:txBody>
          <a:bodyPr lIns="91425" tIns="91425" rIns="91425" bIns="91425" anchor="ctr"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702" y="274633"/>
            <a:ext cx="8228699" cy="1143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5300">
                <a:solidFill>
                  <a:srgbClr val="000000"/>
                </a:solidFill>
                <a:latin typeface="Arial"/>
                <a:ea typeface="Arial"/>
                <a:cs typeface="Arial"/>
                <a:sym typeface="Arial"/>
              </a:defRPr>
            </a:lvl2pPr>
            <a:lvl3pPr lvl="2" rtl="0">
              <a:spcBef>
                <a:spcPts val="0"/>
              </a:spcBef>
              <a:defRPr sz="5300">
                <a:solidFill>
                  <a:srgbClr val="000000"/>
                </a:solidFill>
                <a:latin typeface="Arial"/>
                <a:ea typeface="Arial"/>
                <a:cs typeface="Arial"/>
                <a:sym typeface="Arial"/>
              </a:defRPr>
            </a:lvl3pPr>
            <a:lvl4pPr lvl="3" rtl="0">
              <a:spcBef>
                <a:spcPts val="0"/>
              </a:spcBef>
              <a:defRPr sz="5300">
                <a:solidFill>
                  <a:srgbClr val="000000"/>
                </a:solidFill>
                <a:latin typeface="Arial"/>
                <a:ea typeface="Arial"/>
                <a:cs typeface="Arial"/>
                <a:sym typeface="Arial"/>
              </a:defRPr>
            </a:lvl4pPr>
            <a:lvl5pPr lvl="4" rtl="0">
              <a:spcBef>
                <a:spcPts val="0"/>
              </a:spcBef>
              <a:defRPr sz="5300">
                <a:solidFill>
                  <a:srgbClr val="000000"/>
                </a:solidFill>
                <a:latin typeface="Arial"/>
                <a:ea typeface="Arial"/>
                <a:cs typeface="Arial"/>
                <a:sym typeface="Arial"/>
              </a:defRPr>
            </a:lvl5pPr>
            <a:lvl6pPr lvl="5" rtl="0">
              <a:spcBef>
                <a:spcPts val="0"/>
              </a:spcBef>
              <a:defRPr sz="5300">
                <a:solidFill>
                  <a:srgbClr val="000000"/>
                </a:solidFill>
                <a:latin typeface="Arial"/>
                <a:ea typeface="Arial"/>
                <a:cs typeface="Arial"/>
                <a:sym typeface="Arial"/>
              </a:defRPr>
            </a:lvl6pPr>
            <a:lvl7pPr lvl="6" rtl="0">
              <a:spcBef>
                <a:spcPts val="0"/>
              </a:spcBef>
              <a:defRPr sz="5300">
                <a:solidFill>
                  <a:srgbClr val="000000"/>
                </a:solidFill>
                <a:latin typeface="Arial"/>
                <a:ea typeface="Arial"/>
                <a:cs typeface="Arial"/>
                <a:sym typeface="Arial"/>
              </a:defRPr>
            </a:lvl7pPr>
            <a:lvl8pPr lvl="7" rtl="0">
              <a:spcBef>
                <a:spcPts val="0"/>
              </a:spcBef>
              <a:defRPr sz="5300">
                <a:solidFill>
                  <a:srgbClr val="000000"/>
                </a:solidFill>
                <a:latin typeface="Arial"/>
                <a:ea typeface="Arial"/>
                <a:cs typeface="Arial"/>
                <a:sym typeface="Arial"/>
              </a:defRPr>
            </a:lvl8pPr>
            <a:lvl9pPr lvl="8" rtl="0">
              <a:spcBef>
                <a:spcPts val="0"/>
              </a:spcBef>
              <a:defRPr sz="5300">
                <a:solidFill>
                  <a:srgbClr val="000000"/>
                </a:solidFill>
                <a:latin typeface="Arial"/>
                <a:ea typeface="Arial"/>
                <a:cs typeface="Arial"/>
                <a:sym typeface="Arial"/>
              </a:defRPr>
            </a:lvl9pPr>
          </a:lstStyle>
          <a:p>
            <a:endParaRPr/>
          </a:p>
        </p:txBody>
      </p:sp>
      <p:sp>
        <p:nvSpPr>
          <p:cNvPr id="104" name="Shape 104"/>
          <p:cNvSpPr txBox="1">
            <a:spLocks noGrp="1"/>
          </p:cNvSpPr>
          <p:nvPr>
            <p:ph type="body" idx="1"/>
          </p:nvPr>
        </p:nvSpPr>
        <p:spPr>
          <a:xfrm>
            <a:off x="457703" y="1535040"/>
            <a:ext cx="4040099" cy="639600"/>
          </a:xfrm>
          <a:prstGeom prst="rect">
            <a:avLst/>
          </a:prstGeom>
          <a:noFill/>
          <a:ln>
            <a:noFill/>
          </a:ln>
        </p:spPr>
        <p:txBody>
          <a:bodyPr lIns="91425" tIns="91425" rIns="91425" bIns="91425" anchor="b" anchorCtr="0"/>
          <a:lstStyle>
            <a:lvl1pPr marL="0" lvl="0" indent="0" rtl="0">
              <a:spcBef>
                <a:spcPts val="0"/>
              </a:spcBef>
              <a:buFont typeface="Arial"/>
              <a:buNone/>
              <a:defRPr sz="1800" b="1"/>
            </a:lvl1pPr>
            <a:lvl2pPr marL="336819" lvl="1" indent="-6619" rtl="0">
              <a:spcBef>
                <a:spcPts val="0"/>
              </a:spcBef>
              <a:buFont typeface="Arial"/>
              <a:buNone/>
              <a:defRPr sz="1500" b="1"/>
            </a:lvl2pPr>
            <a:lvl3pPr marL="673638" lvl="2" indent="-538" rtl="0">
              <a:spcBef>
                <a:spcPts val="0"/>
              </a:spcBef>
              <a:buFont typeface="Arial"/>
              <a:buNone/>
              <a:defRPr sz="1300" b="1"/>
            </a:lvl3pPr>
            <a:lvl4pPr marL="1010458" lvl="3" indent="-7157" rtl="0">
              <a:spcBef>
                <a:spcPts val="0"/>
              </a:spcBef>
              <a:buFont typeface="Arial"/>
              <a:buNone/>
              <a:defRPr sz="1200" b="1"/>
            </a:lvl4pPr>
            <a:lvl5pPr marL="1347277" lvl="4" indent="-1076" rtl="0">
              <a:spcBef>
                <a:spcPts val="0"/>
              </a:spcBef>
              <a:buFont typeface="Arial"/>
              <a:buNone/>
              <a:defRPr sz="1200" b="1"/>
            </a:lvl5pPr>
            <a:lvl6pPr marL="1684096" lvl="5" indent="-7696" rtl="0">
              <a:spcBef>
                <a:spcPts val="0"/>
              </a:spcBef>
              <a:buFont typeface="Arial"/>
              <a:buNone/>
              <a:defRPr sz="1200" b="1"/>
            </a:lvl6pPr>
            <a:lvl7pPr marL="2020915" lvl="6" indent="-1615" rtl="0">
              <a:spcBef>
                <a:spcPts val="0"/>
              </a:spcBef>
              <a:buFont typeface="Arial"/>
              <a:buNone/>
              <a:defRPr sz="1200" b="1"/>
            </a:lvl7pPr>
            <a:lvl8pPr marL="2357735" lvl="7" indent="-8234" rtl="0">
              <a:spcBef>
                <a:spcPts val="0"/>
              </a:spcBef>
              <a:buFont typeface="Arial"/>
              <a:buNone/>
              <a:defRPr sz="1200" b="1"/>
            </a:lvl8pPr>
            <a:lvl9pPr marL="2694554" lvl="8" indent="-2153" rtl="0">
              <a:spcBef>
                <a:spcPts val="0"/>
              </a:spcBef>
              <a:buFont typeface="Arial"/>
              <a:buNone/>
              <a:defRPr sz="1200" b="1"/>
            </a:lvl9pPr>
          </a:lstStyle>
          <a:p>
            <a:endParaRPr/>
          </a:p>
        </p:txBody>
      </p:sp>
      <p:sp>
        <p:nvSpPr>
          <p:cNvPr id="105" name="Shape 105"/>
          <p:cNvSpPr txBox="1">
            <a:spLocks noGrp="1"/>
          </p:cNvSpPr>
          <p:nvPr>
            <p:ph type="body" idx="2"/>
          </p:nvPr>
        </p:nvSpPr>
        <p:spPr>
          <a:xfrm>
            <a:off x="457703" y="2174733"/>
            <a:ext cx="4040099" cy="3951000"/>
          </a:xfrm>
          <a:prstGeom prst="rect">
            <a:avLst/>
          </a:prstGeom>
          <a:noFill/>
          <a:ln>
            <a:noFill/>
          </a:ln>
        </p:spPr>
        <p:txBody>
          <a:bodyPr lIns="91425" tIns="91425" rIns="91425" bIns="91425" anchor="ctr"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
        <p:nvSpPr>
          <p:cNvPr id="106" name="Shape 106"/>
          <p:cNvSpPr txBox="1">
            <a:spLocks noGrp="1"/>
          </p:cNvSpPr>
          <p:nvPr>
            <p:ph type="body" idx="3"/>
          </p:nvPr>
        </p:nvSpPr>
        <p:spPr>
          <a:xfrm>
            <a:off x="4645121" y="1535040"/>
            <a:ext cx="4041300" cy="639600"/>
          </a:xfrm>
          <a:prstGeom prst="rect">
            <a:avLst/>
          </a:prstGeom>
          <a:noFill/>
          <a:ln>
            <a:noFill/>
          </a:ln>
        </p:spPr>
        <p:txBody>
          <a:bodyPr lIns="91425" tIns="91425" rIns="91425" bIns="91425" anchor="b" anchorCtr="0"/>
          <a:lstStyle>
            <a:lvl1pPr marL="0" lvl="0" indent="0" rtl="0">
              <a:spcBef>
                <a:spcPts val="0"/>
              </a:spcBef>
              <a:buFont typeface="Arial"/>
              <a:buNone/>
              <a:defRPr sz="1800" b="1"/>
            </a:lvl1pPr>
            <a:lvl2pPr marL="336819" lvl="1" indent="-6619" rtl="0">
              <a:spcBef>
                <a:spcPts val="0"/>
              </a:spcBef>
              <a:buFont typeface="Arial"/>
              <a:buNone/>
              <a:defRPr sz="1500" b="1"/>
            </a:lvl2pPr>
            <a:lvl3pPr marL="673638" lvl="2" indent="-538" rtl="0">
              <a:spcBef>
                <a:spcPts val="0"/>
              </a:spcBef>
              <a:buFont typeface="Arial"/>
              <a:buNone/>
              <a:defRPr sz="1300" b="1"/>
            </a:lvl3pPr>
            <a:lvl4pPr marL="1010458" lvl="3" indent="-7157" rtl="0">
              <a:spcBef>
                <a:spcPts val="0"/>
              </a:spcBef>
              <a:buFont typeface="Arial"/>
              <a:buNone/>
              <a:defRPr sz="1200" b="1"/>
            </a:lvl4pPr>
            <a:lvl5pPr marL="1347277" lvl="4" indent="-1076" rtl="0">
              <a:spcBef>
                <a:spcPts val="0"/>
              </a:spcBef>
              <a:buFont typeface="Arial"/>
              <a:buNone/>
              <a:defRPr sz="1200" b="1"/>
            </a:lvl5pPr>
            <a:lvl6pPr marL="1684096" lvl="5" indent="-7696" rtl="0">
              <a:spcBef>
                <a:spcPts val="0"/>
              </a:spcBef>
              <a:buFont typeface="Arial"/>
              <a:buNone/>
              <a:defRPr sz="1200" b="1"/>
            </a:lvl6pPr>
            <a:lvl7pPr marL="2020915" lvl="6" indent="-1615" rtl="0">
              <a:spcBef>
                <a:spcPts val="0"/>
              </a:spcBef>
              <a:buFont typeface="Arial"/>
              <a:buNone/>
              <a:defRPr sz="1200" b="1"/>
            </a:lvl7pPr>
            <a:lvl8pPr marL="2357735" lvl="7" indent="-8234" rtl="0">
              <a:spcBef>
                <a:spcPts val="0"/>
              </a:spcBef>
              <a:buFont typeface="Arial"/>
              <a:buNone/>
              <a:defRPr sz="1200" b="1"/>
            </a:lvl8pPr>
            <a:lvl9pPr marL="2694554" lvl="8" indent="-2153" rtl="0">
              <a:spcBef>
                <a:spcPts val="0"/>
              </a:spcBef>
              <a:buFont typeface="Arial"/>
              <a:buNone/>
              <a:defRPr sz="1200" b="1"/>
            </a:lvl9pPr>
          </a:lstStyle>
          <a:p>
            <a:endParaRPr/>
          </a:p>
        </p:txBody>
      </p:sp>
      <p:sp>
        <p:nvSpPr>
          <p:cNvPr id="107" name="Shape 107"/>
          <p:cNvSpPr txBox="1">
            <a:spLocks noGrp="1"/>
          </p:cNvSpPr>
          <p:nvPr>
            <p:ph type="body" idx="4"/>
          </p:nvPr>
        </p:nvSpPr>
        <p:spPr>
          <a:xfrm>
            <a:off x="4645121" y="2174733"/>
            <a:ext cx="4041300" cy="3951000"/>
          </a:xfrm>
          <a:prstGeom prst="rect">
            <a:avLst/>
          </a:prstGeom>
          <a:noFill/>
          <a:ln>
            <a:noFill/>
          </a:ln>
        </p:spPr>
        <p:txBody>
          <a:bodyPr lIns="91425" tIns="91425" rIns="91425" bIns="91425" anchor="ctr"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92419" y="179388"/>
            <a:ext cx="7359299" cy="1712999"/>
          </a:xfrm>
          <a:prstGeom prst="rect">
            <a:avLst/>
          </a:prstGeom>
          <a:noFill/>
          <a:ln>
            <a:noFill/>
          </a:ln>
        </p:spPr>
        <p:txBody>
          <a:bodyPr lIns="91425" tIns="91425" rIns="91425" bIns="91425" anchor="ctr" anchorCtr="0"/>
          <a:lstStyle>
            <a:lvl1pPr lvl="0" algn="ctr" rtl="0">
              <a:spcBef>
                <a:spcPts val="0"/>
              </a:spcBef>
              <a:spcAft>
                <a:spcPts val="0"/>
              </a:spcAft>
              <a:defRPr sz="5300">
                <a:solidFill>
                  <a:srgbClr val="000000"/>
                </a:solidFill>
                <a:latin typeface="Arial"/>
                <a:ea typeface="Arial"/>
                <a:cs typeface="Arial"/>
                <a:sym typeface="Arial"/>
              </a:defRPr>
            </a:lvl1pPr>
            <a:lvl2pPr lvl="1" algn="ctr" rtl="0">
              <a:spcBef>
                <a:spcPts val="0"/>
              </a:spcBef>
              <a:spcAft>
                <a:spcPts val="0"/>
              </a:spcAft>
              <a:defRPr sz="5300">
                <a:solidFill>
                  <a:srgbClr val="000000"/>
                </a:solidFill>
                <a:latin typeface="Arial"/>
                <a:ea typeface="Arial"/>
                <a:cs typeface="Arial"/>
                <a:sym typeface="Arial"/>
              </a:defRPr>
            </a:lvl2pPr>
            <a:lvl3pPr lvl="2" algn="ctr" rtl="0">
              <a:spcBef>
                <a:spcPts val="0"/>
              </a:spcBef>
              <a:spcAft>
                <a:spcPts val="0"/>
              </a:spcAft>
              <a:defRPr sz="5300">
                <a:solidFill>
                  <a:srgbClr val="000000"/>
                </a:solidFill>
                <a:latin typeface="Arial"/>
                <a:ea typeface="Arial"/>
                <a:cs typeface="Arial"/>
                <a:sym typeface="Arial"/>
              </a:defRPr>
            </a:lvl3pPr>
            <a:lvl4pPr lvl="3" algn="ctr" rtl="0">
              <a:spcBef>
                <a:spcPts val="0"/>
              </a:spcBef>
              <a:spcAft>
                <a:spcPts val="0"/>
              </a:spcAft>
              <a:defRPr sz="5300">
                <a:solidFill>
                  <a:srgbClr val="000000"/>
                </a:solidFill>
                <a:latin typeface="Arial"/>
                <a:ea typeface="Arial"/>
                <a:cs typeface="Arial"/>
                <a:sym typeface="Arial"/>
              </a:defRPr>
            </a:lvl4pPr>
            <a:lvl5pPr lvl="4" algn="ctr" rtl="0">
              <a:spcBef>
                <a:spcPts val="0"/>
              </a:spcBef>
              <a:spcAft>
                <a:spcPts val="0"/>
              </a:spcAft>
              <a:defRPr sz="5300">
                <a:solidFill>
                  <a:srgbClr val="000000"/>
                </a:solidFill>
                <a:latin typeface="Arial"/>
                <a:ea typeface="Arial"/>
                <a:cs typeface="Arial"/>
                <a:sym typeface="Arial"/>
              </a:defRPr>
            </a:lvl5pPr>
            <a:lvl6pPr marL="1852505" lvl="5" indent="-176105" algn="ctr" rtl="0">
              <a:spcBef>
                <a:spcPts val="0"/>
              </a:spcBef>
              <a:spcAft>
                <a:spcPts val="0"/>
              </a:spcAft>
              <a:defRPr sz="5300">
                <a:solidFill>
                  <a:srgbClr val="000000"/>
                </a:solidFill>
                <a:latin typeface="Arial"/>
                <a:ea typeface="Arial"/>
                <a:cs typeface="Arial"/>
                <a:sym typeface="Arial"/>
              </a:defRPr>
            </a:lvl6pPr>
            <a:lvl7pPr marL="2189325" lvl="6" indent="-170025" algn="ctr" rtl="0">
              <a:spcBef>
                <a:spcPts val="0"/>
              </a:spcBef>
              <a:spcAft>
                <a:spcPts val="0"/>
              </a:spcAft>
              <a:defRPr sz="5300">
                <a:solidFill>
                  <a:srgbClr val="000000"/>
                </a:solidFill>
                <a:latin typeface="Arial"/>
                <a:ea typeface="Arial"/>
                <a:cs typeface="Arial"/>
                <a:sym typeface="Arial"/>
              </a:defRPr>
            </a:lvl7pPr>
            <a:lvl8pPr marL="2526144" lvl="7" indent="-176644" algn="ctr" rtl="0">
              <a:spcBef>
                <a:spcPts val="0"/>
              </a:spcBef>
              <a:spcAft>
                <a:spcPts val="0"/>
              </a:spcAft>
              <a:defRPr sz="5300">
                <a:solidFill>
                  <a:srgbClr val="000000"/>
                </a:solidFill>
                <a:latin typeface="Arial"/>
                <a:ea typeface="Arial"/>
                <a:cs typeface="Arial"/>
                <a:sym typeface="Arial"/>
              </a:defRPr>
            </a:lvl8pPr>
            <a:lvl9pPr marL="2862964" lvl="8" indent="-170564" algn="ctr" rtl="0">
              <a:spcBef>
                <a:spcPts val="0"/>
              </a:spcBef>
              <a:spcAft>
                <a:spcPts val="0"/>
              </a:spcAft>
              <a:defRPr sz="53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92419" y="1152525"/>
            <a:ext cx="7359299" cy="2320799"/>
          </a:xfrm>
          <a:prstGeom prst="rect">
            <a:avLst/>
          </a:prstGeom>
          <a:noFill/>
          <a:ln>
            <a:noFill/>
          </a:ln>
        </p:spPr>
        <p:txBody>
          <a:bodyPr lIns="91425" tIns="91425" rIns="91425" bIns="91425" anchor="b"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15" name="Shape 15"/>
          <p:cNvSpPr txBox="1">
            <a:spLocks noGrp="1"/>
          </p:cNvSpPr>
          <p:nvPr>
            <p:ph type="body" idx="1"/>
          </p:nvPr>
        </p:nvSpPr>
        <p:spPr>
          <a:xfrm>
            <a:off x="892419" y="3536950"/>
            <a:ext cx="7359299" cy="3543300"/>
          </a:xfrm>
          <a:prstGeom prst="rect">
            <a:avLst/>
          </a:prstGeom>
          <a:noFill/>
          <a:ln>
            <a:noFill/>
          </a:ln>
        </p:spPr>
        <p:txBody>
          <a:bodyPr lIns="91425" tIns="91425" rIns="91425" bIns="91425" anchor="t" anchorCtr="0"/>
          <a:lstStyle>
            <a:lvl1pPr marL="252413" lvl="0" indent="-252413" algn="ctr" rtl="0">
              <a:spcBef>
                <a:spcPts val="0"/>
              </a:spcBef>
              <a:spcAft>
                <a:spcPts val="0"/>
              </a:spcAft>
              <a:defRPr sz="2700">
                <a:solidFill>
                  <a:srgbClr val="000000"/>
                </a:solidFill>
                <a:latin typeface="Cabin"/>
                <a:ea typeface="Cabin"/>
                <a:cs typeface="Cabin"/>
                <a:sym typeface="Cabin"/>
              </a:defRPr>
            </a:lvl1pPr>
            <a:lvl2pPr marL="546100" lvl="1" indent="-215900" algn="ctr" rtl="0">
              <a:spcBef>
                <a:spcPts val="0"/>
              </a:spcBef>
              <a:spcAft>
                <a:spcPts val="0"/>
              </a:spcAft>
              <a:defRPr sz="2700">
                <a:solidFill>
                  <a:srgbClr val="000000"/>
                </a:solidFill>
                <a:latin typeface="Cabin"/>
                <a:ea typeface="Cabin"/>
                <a:cs typeface="Cabin"/>
                <a:sym typeface="Cabin"/>
              </a:defRPr>
            </a:lvl2pPr>
            <a:lvl3pPr marL="841375" lvl="2" indent="-168275" algn="ctr" rtl="0">
              <a:spcBef>
                <a:spcPts val="0"/>
              </a:spcBef>
              <a:spcAft>
                <a:spcPts val="0"/>
              </a:spcAft>
              <a:defRPr sz="2700">
                <a:solidFill>
                  <a:srgbClr val="000000"/>
                </a:solidFill>
                <a:latin typeface="Cabin"/>
                <a:ea typeface="Cabin"/>
                <a:cs typeface="Cabin"/>
                <a:sym typeface="Cabin"/>
              </a:defRPr>
            </a:lvl3pPr>
            <a:lvl4pPr marL="1177925" lvl="3" indent="-174625" algn="ctr" rtl="0">
              <a:spcBef>
                <a:spcPts val="0"/>
              </a:spcBef>
              <a:spcAft>
                <a:spcPts val="0"/>
              </a:spcAft>
              <a:defRPr sz="2700">
                <a:solidFill>
                  <a:srgbClr val="000000"/>
                </a:solidFill>
                <a:latin typeface="Cabin"/>
                <a:ea typeface="Cabin"/>
                <a:cs typeface="Cabin"/>
                <a:sym typeface="Cabin"/>
              </a:defRPr>
            </a:lvl4pPr>
            <a:lvl5pPr marL="1514475" lvl="4" indent="-168275" algn="ctr" rtl="0">
              <a:spcBef>
                <a:spcPts val="0"/>
              </a:spcBef>
              <a:spcAft>
                <a:spcPts val="0"/>
              </a:spcAft>
              <a:defRPr sz="2700">
                <a:solidFill>
                  <a:srgbClr val="000000"/>
                </a:solidFill>
                <a:latin typeface="Cabin"/>
                <a:ea typeface="Cabin"/>
                <a:cs typeface="Cabin"/>
                <a:sym typeface="Cabin"/>
              </a:defRPr>
            </a:lvl5pPr>
            <a:lvl6pPr marL="1852505" lvl="5" indent="-176105" algn="ctr" rtl="0">
              <a:spcBef>
                <a:spcPts val="0"/>
              </a:spcBef>
              <a:spcAft>
                <a:spcPts val="0"/>
              </a:spcAft>
              <a:defRPr sz="2700">
                <a:solidFill>
                  <a:srgbClr val="000000"/>
                </a:solidFill>
                <a:latin typeface="Cabin"/>
                <a:ea typeface="Cabin"/>
                <a:cs typeface="Cabin"/>
                <a:sym typeface="Cabin"/>
              </a:defRPr>
            </a:lvl6pPr>
            <a:lvl7pPr marL="2189325" lvl="6" indent="-170025" algn="ctr" rtl="0">
              <a:spcBef>
                <a:spcPts val="0"/>
              </a:spcBef>
              <a:spcAft>
                <a:spcPts val="0"/>
              </a:spcAft>
              <a:defRPr sz="2700">
                <a:solidFill>
                  <a:srgbClr val="000000"/>
                </a:solidFill>
                <a:latin typeface="Cabin"/>
                <a:ea typeface="Cabin"/>
                <a:cs typeface="Cabin"/>
                <a:sym typeface="Cabin"/>
              </a:defRPr>
            </a:lvl7pPr>
            <a:lvl8pPr marL="2526144" lvl="7" indent="-176644" algn="ctr" rtl="0">
              <a:spcBef>
                <a:spcPts val="0"/>
              </a:spcBef>
              <a:spcAft>
                <a:spcPts val="0"/>
              </a:spcAft>
              <a:defRPr sz="2700">
                <a:solidFill>
                  <a:srgbClr val="000000"/>
                </a:solidFill>
                <a:latin typeface="Cabin"/>
                <a:ea typeface="Cabin"/>
                <a:cs typeface="Cabin"/>
                <a:sym typeface="Cabin"/>
              </a:defRPr>
            </a:lvl8pPr>
            <a:lvl9pPr marL="2862964" lvl="8" indent="-170564" algn="ctr" rtl="0">
              <a:spcBef>
                <a:spcPts val="0"/>
              </a:spcBef>
              <a:spcAft>
                <a:spcPts val="0"/>
              </a:spcAft>
              <a:defRPr sz="27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703" y="273516"/>
            <a:ext cx="3007500" cy="1160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5300">
                <a:solidFill>
                  <a:srgbClr val="000000"/>
                </a:solidFill>
                <a:latin typeface="Arial"/>
                <a:ea typeface="Arial"/>
                <a:cs typeface="Arial"/>
                <a:sym typeface="Arial"/>
              </a:defRPr>
            </a:lvl2pPr>
            <a:lvl3pPr lvl="2" rtl="0">
              <a:spcBef>
                <a:spcPts val="0"/>
              </a:spcBef>
              <a:defRPr sz="5300">
                <a:solidFill>
                  <a:srgbClr val="000000"/>
                </a:solidFill>
                <a:latin typeface="Arial"/>
                <a:ea typeface="Arial"/>
                <a:cs typeface="Arial"/>
                <a:sym typeface="Arial"/>
              </a:defRPr>
            </a:lvl3pPr>
            <a:lvl4pPr lvl="3" rtl="0">
              <a:spcBef>
                <a:spcPts val="0"/>
              </a:spcBef>
              <a:defRPr sz="5300">
                <a:solidFill>
                  <a:srgbClr val="000000"/>
                </a:solidFill>
                <a:latin typeface="Arial"/>
                <a:ea typeface="Arial"/>
                <a:cs typeface="Arial"/>
                <a:sym typeface="Arial"/>
              </a:defRPr>
            </a:lvl4pPr>
            <a:lvl5pPr lvl="4" rtl="0">
              <a:spcBef>
                <a:spcPts val="0"/>
              </a:spcBef>
              <a:defRPr sz="5300">
                <a:solidFill>
                  <a:srgbClr val="000000"/>
                </a:solidFill>
                <a:latin typeface="Arial"/>
                <a:ea typeface="Arial"/>
                <a:cs typeface="Arial"/>
                <a:sym typeface="Arial"/>
              </a:defRPr>
            </a:lvl5pPr>
            <a:lvl6pPr lvl="5" rtl="0">
              <a:spcBef>
                <a:spcPts val="0"/>
              </a:spcBef>
              <a:defRPr sz="5300">
                <a:solidFill>
                  <a:srgbClr val="000000"/>
                </a:solidFill>
                <a:latin typeface="Arial"/>
                <a:ea typeface="Arial"/>
                <a:cs typeface="Arial"/>
                <a:sym typeface="Arial"/>
              </a:defRPr>
            </a:lvl6pPr>
            <a:lvl7pPr lvl="6" rtl="0">
              <a:spcBef>
                <a:spcPts val="0"/>
              </a:spcBef>
              <a:defRPr sz="5300">
                <a:solidFill>
                  <a:srgbClr val="000000"/>
                </a:solidFill>
                <a:latin typeface="Arial"/>
                <a:ea typeface="Arial"/>
                <a:cs typeface="Arial"/>
                <a:sym typeface="Arial"/>
              </a:defRPr>
            </a:lvl7pPr>
            <a:lvl8pPr lvl="7" rtl="0">
              <a:spcBef>
                <a:spcPts val="0"/>
              </a:spcBef>
              <a:defRPr sz="5300">
                <a:solidFill>
                  <a:srgbClr val="000000"/>
                </a:solidFill>
                <a:latin typeface="Arial"/>
                <a:ea typeface="Arial"/>
                <a:cs typeface="Arial"/>
                <a:sym typeface="Arial"/>
              </a:defRPr>
            </a:lvl8pPr>
            <a:lvl9pPr lvl="8" rtl="0">
              <a:spcBef>
                <a:spcPts val="0"/>
              </a:spcBef>
              <a:defRPr sz="5300">
                <a:solidFill>
                  <a:srgbClr val="000000"/>
                </a:solidFill>
                <a:latin typeface="Arial"/>
                <a:ea typeface="Arial"/>
                <a:cs typeface="Arial"/>
                <a:sym typeface="Arial"/>
              </a:defRPr>
            </a:lvl9pPr>
          </a:lstStyle>
          <a:p>
            <a:endParaRPr/>
          </a:p>
        </p:txBody>
      </p:sp>
      <p:sp>
        <p:nvSpPr>
          <p:cNvPr id="112" name="Shape 112"/>
          <p:cNvSpPr txBox="1">
            <a:spLocks noGrp="1"/>
          </p:cNvSpPr>
          <p:nvPr>
            <p:ph type="body" idx="1"/>
          </p:nvPr>
        </p:nvSpPr>
        <p:spPr>
          <a:xfrm>
            <a:off x="3574543" y="273516"/>
            <a:ext cx="5111699" cy="5852100"/>
          </a:xfrm>
          <a:prstGeom prst="rect">
            <a:avLst/>
          </a:prstGeom>
          <a:noFill/>
          <a:ln>
            <a:noFill/>
          </a:ln>
        </p:spPr>
        <p:txBody>
          <a:bodyPr lIns="91425" tIns="91425" rIns="91425" bIns="91425" anchor="ctr" anchorCtr="0"/>
          <a:lstStyle>
            <a:lvl1pPr lvl="0" rtl="0">
              <a:spcBef>
                <a:spcPts val="0"/>
              </a:spcBef>
              <a:defRPr sz="2400"/>
            </a:lvl1pPr>
            <a:lvl2pPr lvl="1" rtl="0">
              <a:spcBef>
                <a:spcPts val="0"/>
              </a:spcBef>
              <a:defRPr sz="2100"/>
            </a:lvl2pPr>
            <a:lvl3pPr lvl="2" rtl="0">
              <a:spcBef>
                <a:spcPts val="0"/>
              </a:spcBef>
              <a:defRPr sz="18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113" name="Shape 113"/>
          <p:cNvSpPr txBox="1">
            <a:spLocks noGrp="1"/>
          </p:cNvSpPr>
          <p:nvPr>
            <p:ph type="body" idx="2"/>
          </p:nvPr>
        </p:nvSpPr>
        <p:spPr>
          <a:xfrm>
            <a:off x="457703" y="1434565"/>
            <a:ext cx="3007500" cy="4691099"/>
          </a:xfrm>
          <a:prstGeom prst="rect">
            <a:avLst/>
          </a:prstGeom>
          <a:noFill/>
          <a:ln>
            <a:noFill/>
          </a:ln>
        </p:spPr>
        <p:txBody>
          <a:bodyPr lIns="91425" tIns="91425" rIns="91425" bIns="91425" anchor="ctr" anchorCtr="0"/>
          <a:lstStyle>
            <a:lvl1pPr marL="0" lvl="0" indent="0" rtl="0">
              <a:spcBef>
                <a:spcPts val="0"/>
              </a:spcBef>
              <a:buFont typeface="Arial"/>
              <a:buNone/>
              <a:defRPr sz="1000"/>
            </a:lvl1pPr>
            <a:lvl2pPr marL="336819" lvl="1" indent="-6619" rtl="0">
              <a:spcBef>
                <a:spcPts val="0"/>
              </a:spcBef>
              <a:buFont typeface="Arial"/>
              <a:buNone/>
              <a:defRPr sz="900"/>
            </a:lvl2pPr>
            <a:lvl3pPr marL="673638" lvl="2" indent="-538" rtl="0">
              <a:spcBef>
                <a:spcPts val="0"/>
              </a:spcBef>
              <a:buFont typeface="Arial"/>
              <a:buNone/>
              <a:defRPr sz="700"/>
            </a:lvl3pPr>
            <a:lvl4pPr marL="1010458" lvl="3" indent="-7157" rtl="0">
              <a:spcBef>
                <a:spcPts val="0"/>
              </a:spcBef>
              <a:buFont typeface="Arial"/>
              <a:buNone/>
              <a:defRPr sz="700"/>
            </a:lvl4pPr>
            <a:lvl5pPr marL="1347277" lvl="4" indent="-1076" rtl="0">
              <a:spcBef>
                <a:spcPts val="0"/>
              </a:spcBef>
              <a:buFont typeface="Arial"/>
              <a:buNone/>
              <a:defRPr sz="700"/>
            </a:lvl5pPr>
            <a:lvl6pPr marL="1684096" lvl="5" indent="-7696" rtl="0">
              <a:spcBef>
                <a:spcPts val="0"/>
              </a:spcBef>
              <a:buFont typeface="Arial"/>
              <a:buNone/>
              <a:defRPr sz="700"/>
            </a:lvl6pPr>
            <a:lvl7pPr marL="2020915" lvl="6" indent="-1615" rtl="0">
              <a:spcBef>
                <a:spcPts val="0"/>
              </a:spcBef>
              <a:buFont typeface="Arial"/>
              <a:buNone/>
              <a:defRPr sz="700"/>
            </a:lvl7pPr>
            <a:lvl8pPr marL="2357735" lvl="7" indent="-8234" rtl="0">
              <a:spcBef>
                <a:spcPts val="0"/>
              </a:spcBef>
              <a:buFont typeface="Arial"/>
              <a:buNone/>
              <a:defRPr sz="700"/>
            </a:lvl8pPr>
            <a:lvl9pPr marL="2694554" lvl="8" indent="-2153" rtl="0">
              <a:spcBef>
                <a:spcPts val="0"/>
              </a:spcBef>
              <a:buFont typeface="Arial"/>
              <a:buNone/>
              <a:defRPr sz="7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791737" y="4800487"/>
            <a:ext cx="5486699" cy="566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5300">
                <a:solidFill>
                  <a:srgbClr val="000000"/>
                </a:solidFill>
                <a:latin typeface="Arial"/>
                <a:ea typeface="Arial"/>
                <a:cs typeface="Arial"/>
                <a:sym typeface="Arial"/>
              </a:defRPr>
            </a:lvl2pPr>
            <a:lvl3pPr lvl="2" rtl="0">
              <a:spcBef>
                <a:spcPts val="0"/>
              </a:spcBef>
              <a:defRPr sz="5300">
                <a:solidFill>
                  <a:srgbClr val="000000"/>
                </a:solidFill>
                <a:latin typeface="Arial"/>
                <a:ea typeface="Arial"/>
                <a:cs typeface="Arial"/>
                <a:sym typeface="Arial"/>
              </a:defRPr>
            </a:lvl3pPr>
            <a:lvl4pPr lvl="3" rtl="0">
              <a:spcBef>
                <a:spcPts val="0"/>
              </a:spcBef>
              <a:defRPr sz="5300">
                <a:solidFill>
                  <a:srgbClr val="000000"/>
                </a:solidFill>
                <a:latin typeface="Arial"/>
                <a:ea typeface="Arial"/>
                <a:cs typeface="Arial"/>
                <a:sym typeface="Arial"/>
              </a:defRPr>
            </a:lvl4pPr>
            <a:lvl5pPr lvl="4" rtl="0">
              <a:spcBef>
                <a:spcPts val="0"/>
              </a:spcBef>
              <a:defRPr sz="5300">
                <a:solidFill>
                  <a:srgbClr val="000000"/>
                </a:solidFill>
                <a:latin typeface="Arial"/>
                <a:ea typeface="Arial"/>
                <a:cs typeface="Arial"/>
                <a:sym typeface="Arial"/>
              </a:defRPr>
            </a:lvl5pPr>
            <a:lvl6pPr lvl="5" rtl="0">
              <a:spcBef>
                <a:spcPts val="0"/>
              </a:spcBef>
              <a:defRPr sz="5300">
                <a:solidFill>
                  <a:srgbClr val="000000"/>
                </a:solidFill>
                <a:latin typeface="Arial"/>
                <a:ea typeface="Arial"/>
                <a:cs typeface="Arial"/>
                <a:sym typeface="Arial"/>
              </a:defRPr>
            </a:lvl6pPr>
            <a:lvl7pPr lvl="6" rtl="0">
              <a:spcBef>
                <a:spcPts val="0"/>
              </a:spcBef>
              <a:defRPr sz="5300">
                <a:solidFill>
                  <a:srgbClr val="000000"/>
                </a:solidFill>
                <a:latin typeface="Arial"/>
                <a:ea typeface="Arial"/>
                <a:cs typeface="Arial"/>
                <a:sym typeface="Arial"/>
              </a:defRPr>
            </a:lvl7pPr>
            <a:lvl8pPr lvl="7" rtl="0">
              <a:spcBef>
                <a:spcPts val="0"/>
              </a:spcBef>
              <a:defRPr sz="5300">
                <a:solidFill>
                  <a:srgbClr val="000000"/>
                </a:solidFill>
                <a:latin typeface="Arial"/>
                <a:ea typeface="Arial"/>
                <a:cs typeface="Arial"/>
                <a:sym typeface="Arial"/>
              </a:defRPr>
            </a:lvl8pPr>
            <a:lvl9pPr lvl="8" rtl="0">
              <a:spcBef>
                <a:spcPts val="0"/>
              </a:spcBef>
              <a:defRPr sz="5300">
                <a:solidFill>
                  <a:srgbClr val="000000"/>
                </a:solidFill>
                <a:latin typeface="Arial"/>
                <a:ea typeface="Arial"/>
                <a:cs typeface="Arial"/>
                <a:sym typeface="Arial"/>
              </a:defRPr>
            </a:lvl9pPr>
          </a:lstStyle>
          <a:p>
            <a:endParaRPr/>
          </a:p>
        </p:txBody>
      </p:sp>
      <p:sp>
        <p:nvSpPr>
          <p:cNvPr id="116" name="Shape 116"/>
          <p:cNvSpPr>
            <a:spLocks noGrp="1"/>
          </p:cNvSpPr>
          <p:nvPr>
            <p:ph type="pic" idx="2"/>
          </p:nvPr>
        </p:nvSpPr>
        <p:spPr>
          <a:xfrm>
            <a:off x="1791737" y="612900"/>
            <a:ext cx="5486699" cy="4115100"/>
          </a:xfrm>
          <a:prstGeom prst="rect">
            <a:avLst/>
          </a:prstGeom>
          <a:noFill/>
          <a:ln>
            <a:noFill/>
          </a:ln>
        </p:spPr>
      </p:sp>
      <p:sp>
        <p:nvSpPr>
          <p:cNvPr id="117" name="Shape 117"/>
          <p:cNvSpPr txBox="1">
            <a:spLocks noGrp="1"/>
          </p:cNvSpPr>
          <p:nvPr>
            <p:ph type="body" idx="1"/>
          </p:nvPr>
        </p:nvSpPr>
        <p:spPr>
          <a:xfrm>
            <a:off x="1791737" y="5367616"/>
            <a:ext cx="5486699" cy="804899"/>
          </a:xfrm>
          <a:prstGeom prst="rect">
            <a:avLst/>
          </a:prstGeom>
          <a:noFill/>
          <a:ln>
            <a:noFill/>
          </a:ln>
        </p:spPr>
        <p:txBody>
          <a:bodyPr lIns="91425" tIns="91425" rIns="91425" bIns="91425" anchor="ctr" anchorCtr="0"/>
          <a:lstStyle>
            <a:lvl1pPr marL="0" lvl="0" indent="0" rtl="0">
              <a:spcBef>
                <a:spcPts val="0"/>
              </a:spcBef>
              <a:buFont typeface="Arial"/>
              <a:buNone/>
              <a:defRPr sz="1000"/>
            </a:lvl1pPr>
            <a:lvl2pPr marL="336819" lvl="1" indent="-6619" rtl="0">
              <a:spcBef>
                <a:spcPts val="0"/>
              </a:spcBef>
              <a:buFont typeface="Arial"/>
              <a:buNone/>
              <a:defRPr sz="900"/>
            </a:lvl2pPr>
            <a:lvl3pPr marL="673638" lvl="2" indent="-538" rtl="0">
              <a:spcBef>
                <a:spcPts val="0"/>
              </a:spcBef>
              <a:buFont typeface="Arial"/>
              <a:buNone/>
              <a:defRPr sz="700"/>
            </a:lvl3pPr>
            <a:lvl4pPr marL="1010458" lvl="3" indent="-7157" rtl="0">
              <a:spcBef>
                <a:spcPts val="0"/>
              </a:spcBef>
              <a:buFont typeface="Arial"/>
              <a:buNone/>
              <a:defRPr sz="700"/>
            </a:lvl4pPr>
            <a:lvl5pPr marL="1347277" lvl="4" indent="-1076" rtl="0">
              <a:spcBef>
                <a:spcPts val="0"/>
              </a:spcBef>
              <a:buFont typeface="Arial"/>
              <a:buNone/>
              <a:defRPr sz="700"/>
            </a:lvl5pPr>
            <a:lvl6pPr marL="1684096" lvl="5" indent="-7696" rtl="0">
              <a:spcBef>
                <a:spcPts val="0"/>
              </a:spcBef>
              <a:buFont typeface="Arial"/>
              <a:buNone/>
              <a:defRPr sz="700"/>
            </a:lvl6pPr>
            <a:lvl7pPr marL="2020915" lvl="6" indent="-1615" rtl="0">
              <a:spcBef>
                <a:spcPts val="0"/>
              </a:spcBef>
              <a:buFont typeface="Arial"/>
              <a:buNone/>
              <a:defRPr sz="700"/>
            </a:lvl7pPr>
            <a:lvl8pPr marL="2357735" lvl="7" indent="-8234" rtl="0">
              <a:spcBef>
                <a:spcPts val="0"/>
              </a:spcBef>
              <a:buFont typeface="Arial"/>
              <a:buNone/>
              <a:defRPr sz="700"/>
            </a:lvl8pPr>
            <a:lvl9pPr marL="2694554" lvl="8" indent="-2153" rtl="0">
              <a:spcBef>
                <a:spcPts val="0"/>
              </a:spcBef>
              <a:buFont typeface="Arial"/>
              <a:buNone/>
              <a:defRPr sz="7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92419" y="179388"/>
            <a:ext cx="7359299" cy="1712999"/>
          </a:xfrm>
          <a:prstGeom prst="rect">
            <a:avLst/>
          </a:prstGeom>
          <a:noFill/>
          <a:ln>
            <a:noFill/>
          </a:ln>
        </p:spPr>
        <p:txBody>
          <a:bodyPr lIns="91425" tIns="91425" rIns="91425" bIns="91425" anchor="ctr" anchorCtr="0"/>
          <a:lstStyle>
            <a:lvl1pPr lvl="0" algn="ctr" rtl="0">
              <a:spcBef>
                <a:spcPts val="0"/>
              </a:spcBef>
              <a:spcAft>
                <a:spcPts val="0"/>
              </a:spcAft>
              <a:defRPr sz="5300">
                <a:solidFill>
                  <a:srgbClr val="000000"/>
                </a:solidFill>
                <a:latin typeface="Arial"/>
                <a:ea typeface="Arial"/>
                <a:cs typeface="Arial"/>
                <a:sym typeface="Arial"/>
              </a:defRPr>
            </a:lvl1pPr>
            <a:lvl2pPr lvl="1" algn="ctr" rtl="0">
              <a:spcBef>
                <a:spcPts val="0"/>
              </a:spcBef>
              <a:spcAft>
                <a:spcPts val="0"/>
              </a:spcAft>
              <a:defRPr sz="5300">
                <a:solidFill>
                  <a:srgbClr val="000000"/>
                </a:solidFill>
                <a:latin typeface="Arial"/>
                <a:ea typeface="Arial"/>
                <a:cs typeface="Arial"/>
                <a:sym typeface="Arial"/>
              </a:defRPr>
            </a:lvl2pPr>
            <a:lvl3pPr lvl="2" algn="ctr" rtl="0">
              <a:spcBef>
                <a:spcPts val="0"/>
              </a:spcBef>
              <a:spcAft>
                <a:spcPts val="0"/>
              </a:spcAft>
              <a:defRPr sz="5300">
                <a:solidFill>
                  <a:srgbClr val="000000"/>
                </a:solidFill>
                <a:latin typeface="Arial"/>
                <a:ea typeface="Arial"/>
                <a:cs typeface="Arial"/>
                <a:sym typeface="Arial"/>
              </a:defRPr>
            </a:lvl3pPr>
            <a:lvl4pPr lvl="3" algn="ctr" rtl="0">
              <a:spcBef>
                <a:spcPts val="0"/>
              </a:spcBef>
              <a:spcAft>
                <a:spcPts val="0"/>
              </a:spcAft>
              <a:defRPr sz="5300">
                <a:solidFill>
                  <a:srgbClr val="000000"/>
                </a:solidFill>
                <a:latin typeface="Arial"/>
                <a:ea typeface="Arial"/>
                <a:cs typeface="Arial"/>
                <a:sym typeface="Arial"/>
              </a:defRPr>
            </a:lvl4pPr>
            <a:lvl5pPr lvl="4" algn="ctr" rtl="0">
              <a:spcBef>
                <a:spcPts val="0"/>
              </a:spcBef>
              <a:spcAft>
                <a:spcPts val="0"/>
              </a:spcAft>
              <a:defRPr sz="5300">
                <a:solidFill>
                  <a:srgbClr val="000000"/>
                </a:solidFill>
                <a:latin typeface="Arial"/>
                <a:ea typeface="Arial"/>
                <a:cs typeface="Arial"/>
                <a:sym typeface="Arial"/>
              </a:defRPr>
            </a:lvl5pPr>
            <a:lvl6pPr marL="1852505" lvl="5" indent="-176105" algn="ctr" rtl="0">
              <a:spcBef>
                <a:spcPts val="0"/>
              </a:spcBef>
              <a:spcAft>
                <a:spcPts val="0"/>
              </a:spcAft>
              <a:defRPr sz="5300">
                <a:solidFill>
                  <a:srgbClr val="000000"/>
                </a:solidFill>
                <a:latin typeface="Arial"/>
                <a:ea typeface="Arial"/>
                <a:cs typeface="Arial"/>
                <a:sym typeface="Arial"/>
              </a:defRPr>
            </a:lvl6pPr>
            <a:lvl7pPr marL="2189325" lvl="6" indent="-170025" algn="ctr" rtl="0">
              <a:spcBef>
                <a:spcPts val="0"/>
              </a:spcBef>
              <a:spcAft>
                <a:spcPts val="0"/>
              </a:spcAft>
              <a:defRPr sz="5300">
                <a:solidFill>
                  <a:srgbClr val="000000"/>
                </a:solidFill>
                <a:latin typeface="Arial"/>
                <a:ea typeface="Arial"/>
                <a:cs typeface="Arial"/>
                <a:sym typeface="Arial"/>
              </a:defRPr>
            </a:lvl7pPr>
            <a:lvl8pPr marL="2526144" lvl="7" indent="-176644" algn="ctr" rtl="0">
              <a:spcBef>
                <a:spcPts val="0"/>
              </a:spcBef>
              <a:spcAft>
                <a:spcPts val="0"/>
              </a:spcAft>
              <a:defRPr sz="5300">
                <a:solidFill>
                  <a:srgbClr val="000000"/>
                </a:solidFill>
                <a:latin typeface="Arial"/>
                <a:ea typeface="Arial"/>
                <a:cs typeface="Arial"/>
                <a:sym typeface="Arial"/>
              </a:defRPr>
            </a:lvl8pPr>
            <a:lvl9pPr marL="2862964" lvl="8" indent="-170564" algn="ctr" rtl="0">
              <a:spcBef>
                <a:spcPts val="0"/>
              </a:spcBef>
              <a:spcAft>
                <a:spcPts val="0"/>
              </a:spcAft>
              <a:defRPr sz="5300">
                <a:solidFill>
                  <a:srgbClr val="000000"/>
                </a:solidFill>
                <a:latin typeface="Arial"/>
                <a:ea typeface="Arial"/>
                <a:cs typeface="Arial"/>
                <a:sym typeface="Arial"/>
              </a:defRPr>
            </a:lvl9pPr>
          </a:lstStyle>
          <a:p>
            <a:endParaRPr/>
          </a:p>
        </p:txBody>
      </p:sp>
      <p:sp>
        <p:nvSpPr>
          <p:cNvPr id="120" name="Shape 120"/>
          <p:cNvSpPr txBox="1">
            <a:spLocks noGrp="1"/>
          </p:cNvSpPr>
          <p:nvPr>
            <p:ph type="body" idx="1"/>
          </p:nvPr>
        </p:nvSpPr>
        <p:spPr>
          <a:xfrm rot="5400000">
            <a:off x="-442015" y="2183712"/>
            <a:ext cx="6213599" cy="3544799"/>
          </a:xfrm>
          <a:prstGeom prst="rect">
            <a:avLst/>
          </a:prstGeom>
          <a:noFill/>
          <a:ln>
            <a:noFill/>
          </a:ln>
        </p:spPr>
        <p:txBody>
          <a:bodyPr lIns="91425" tIns="91425" rIns="91425" bIns="91425" anchor="ctr" anchorCtr="0"/>
          <a:lstStyle>
            <a:lvl1pPr marL="252413" lvl="0" indent="-252413" algn="l" rtl="0">
              <a:spcBef>
                <a:spcPts val="2800"/>
              </a:spcBef>
              <a:spcAft>
                <a:spcPts val="0"/>
              </a:spcAft>
              <a:defRPr sz="2400">
                <a:solidFill>
                  <a:srgbClr val="000000"/>
                </a:solidFill>
                <a:latin typeface="Arial"/>
                <a:ea typeface="Arial"/>
                <a:cs typeface="Arial"/>
                <a:sym typeface="Arial"/>
              </a:defRPr>
            </a:lvl1pPr>
            <a:lvl2pPr marL="546100" lvl="1" indent="-215900" algn="l" rtl="0">
              <a:spcBef>
                <a:spcPts val="2800"/>
              </a:spcBef>
              <a:spcAft>
                <a:spcPts val="0"/>
              </a:spcAft>
              <a:defRPr sz="2400">
                <a:solidFill>
                  <a:srgbClr val="000000"/>
                </a:solidFill>
                <a:latin typeface="Arial"/>
                <a:ea typeface="Arial"/>
                <a:cs typeface="Arial"/>
                <a:sym typeface="Arial"/>
              </a:defRPr>
            </a:lvl2pPr>
            <a:lvl3pPr marL="841375" lvl="2" indent="-168275" algn="l" rtl="0">
              <a:spcBef>
                <a:spcPts val="2800"/>
              </a:spcBef>
              <a:spcAft>
                <a:spcPts val="0"/>
              </a:spcAft>
              <a:defRPr sz="2400">
                <a:solidFill>
                  <a:srgbClr val="000000"/>
                </a:solidFill>
                <a:latin typeface="Arial"/>
                <a:ea typeface="Arial"/>
                <a:cs typeface="Arial"/>
                <a:sym typeface="Arial"/>
              </a:defRPr>
            </a:lvl3pPr>
            <a:lvl4pPr marL="1177925" lvl="3" indent="-174625" algn="l" rtl="0">
              <a:spcBef>
                <a:spcPts val="2800"/>
              </a:spcBef>
              <a:spcAft>
                <a:spcPts val="0"/>
              </a:spcAft>
              <a:defRPr sz="2400">
                <a:solidFill>
                  <a:srgbClr val="000000"/>
                </a:solidFill>
                <a:latin typeface="Arial"/>
                <a:ea typeface="Arial"/>
                <a:cs typeface="Arial"/>
                <a:sym typeface="Arial"/>
              </a:defRPr>
            </a:lvl4pPr>
            <a:lvl5pPr marL="1514475" lvl="4" indent="-168275" algn="l" rtl="0">
              <a:spcBef>
                <a:spcPts val="2800"/>
              </a:spcBef>
              <a:spcAft>
                <a:spcPts val="0"/>
              </a:spcAft>
              <a:defRPr sz="2400">
                <a:solidFill>
                  <a:srgbClr val="000000"/>
                </a:solidFill>
                <a:latin typeface="Arial"/>
                <a:ea typeface="Arial"/>
                <a:cs typeface="Arial"/>
                <a:sym typeface="Arial"/>
              </a:defRPr>
            </a:lvl5pPr>
            <a:lvl6pPr marL="1852505" lvl="5" indent="-176105" algn="l" rtl="0">
              <a:spcBef>
                <a:spcPts val="2799"/>
              </a:spcBef>
              <a:spcAft>
                <a:spcPts val="0"/>
              </a:spcAft>
              <a:defRPr sz="2400">
                <a:solidFill>
                  <a:srgbClr val="000000"/>
                </a:solidFill>
                <a:latin typeface="Arial"/>
                <a:ea typeface="Arial"/>
                <a:cs typeface="Arial"/>
                <a:sym typeface="Arial"/>
              </a:defRPr>
            </a:lvl6pPr>
            <a:lvl7pPr marL="2189325" lvl="6" indent="-170025" algn="l" rtl="0">
              <a:spcBef>
                <a:spcPts val="2799"/>
              </a:spcBef>
              <a:spcAft>
                <a:spcPts val="0"/>
              </a:spcAft>
              <a:defRPr sz="2400">
                <a:solidFill>
                  <a:srgbClr val="000000"/>
                </a:solidFill>
                <a:latin typeface="Arial"/>
                <a:ea typeface="Arial"/>
                <a:cs typeface="Arial"/>
                <a:sym typeface="Arial"/>
              </a:defRPr>
            </a:lvl7pPr>
            <a:lvl8pPr marL="2526144" lvl="7" indent="-176644" algn="l" rtl="0">
              <a:spcBef>
                <a:spcPts val="2799"/>
              </a:spcBef>
              <a:spcAft>
                <a:spcPts val="0"/>
              </a:spcAft>
              <a:defRPr sz="2400">
                <a:solidFill>
                  <a:srgbClr val="000000"/>
                </a:solidFill>
                <a:latin typeface="Arial"/>
                <a:ea typeface="Arial"/>
                <a:cs typeface="Arial"/>
                <a:sym typeface="Arial"/>
              </a:defRPr>
            </a:lvl8pPr>
            <a:lvl9pPr marL="2862964" lvl="8" indent="-170564" algn="l" rtl="0">
              <a:spcBef>
                <a:spcPts val="2799"/>
              </a:spcBef>
              <a:spcAft>
                <a:spcPts val="0"/>
              </a:spcAft>
              <a:defRPr sz="24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rot="5400000">
            <a:off x="3889673" y="2701172"/>
            <a:ext cx="6883800" cy="1838700"/>
          </a:xfrm>
          <a:prstGeom prst="rect">
            <a:avLst/>
          </a:prstGeom>
          <a:noFill/>
          <a:ln>
            <a:noFill/>
          </a:ln>
        </p:spPr>
        <p:txBody>
          <a:bodyPr lIns="91425" tIns="91425" rIns="91425" bIns="91425" anchor="ctr" anchorCtr="0"/>
          <a:lstStyle>
            <a:lvl1pPr lvl="0" algn="ctr" rtl="0">
              <a:spcBef>
                <a:spcPts val="0"/>
              </a:spcBef>
              <a:spcAft>
                <a:spcPts val="0"/>
              </a:spcAft>
              <a:defRPr sz="5300">
                <a:solidFill>
                  <a:srgbClr val="000000"/>
                </a:solidFill>
                <a:latin typeface="Arial"/>
                <a:ea typeface="Arial"/>
                <a:cs typeface="Arial"/>
                <a:sym typeface="Arial"/>
              </a:defRPr>
            </a:lvl1pPr>
            <a:lvl2pPr lvl="1" algn="ctr" rtl="0">
              <a:spcBef>
                <a:spcPts val="0"/>
              </a:spcBef>
              <a:spcAft>
                <a:spcPts val="0"/>
              </a:spcAft>
              <a:defRPr sz="5300">
                <a:solidFill>
                  <a:srgbClr val="000000"/>
                </a:solidFill>
                <a:latin typeface="Arial"/>
                <a:ea typeface="Arial"/>
                <a:cs typeface="Arial"/>
                <a:sym typeface="Arial"/>
              </a:defRPr>
            </a:lvl2pPr>
            <a:lvl3pPr lvl="2" algn="ctr" rtl="0">
              <a:spcBef>
                <a:spcPts val="0"/>
              </a:spcBef>
              <a:spcAft>
                <a:spcPts val="0"/>
              </a:spcAft>
              <a:defRPr sz="5300">
                <a:solidFill>
                  <a:srgbClr val="000000"/>
                </a:solidFill>
                <a:latin typeface="Arial"/>
                <a:ea typeface="Arial"/>
                <a:cs typeface="Arial"/>
                <a:sym typeface="Arial"/>
              </a:defRPr>
            </a:lvl3pPr>
            <a:lvl4pPr lvl="3" algn="ctr" rtl="0">
              <a:spcBef>
                <a:spcPts val="0"/>
              </a:spcBef>
              <a:spcAft>
                <a:spcPts val="0"/>
              </a:spcAft>
              <a:defRPr sz="5300">
                <a:solidFill>
                  <a:srgbClr val="000000"/>
                </a:solidFill>
                <a:latin typeface="Arial"/>
                <a:ea typeface="Arial"/>
                <a:cs typeface="Arial"/>
                <a:sym typeface="Arial"/>
              </a:defRPr>
            </a:lvl4pPr>
            <a:lvl5pPr lvl="4" algn="ctr" rtl="0">
              <a:spcBef>
                <a:spcPts val="0"/>
              </a:spcBef>
              <a:spcAft>
                <a:spcPts val="0"/>
              </a:spcAft>
              <a:defRPr sz="5300">
                <a:solidFill>
                  <a:srgbClr val="000000"/>
                </a:solidFill>
                <a:latin typeface="Arial"/>
                <a:ea typeface="Arial"/>
                <a:cs typeface="Arial"/>
                <a:sym typeface="Arial"/>
              </a:defRPr>
            </a:lvl5pPr>
            <a:lvl6pPr marL="1852505" lvl="5" indent="-176105" algn="ctr" rtl="0">
              <a:spcBef>
                <a:spcPts val="0"/>
              </a:spcBef>
              <a:spcAft>
                <a:spcPts val="0"/>
              </a:spcAft>
              <a:defRPr sz="5300">
                <a:solidFill>
                  <a:srgbClr val="000000"/>
                </a:solidFill>
                <a:latin typeface="Arial"/>
                <a:ea typeface="Arial"/>
                <a:cs typeface="Arial"/>
                <a:sym typeface="Arial"/>
              </a:defRPr>
            </a:lvl6pPr>
            <a:lvl7pPr marL="2189325" lvl="6" indent="-170025" algn="ctr" rtl="0">
              <a:spcBef>
                <a:spcPts val="0"/>
              </a:spcBef>
              <a:spcAft>
                <a:spcPts val="0"/>
              </a:spcAft>
              <a:defRPr sz="5300">
                <a:solidFill>
                  <a:srgbClr val="000000"/>
                </a:solidFill>
                <a:latin typeface="Arial"/>
                <a:ea typeface="Arial"/>
                <a:cs typeface="Arial"/>
                <a:sym typeface="Arial"/>
              </a:defRPr>
            </a:lvl7pPr>
            <a:lvl8pPr marL="2526144" lvl="7" indent="-176644" algn="ctr" rtl="0">
              <a:spcBef>
                <a:spcPts val="0"/>
              </a:spcBef>
              <a:spcAft>
                <a:spcPts val="0"/>
              </a:spcAft>
              <a:defRPr sz="5300">
                <a:solidFill>
                  <a:srgbClr val="000000"/>
                </a:solidFill>
                <a:latin typeface="Arial"/>
                <a:ea typeface="Arial"/>
                <a:cs typeface="Arial"/>
                <a:sym typeface="Arial"/>
              </a:defRPr>
            </a:lvl8pPr>
            <a:lvl9pPr marL="2862964" lvl="8" indent="-170564" algn="ctr" rtl="0">
              <a:spcBef>
                <a:spcPts val="0"/>
              </a:spcBef>
              <a:spcAft>
                <a:spcPts val="0"/>
              </a:spcAft>
              <a:defRPr sz="5300">
                <a:solidFill>
                  <a:srgbClr val="000000"/>
                </a:solidFill>
                <a:latin typeface="Arial"/>
                <a:ea typeface="Arial"/>
                <a:cs typeface="Arial"/>
                <a:sym typeface="Arial"/>
              </a:defRPr>
            </a:lvl9pPr>
          </a:lstStyle>
          <a:p>
            <a:endParaRPr/>
          </a:p>
        </p:txBody>
      </p:sp>
      <p:sp>
        <p:nvSpPr>
          <p:cNvPr id="123" name="Shape 123"/>
          <p:cNvSpPr txBox="1">
            <a:spLocks noGrp="1"/>
          </p:cNvSpPr>
          <p:nvPr>
            <p:ph type="body" idx="1"/>
          </p:nvPr>
        </p:nvSpPr>
        <p:spPr>
          <a:xfrm rot="5400000">
            <a:off x="157228" y="914522"/>
            <a:ext cx="6883800" cy="5412000"/>
          </a:xfrm>
          <a:prstGeom prst="rect">
            <a:avLst/>
          </a:prstGeom>
          <a:noFill/>
          <a:ln>
            <a:noFill/>
          </a:ln>
        </p:spPr>
        <p:txBody>
          <a:bodyPr lIns="91425" tIns="91425" rIns="91425" bIns="91425" anchor="ctr" anchorCtr="0"/>
          <a:lstStyle>
            <a:lvl1pPr marL="252413" lvl="0" indent="-252413" algn="l" rtl="0">
              <a:spcBef>
                <a:spcPts val="2800"/>
              </a:spcBef>
              <a:spcAft>
                <a:spcPts val="0"/>
              </a:spcAft>
              <a:defRPr sz="2400">
                <a:solidFill>
                  <a:srgbClr val="000000"/>
                </a:solidFill>
                <a:latin typeface="Arial"/>
                <a:ea typeface="Arial"/>
                <a:cs typeface="Arial"/>
                <a:sym typeface="Arial"/>
              </a:defRPr>
            </a:lvl1pPr>
            <a:lvl2pPr marL="546100" lvl="1" indent="-215900" algn="l" rtl="0">
              <a:spcBef>
                <a:spcPts val="2800"/>
              </a:spcBef>
              <a:spcAft>
                <a:spcPts val="0"/>
              </a:spcAft>
              <a:defRPr sz="2400">
                <a:solidFill>
                  <a:srgbClr val="000000"/>
                </a:solidFill>
                <a:latin typeface="Arial"/>
                <a:ea typeface="Arial"/>
                <a:cs typeface="Arial"/>
                <a:sym typeface="Arial"/>
              </a:defRPr>
            </a:lvl2pPr>
            <a:lvl3pPr marL="841375" lvl="2" indent="-168275" algn="l" rtl="0">
              <a:spcBef>
                <a:spcPts val="2800"/>
              </a:spcBef>
              <a:spcAft>
                <a:spcPts val="0"/>
              </a:spcAft>
              <a:defRPr sz="2400">
                <a:solidFill>
                  <a:srgbClr val="000000"/>
                </a:solidFill>
                <a:latin typeface="Arial"/>
                <a:ea typeface="Arial"/>
                <a:cs typeface="Arial"/>
                <a:sym typeface="Arial"/>
              </a:defRPr>
            </a:lvl3pPr>
            <a:lvl4pPr marL="1177925" lvl="3" indent="-174625" algn="l" rtl="0">
              <a:spcBef>
                <a:spcPts val="2800"/>
              </a:spcBef>
              <a:spcAft>
                <a:spcPts val="0"/>
              </a:spcAft>
              <a:defRPr sz="2400">
                <a:solidFill>
                  <a:srgbClr val="000000"/>
                </a:solidFill>
                <a:latin typeface="Arial"/>
                <a:ea typeface="Arial"/>
                <a:cs typeface="Arial"/>
                <a:sym typeface="Arial"/>
              </a:defRPr>
            </a:lvl4pPr>
            <a:lvl5pPr marL="1514475" lvl="4" indent="-168275" algn="l" rtl="0">
              <a:spcBef>
                <a:spcPts val="2800"/>
              </a:spcBef>
              <a:spcAft>
                <a:spcPts val="0"/>
              </a:spcAft>
              <a:defRPr sz="2400">
                <a:solidFill>
                  <a:srgbClr val="000000"/>
                </a:solidFill>
                <a:latin typeface="Arial"/>
                <a:ea typeface="Arial"/>
                <a:cs typeface="Arial"/>
                <a:sym typeface="Arial"/>
              </a:defRPr>
            </a:lvl5pPr>
            <a:lvl6pPr marL="1852505" lvl="5" indent="-176105" algn="l" rtl="0">
              <a:spcBef>
                <a:spcPts val="2799"/>
              </a:spcBef>
              <a:spcAft>
                <a:spcPts val="0"/>
              </a:spcAft>
              <a:defRPr sz="2400">
                <a:solidFill>
                  <a:srgbClr val="000000"/>
                </a:solidFill>
                <a:latin typeface="Arial"/>
                <a:ea typeface="Arial"/>
                <a:cs typeface="Arial"/>
                <a:sym typeface="Arial"/>
              </a:defRPr>
            </a:lvl6pPr>
            <a:lvl7pPr marL="2189325" lvl="6" indent="-170025" algn="l" rtl="0">
              <a:spcBef>
                <a:spcPts val="2799"/>
              </a:spcBef>
              <a:spcAft>
                <a:spcPts val="0"/>
              </a:spcAft>
              <a:defRPr sz="2400">
                <a:solidFill>
                  <a:srgbClr val="000000"/>
                </a:solidFill>
                <a:latin typeface="Arial"/>
                <a:ea typeface="Arial"/>
                <a:cs typeface="Arial"/>
                <a:sym typeface="Arial"/>
              </a:defRPr>
            </a:lvl7pPr>
            <a:lvl8pPr marL="2526144" lvl="7" indent="-176644" algn="l" rtl="0">
              <a:spcBef>
                <a:spcPts val="2799"/>
              </a:spcBef>
              <a:spcAft>
                <a:spcPts val="0"/>
              </a:spcAft>
              <a:defRPr sz="2400">
                <a:solidFill>
                  <a:srgbClr val="000000"/>
                </a:solidFill>
                <a:latin typeface="Arial"/>
                <a:ea typeface="Arial"/>
                <a:cs typeface="Arial"/>
                <a:sym typeface="Arial"/>
              </a:defRPr>
            </a:lvl8pPr>
            <a:lvl9pPr marL="2862964" lvl="8" indent="-170564" algn="l" rtl="0">
              <a:spcBef>
                <a:spcPts val="2799"/>
              </a:spcBef>
              <a:spcAft>
                <a:spcPts val="0"/>
              </a:spcAft>
              <a:defRPr sz="24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685439" y="2129984"/>
            <a:ext cx="7773000" cy="1470299"/>
          </a:xfrm>
          <a:prstGeom prst="rect">
            <a:avLst/>
          </a:prstGeom>
          <a:noFill/>
          <a:ln>
            <a:noFill/>
          </a:ln>
        </p:spPr>
        <p:txBody>
          <a:bodyPr lIns="87550" tIns="87550" rIns="87550" bIns="87550" anchor="ctr" anchorCtr="0"/>
          <a:lstStyle>
            <a:lvl1pPr marL="0" marR="0" lvl="0" indent="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1pPr>
            <a:lvl2pPr marL="0" marR="0" lvl="1" indent="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2pPr>
            <a:lvl3pPr marL="0" marR="0" lvl="2" indent="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3pPr>
            <a:lvl4pPr marL="0" marR="0" lvl="3" indent="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4pPr>
            <a:lvl5pPr marL="0" marR="0" lvl="4" indent="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5pPr>
            <a:lvl6pPr marL="2413000" marR="0" lvl="5" indent="-22860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6pPr>
            <a:lvl7pPr marL="2844800" marR="0" lvl="6" indent="-21590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7pPr>
            <a:lvl8pPr marL="3289300" marR="0" lvl="7" indent="-22860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8pPr>
            <a:lvl9pPr marL="3721100" marR="0" lvl="8" indent="-215900" algn="ctr" rtl="0">
              <a:lnSpc>
                <a:spcPct val="93000"/>
              </a:lnSpc>
              <a:spcBef>
                <a:spcPts val="0"/>
              </a:spcBef>
              <a:spcAft>
                <a:spcPts val="0"/>
              </a:spcAft>
              <a:defRPr sz="4200" b="0" i="0" u="none" strike="noStrike" cap="none">
                <a:solidFill>
                  <a:srgbClr val="000000"/>
                </a:solidFill>
                <a:latin typeface="Arial"/>
                <a:ea typeface="Arial"/>
                <a:cs typeface="Arial"/>
                <a:sym typeface="Arial"/>
              </a:defRPr>
            </a:lvl9pPr>
          </a:lstStyle>
          <a:p>
            <a:endParaRPr/>
          </a:p>
        </p:txBody>
      </p:sp>
      <p:sp>
        <p:nvSpPr>
          <p:cNvPr id="132" name="Shape 132"/>
          <p:cNvSpPr txBox="1">
            <a:spLocks noGrp="1"/>
          </p:cNvSpPr>
          <p:nvPr>
            <p:ph type="subTitle" idx="1"/>
          </p:nvPr>
        </p:nvSpPr>
        <p:spPr>
          <a:xfrm>
            <a:off x="1372320" y="3885527"/>
            <a:ext cx="6400799" cy="1752600"/>
          </a:xfrm>
          <a:prstGeom prst="rect">
            <a:avLst/>
          </a:prstGeom>
          <a:noFill/>
          <a:ln>
            <a:noFill/>
          </a:ln>
        </p:spPr>
        <p:txBody>
          <a:bodyPr lIns="87550" tIns="87550" rIns="87550" bIns="87550" anchor="t" anchorCtr="0"/>
          <a:lstStyle>
            <a:lvl1pPr marL="0" marR="0" lvl="0" indent="0" algn="ctr" rtl="0">
              <a:lnSpc>
                <a:spcPct val="93000"/>
              </a:lnSpc>
              <a:spcBef>
                <a:spcPts val="0"/>
              </a:spcBef>
              <a:spcAft>
                <a:spcPts val="1400"/>
              </a:spcAft>
              <a:buClr>
                <a:srgbClr val="000000"/>
              </a:buClr>
              <a:buFont typeface="Times New Roman"/>
              <a:buNone/>
              <a:defRPr sz="3100" b="0" i="0" u="none" strike="noStrike" cap="none">
                <a:solidFill>
                  <a:srgbClr val="000000"/>
                </a:solidFill>
                <a:latin typeface="Arial"/>
                <a:ea typeface="Arial"/>
                <a:cs typeface="Arial"/>
                <a:sym typeface="Arial"/>
              </a:defRPr>
            </a:lvl1pPr>
            <a:lvl2pPr marL="431800" marR="0" lvl="1" indent="0" algn="ctr" rtl="0">
              <a:lnSpc>
                <a:spcPct val="93000"/>
              </a:lnSpc>
              <a:spcBef>
                <a:spcPts val="0"/>
              </a:spcBef>
              <a:spcAft>
                <a:spcPts val="1100"/>
              </a:spcAft>
              <a:buClr>
                <a:srgbClr val="000000"/>
              </a:buClr>
              <a:buFont typeface="Times New Roman"/>
              <a:buNone/>
              <a:defRPr sz="2700" b="0" i="0" u="none" strike="noStrike" cap="none">
                <a:solidFill>
                  <a:srgbClr val="000000"/>
                </a:solidFill>
                <a:latin typeface="Arial"/>
                <a:ea typeface="Arial"/>
                <a:cs typeface="Arial"/>
                <a:sym typeface="Arial"/>
              </a:defRPr>
            </a:lvl2pPr>
            <a:lvl3pPr marL="876300" marR="0" lvl="2" indent="0" algn="ctr" rtl="0">
              <a:lnSpc>
                <a:spcPct val="93000"/>
              </a:lnSpc>
              <a:spcBef>
                <a:spcPts val="0"/>
              </a:spcBef>
              <a:spcAft>
                <a:spcPts val="800"/>
              </a:spcAft>
              <a:buClr>
                <a:srgbClr val="000000"/>
              </a:buClr>
              <a:buFont typeface="Times New Roman"/>
              <a:buNone/>
              <a:defRPr sz="2300" b="0" i="0" u="none" strike="noStrike" cap="none">
                <a:solidFill>
                  <a:srgbClr val="000000"/>
                </a:solidFill>
                <a:latin typeface="Arial"/>
                <a:ea typeface="Arial"/>
                <a:cs typeface="Arial"/>
                <a:sym typeface="Arial"/>
              </a:defRPr>
            </a:lvl3pPr>
            <a:lvl4pPr marL="1308100" marR="0" lvl="3" indent="0" algn="ctr" rtl="0">
              <a:lnSpc>
                <a:spcPct val="93000"/>
              </a:lnSpc>
              <a:spcBef>
                <a:spcPts val="0"/>
              </a:spcBef>
              <a:spcAft>
                <a:spcPts val="600"/>
              </a:spcAft>
              <a:buClr>
                <a:srgbClr val="000000"/>
              </a:buClr>
              <a:buFont typeface="Times New Roman"/>
              <a:buNone/>
              <a:defRPr sz="1900" b="0" i="0" u="none" strike="noStrike" cap="none">
                <a:solidFill>
                  <a:srgbClr val="000000"/>
                </a:solidFill>
                <a:latin typeface="Arial"/>
                <a:ea typeface="Arial"/>
                <a:cs typeface="Arial"/>
                <a:sym typeface="Arial"/>
              </a:defRPr>
            </a:lvl4pPr>
            <a:lvl5pPr marL="1752600" marR="0" lvl="4" indent="0" algn="ctr" rtl="0">
              <a:lnSpc>
                <a:spcPct val="93000"/>
              </a:lnSpc>
              <a:spcBef>
                <a:spcPts val="0"/>
              </a:spcBef>
              <a:spcAft>
                <a:spcPts val="300"/>
              </a:spcAft>
              <a:buClr>
                <a:srgbClr val="000000"/>
              </a:buClr>
              <a:buFont typeface="Times New Roman"/>
              <a:buNone/>
              <a:defRPr sz="1900" b="0" i="0" u="none" strike="noStrike" cap="none">
                <a:solidFill>
                  <a:srgbClr val="000000"/>
                </a:solidFill>
                <a:latin typeface="Arial"/>
                <a:ea typeface="Arial"/>
                <a:cs typeface="Arial"/>
                <a:sym typeface="Arial"/>
              </a:defRPr>
            </a:lvl5pPr>
            <a:lvl6pPr marL="2184400" marR="0" lvl="5" indent="0" algn="ctr" rtl="0">
              <a:lnSpc>
                <a:spcPct val="93000"/>
              </a:lnSpc>
              <a:spcBef>
                <a:spcPts val="0"/>
              </a:spcBef>
              <a:spcAft>
                <a:spcPts val="300"/>
              </a:spcAft>
              <a:buClr>
                <a:srgbClr val="000000"/>
              </a:buClr>
              <a:buFont typeface="Times New Roman"/>
              <a:buNone/>
              <a:defRPr sz="1900" b="0" i="0" u="none" strike="noStrike" cap="none">
                <a:solidFill>
                  <a:srgbClr val="000000"/>
                </a:solidFill>
                <a:latin typeface="Arial"/>
                <a:ea typeface="Arial"/>
                <a:cs typeface="Arial"/>
                <a:sym typeface="Arial"/>
              </a:defRPr>
            </a:lvl6pPr>
            <a:lvl7pPr marL="2628900" marR="0" lvl="6" indent="0" algn="ctr" rtl="0">
              <a:lnSpc>
                <a:spcPct val="93000"/>
              </a:lnSpc>
              <a:spcBef>
                <a:spcPts val="0"/>
              </a:spcBef>
              <a:spcAft>
                <a:spcPts val="300"/>
              </a:spcAft>
              <a:buClr>
                <a:srgbClr val="000000"/>
              </a:buClr>
              <a:buFont typeface="Times New Roman"/>
              <a:buNone/>
              <a:defRPr sz="1900" b="0" i="0" u="none" strike="noStrike" cap="none">
                <a:solidFill>
                  <a:srgbClr val="000000"/>
                </a:solidFill>
                <a:latin typeface="Arial"/>
                <a:ea typeface="Arial"/>
                <a:cs typeface="Arial"/>
                <a:sym typeface="Arial"/>
              </a:defRPr>
            </a:lvl7pPr>
            <a:lvl8pPr marL="3060700" marR="0" lvl="7" indent="0" algn="ctr" rtl="0">
              <a:lnSpc>
                <a:spcPct val="93000"/>
              </a:lnSpc>
              <a:spcBef>
                <a:spcPts val="0"/>
              </a:spcBef>
              <a:spcAft>
                <a:spcPts val="300"/>
              </a:spcAft>
              <a:buClr>
                <a:srgbClr val="000000"/>
              </a:buClr>
              <a:buFont typeface="Times New Roman"/>
              <a:buNone/>
              <a:defRPr sz="1900" b="0" i="0" u="none" strike="noStrike" cap="none">
                <a:solidFill>
                  <a:srgbClr val="000000"/>
                </a:solidFill>
                <a:latin typeface="Arial"/>
                <a:ea typeface="Arial"/>
                <a:cs typeface="Arial"/>
                <a:sym typeface="Arial"/>
              </a:defRPr>
            </a:lvl8pPr>
            <a:lvl9pPr marL="3505200" marR="0" lvl="8" indent="0" algn="ctr" rtl="0">
              <a:lnSpc>
                <a:spcPct val="93000"/>
              </a:lnSpc>
              <a:spcBef>
                <a:spcPts val="0"/>
              </a:spcBef>
              <a:spcAft>
                <a:spcPts val="300"/>
              </a:spcAft>
              <a:buClr>
                <a:srgbClr val="000000"/>
              </a:buClr>
              <a:buFont typeface="Times New Roman"/>
              <a:buNone/>
              <a:defRPr sz="19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35" name="Shape 135"/>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6"/>
        <p:cNvGrpSpPr/>
        <p:nvPr/>
      </p:nvGrpSpPr>
      <p:grpSpPr>
        <a:xfrm>
          <a:off x="0" y="0"/>
          <a:ext cx="0" cy="0"/>
          <a:chOff x="0" y="0"/>
          <a:chExt cx="0" cy="0"/>
        </a:xfrm>
      </p:grpSpPr>
      <p:sp>
        <p:nvSpPr>
          <p:cNvPr id="137" name="Shape 137"/>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6480" y="273628"/>
            <a:ext cx="8226599" cy="1143599"/>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142" name="Shape 142"/>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rot="5400000">
            <a:off x="4727249" y="2173378"/>
            <a:ext cx="5855700" cy="2056200"/>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147" name="Shape 147"/>
          <p:cNvSpPr txBox="1">
            <a:spLocks noGrp="1"/>
          </p:cNvSpPr>
          <p:nvPr>
            <p:ph type="body" idx="1"/>
          </p:nvPr>
        </p:nvSpPr>
        <p:spPr>
          <a:xfrm rot="5400000">
            <a:off x="544740" y="185428"/>
            <a:ext cx="5855700" cy="6032099"/>
          </a:xfrm>
          <a:prstGeom prst="rect">
            <a:avLst/>
          </a:prstGeom>
          <a:noFill/>
          <a:ln>
            <a:noFill/>
          </a:ln>
        </p:spPr>
        <p:txBody>
          <a:bodyPr lIns="87550" tIns="87550" rIns="87550" bIns="87550" anchor="t" anchorCtr="0"/>
          <a:lstStyle>
            <a:lvl1pPr marL="330200" lvl="0" indent="-330200" algn="l" rtl="0">
              <a:lnSpc>
                <a:spcPct val="93000"/>
              </a:lnSpc>
              <a:spcBef>
                <a:spcPts val="0"/>
              </a:spcBef>
              <a:spcAft>
                <a:spcPts val="1400"/>
              </a:spcAft>
              <a:defRPr sz="3100">
                <a:solidFill>
                  <a:srgbClr val="000000"/>
                </a:solidFill>
                <a:latin typeface="Arial"/>
                <a:ea typeface="Arial"/>
                <a:cs typeface="Arial"/>
                <a:sym typeface="Arial"/>
              </a:defRPr>
            </a:lvl1pPr>
            <a:lvl2pPr marL="711200" lvl="1" indent="-279400" algn="l" rtl="0">
              <a:lnSpc>
                <a:spcPct val="93000"/>
              </a:lnSpc>
              <a:spcBef>
                <a:spcPts val="0"/>
              </a:spcBef>
              <a:spcAft>
                <a:spcPts val="1100"/>
              </a:spcAft>
              <a:defRPr sz="2700">
                <a:solidFill>
                  <a:srgbClr val="000000"/>
                </a:solidFill>
                <a:latin typeface="Arial"/>
                <a:ea typeface="Arial"/>
                <a:cs typeface="Arial"/>
                <a:sym typeface="Arial"/>
              </a:defRPr>
            </a:lvl2pPr>
            <a:lvl3pPr marL="1092200" lvl="2" indent="-215900" algn="l" rtl="0">
              <a:lnSpc>
                <a:spcPct val="93000"/>
              </a:lnSpc>
              <a:spcBef>
                <a:spcPts val="0"/>
              </a:spcBef>
              <a:spcAft>
                <a:spcPts val="800"/>
              </a:spcAft>
              <a:defRPr sz="2300">
                <a:solidFill>
                  <a:srgbClr val="000000"/>
                </a:solidFill>
                <a:latin typeface="Arial"/>
                <a:ea typeface="Arial"/>
                <a:cs typeface="Arial"/>
                <a:sym typeface="Arial"/>
              </a:defRPr>
            </a:lvl3pPr>
            <a:lvl4pPr marL="1536700" lvl="3" indent="-228600" algn="l" rtl="0">
              <a:lnSpc>
                <a:spcPct val="93000"/>
              </a:lnSpc>
              <a:spcBef>
                <a:spcPts val="0"/>
              </a:spcBef>
              <a:spcAft>
                <a:spcPts val="600"/>
              </a:spcAft>
              <a:defRPr sz="1900">
                <a:solidFill>
                  <a:srgbClr val="000000"/>
                </a:solidFill>
                <a:latin typeface="Arial"/>
                <a:ea typeface="Arial"/>
                <a:cs typeface="Arial"/>
                <a:sym typeface="Arial"/>
              </a:defRPr>
            </a:lvl4pPr>
            <a:lvl5pPr marL="1968500" lvl="4" indent="-215900" algn="l" rtl="0">
              <a:lnSpc>
                <a:spcPct val="93000"/>
              </a:lnSpc>
              <a:spcBef>
                <a:spcPts val="0"/>
              </a:spcBef>
              <a:spcAft>
                <a:spcPts val="300"/>
              </a:spcAft>
              <a:defRPr sz="1900">
                <a:solidFill>
                  <a:srgbClr val="000000"/>
                </a:solidFill>
                <a:latin typeface="Arial"/>
                <a:ea typeface="Arial"/>
                <a:cs typeface="Arial"/>
                <a:sym typeface="Arial"/>
              </a:defRPr>
            </a:lvl5pPr>
            <a:lvl6pPr marL="2413000" lvl="5" indent="-228600" algn="l" rtl="0">
              <a:lnSpc>
                <a:spcPct val="93000"/>
              </a:lnSpc>
              <a:spcBef>
                <a:spcPts val="0"/>
              </a:spcBef>
              <a:spcAft>
                <a:spcPts val="300"/>
              </a:spcAft>
              <a:defRPr sz="1900">
                <a:solidFill>
                  <a:srgbClr val="000000"/>
                </a:solidFill>
                <a:latin typeface="Arial"/>
                <a:ea typeface="Arial"/>
                <a:cs typeface="Arial"/>
                <a:sym typeface="Arial"/>
              </a:defRPr>
            </a:lvl6pPr>
            <a:lvl7pPr marL="2844800" lvl="6" indent="-215900" algn="l" rtl="0">
              <a:lnSpc>
                <a:spcPct val="93000"/>
              </a:lnSpc>
              <a:spcBef>
                <a:spcPts val="0"/>
              </a:spcBef>
              <a:spcAft>
                <a:spcPts val="300"/>
              </a:spcAft>
              <a:defRPr sz="1900">
                <a:solidFill>
                  <a:srgbClr val="000000"/>
                </a:solidFill>
                <a:latin typeface="Arial"/>
                <a:ea typeface="Arial"/>
                <a:cs typeface="Arial"/>
                <a:sym typeface="Arial"/>
              </a:defRPr>
            </a:lvl7pPr>
            <a:lvl8pPr marL="3289300" lvl="7" indent="-228600" algn="l" rtl="0">
              <a:lnSpc>
                <a:spcPct val="93000"/>
              </a:lnSpc>
              <a:spcBef>
                <a:spcPts val="0"/>
              </a:spcBef>
              <a:spcAft>
                <a:spcPts val="300"/>
              </a:spcAft>
              <a:defRPr sz="1900">
                <a:solidFill>
                  <a:srgbClr val="000000"/>
                </a:solidFill>
                <a:latin typeface="Arial"/>
                <a:ea typeface="Arial"/>
                <a:cs typeface="Arial"/>
                <a:sym typeface="Arial"/>
              </a:defRPr>
            </a:lvl8pPr>
            <a:lvl9pPr marL="3721100" lvl="8" indent="-215900" algn="l" rtl="0">
              <a:lnSpc>
                <a:spcPct val="93000"/>
              </a:lnSpc>
              <a:spcBef>
                <a:spcPts val="0"/>
              </a:spcBef>
              <a:spcAft>
                <a:spcPts val="300"/>
              </a:spcAft>
              <a:defRPr sz="1900">
                <a:solidFill>
                  <a:srgbClr val="000000"/>
                </a:solidFill>
                <a:latin typeface="Arial"/>
                <a:ea typeface="Arial"/>
                <a:cs typeface="Arial"/>
                <a:sym typeface="Arial"/>
              </a:defRPr>
            </a:lvl9pPr>
          </a:lstStyle>
          <a:p>
            <a:endParaRPr/>
          </a:p>
        </p:txBody>
      </p:sp>
      <p:sp>
        <p:nvSpPr>
          <p:cNvPr id="148" name="Shape 148"/>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6479" y="273628"/>
            <a:ext cx="8226599" cy="1143599"/>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153" name="Shape 153"/>
          <p:cNvSpPr txBox="1">
            <a:spLocks noGrp="1"/>
          </p:cNvSpPr>
          <p:nvPr>
            <p:ph type="body" idx="1"/>
          </p:nvPr>
        </p:nvSpPr>
        <p:spPr>
          <a:xfrm rot="5400000">
            <a:off x="2307449" y="-246521"/>
            <a:ext cx="4524899" cy="8226599"/>
          </a:xfrm>
          <a:prstGeom prst="rect">
            <a:avLst/>
          </a:prstGeom>
          <a:noFill/>
          <a:ln>
            <a:noFill/>
          </a:ln>
        </p:spPr>
        <p:txBody>
          <a:bodyPr lIns="87550" tIns="87550" rIns="87550" bIns="87550" anchor="t" anchorCtr="0"/>
          <a:lstStyle>
            <a:lvl1pPr marL="330200" lvl="0" indent="-330200" algn="l" rtl="0">
              <a:lnSpc>
                <a:spcPct val="93000"/>
              </a:lnSpc>
              <a:spcBef>
                <a:spcPts val="0"/>
              </a:spcBef>
              <a:spcAft>
                <a:spcPts val="1400"/>
              </a:spcAft>
              <a:defRPr sz="3100">
                <a:solidFill>
                  <a:srgbClr val="000000"/>
                </a:solidFill>
                <a:latin typeface="Arial"/>
                <a:ea typeface="Arial"/>
                <a:cs typeface="Arial"/>
                <a:sym typeface="Arial"/>
              </a:defRPr>
            </a:lvl1pPr>
            <a:lvl2pPr marL="711200" lvl="1" indent="-279400" algn="l" rtl="0">
              <a:lnSpc>
                <a:spcPct val="93000"/>
              </a:lnSpc>
              <a:spcBef>
                <a:spcPts val="0"/>
              </a:spcBef>
              <a:spcAft>
                <a:spcPts val="1100"/>
              </a:spcAft>
              <a:defRPr sz="2700">
                <a:solidFill>
                  <a:srgbClr val="000000"/>
                </a:solidFill>
                <a:latin typeface="Arial"/>
                <a:ea typeface="Arial"/>
                <a:cs typeface="Arial"/>
                <a:sym typeface="Arial"/>
              </a:defRPr>
            </a:lvl2pPr>
            <a:lvl3pPr marL="1092200" lvl="2" indent="-215900" algn="l" rtl="0">
              <a:lnSpc>
                <a:spcPct val="93000"/>
              </a:lnSpc>
              <a:spcBef>
                <a:spcPts val="0"/>
              </a:spcBef>
              <a:spcAft>
                <a:spcPts val="800"/>
              </a:spcAft>
              <a:defRPr sz="2300">
                <a:solidFill>
                  <a:srgbClr val="000000"/>
                </a:solidFill>
                <a:latin typeface="Arial"/>
                <a:ea typeface="Arial"/>
                <a:cs typeface="Arial"/>
                <a:sym typeface="Arial"/>
              </a:defRPr>
            </a:lvl3pPr>
            <a:lvl4pPr marL="1536700" lvl="3" indent="-228600" algn="l" rtl="0">
              <a:lnSpc>
                <a:spcPct val="93000"/>
              </a:lnSpc>
              <a:spcBef>
                <a:spcPts val="0"/>
              </a:spcBef>
              <a:spcAft>
                <a:spcPts val="600"/>
              </a:spcAft>
              <a:defRPr sz="1900">
                <a:solidFill>
                  <a:srgbClr val="000000"/>
                </a:solidFill>
                <a:latin typeface="Arial"/>
                <a:ea typeface="Arial"/>
                <a:cs typeface="Arial"/>
                <a:sym typeface="Arial"/>
              </a:defRPr>
            </a:lvl4pPr>
            <a:lvl5pPr marL="1968500" lvl="4" indent="-215900" algn="l" rtl="0">
              <a:lnSpc>
                <a:spcPct val="93000"/>
              </a:lnSpc>
              <a:spcBef>
                <a:spcPts val="0"/>
              </a:spcBef>
              <a:spcAft>
                <a:spcPts val="300"/>
              </a:spcAft>
              <a:defRPr sz="1900">
                <a:solidFill>
                  <a:srgbClr val="000000"/>
                </a:solidFill>
                <a:latin typeface="Arial"/>
                <a:ea typeface="Arial"/>
                <a:cs typeface="Arial"/>
                <a:sym typeface="Arial"/>
              </a:defRPr>
            </a:lvl5pPr>
            <a:lvl6pPr marL="2413000" lvl="5" indent="-228600" algn="l" rtl="0">
              <a:lnSpc>
                <a:spcPct val="93000"/>
              </a:lnSpc>
              <a:spcBef>
                <a:spcPts val="0"/>
              </a:spcBef>
              <a:spcAft>
                <a:spcPts val="300"/>
              </a:spcAft>
              <a:defRPr sz="1900">
                <a:solidFill>
                  <a:srgbClr val="000000"/>
                </a:solidFill>
                <a:latin typeface="Arial"/>
                <a:ea typeface="Arial"/>
                <a:cs typeface="Arial"/>
                <a:sym typeface="Arial"/>
              </a:defRPr>
            </a:lvl6pPr>
            <a:lvl7pPr marL="2844800" lvl="6" indent="-215900" algn="l" rtl="0">
              <a:lnSpc>
                <a:spcPct val="93000"/>
              </a:lnSpc>
              <a:spcBef>
                <a:spcPts val="0"/>
              </a:spcBef>
              <a:spcAft>
                <a:spcPts val="300"/>
              </a:spcAft>
              <a:defRPr sz="1900">
                <a:solidFill>
                  <a:srgbClr val="000000"/>
                </a:solidFill>
                <a:latin typeface="Arial"/>
                <a:ea typeface="Arial"/>
                <a:cs typeface="Arial"/>
                <a:sym typeface="Arial"/>
              </a:defRPr>
            </a:lvl7pPr>
            <a:lvl8pPr marL="3289300" lvl="7" indent="-228600" algn="l" rtl="0">
              <a:lnSpc>
                <a:spcPct val="93000"/>
              </a:lnSpc>
              <a:spcBef>
                <a:spcPts val="0"/>
              </a:spcBef>
              <a:spcAft>
                <a:spcPts val="300"/>
              </a:spcAft>
              <a:defRPr sz="1900">
                <a:solidFill>
                  <a:srgbClr val="000000"/>
                </a:solidFill>
                <a:latin typeface="Arial"/>
                <a:ea typeface="Arial"/>
                <a:cs typeface="Arial"/>
                <a:sym typeface="Arial"/>
              </a:defRPr>
            </a:lvl8pPr>
            <a:lvl9pPr marL="3721100" lvl="8" indent="-215900" algn="l" rtl="0">
              <a:lnSpc>
                <a:spcPct val="93000"/>
              </a:lnSpc>
              <a:spcBef>
                <a:spcPts val="0"/>
              </a:spcBef>
              <a:spcAft>
                <a:spcPts val="300"/>
              </a:spcAft>
              <a:defRPr sz="1900">
                <a:solidFill>
                  <a:srgbClr val="000000"/>
                </a:solidFill>
                <a:latin typeface="Arial"/>
                <a:ea typeface="Arial"/>
                <a:cs typeface="Arial"/>
                <a:sym typeface="Arial"/>
              </a:defRPr>
            </a:lvl9pPr>
          </a:lstStyle>
          <a:p>
            <a:endParaRPr/>
          </a:p>
        </p:txBody>
      </p:sp>
      <p:sp>
        <p:nvSpPr>
          <p:cNvPr id="154" name="Shape 154"/>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792800" y="4800024"/>
            <a:ext cx="5486399" cy="567299"/>
          </a:xfrm>
          <a:prstGeom prst="rect">
            <a:avLst/>
          </a:prstGeom>
          <a:noFill/>
          <a:ln>
            <a:noFill/>
          </a:ln>
        </p:spPr>
        <p:txBody>
          <a:bodyPr lIns="87550" tIns="87550" rIns="87550" bIns="87550" anchor="b" anchorCtr="0"/>
          <a:lstStyle>
            <a:lvl1pPr lvl="0" algn="l" rtl="0">
              <a:spcBef>
                <a:spcPts val="0"/>
              </a:spcBef>
              <a:defRPr sz="1900" b="1"/>
            </a:lvl1pPr>
            <a:lvl2pPr lvl="1" rtl="0">
              <a:spcBef>
                <a:spcPts val="0"/>
              </a:spcBef>
              <a:defRPr sz="4200">
                <a:solidFill>
                  <a:srgbClr val="000000"/>
                </a:solidFill>
                <a:latin typeface="Arial"/>
                <a:ea typeface="Arial"/>
                <a:cs typeface="Arial"/>
                <a:sym typeface="Arial"/>
              </a:defRPr>
            </a:lvl2pPr>
            <a:lvl3pPr lvl="2" rtl="0">
              <a:spcBef>
                <a:spcPts val="0"/>
              </a:spcBef>
              <a:defRPr sz="4200">
                <a:solidFill>
                  <a:srgbClr val="000000"/>
                </a:solidFill>
                <a:latin typeface="Arial"/>
                <a:ea typeface="Arial"/>
                <a:cs typeface="Arial"/>
                <a:sym typeface="Arial"/>
              </a:defRPr>
            </a:lvl3pPr>
            <a:lvl4pPr lvl="3" rtl="0">
              <a:spcBef>
                <a:spcPts val="0"/>
              </a:spcBef>
              <a:defRPr sz="4200">
                <a:solidFill>
                  <a:srgbClr val="000000"/>
                </a:solidFill>
                <a:latin typeface="Arial"/>
                <a:ea typeface="Arial"/>
                <a:cs typeface="Arial"/>
                <a:sym typeface="Arial"/>
              </a:defRPr>
            </a:lvl4pPr>
            <a:lvl5pPr lvl="4" rtl="0">
              <a:spcBef>
                <a:spcPts val="0"/>
              </a:spcBef>
              <a:defRPr sz="4200">
                <a:solidFill>
                  <a:srgbClr val="000000"/>
                </a:solidFill>
                <a:latin typeface="Arial"/>
                <a:ea typeface="Arial"/>
                <a:cs typeface="Arial"/>
                <a:sym typeface="Arial"/>
              </a:defRPr>
            </a:lvl5pPr>
            <a:lvl6pPr lvl="5" rtl="0">
              <a:spcBef>
                <a:spcPts val="0"/>
              </a:spcBef>
              <a:defRPr sz="4200">
                <a:solidFill>
                  <a:srgbClr val="000000"/>
                </a:solidFill>
                <a:latin typeface="Arial"/>
                <a:ea typeface="Arial"/>
                <a:cs typeface="Arial"/>
                <a:sym typeface="Arial"/>
              </a:defRPr>
            </a:lvl6pPr>
            <a:lvl7pPr lvl="6" rtl="0">
              <a:spcBef>
                <a:spcPts val="0"/>
              </a:spcBef>
              <a:defRPr sz="4200">
                <a:solidFill>
                  <a:srgbClr val="000000"/>
                </a:solidFill>
                <a:latin typeface="Arial"/>
                <a:ea typeface="Arial"/>
                <a:cs typeface="Arial"/>
                <a:sym typeface="Arial"/>
              </a:defRPr>
            </a:lvl7pPr>
            <a:lvl8pPr lvl="7" rtl="0">
              <a:spcBef>
                <a:spcPts val="0"/>
              </a:spcBef>
              <a:defRPr sz="4200">
                <a:solidFill>
                  <a:srgbClr val="000000"/>
                </a:solidFill>
                <a:latin typeface="Arial"/>
                <a:ea typeface="Arial"/>
                <a:cs typeface="Arial"/>
                <a:sym typeface="Arial"/>
              </a:defRPr>
            </a:lvl8pPr>
            <a:lvl9pPr lvl="8" rtl="0">
              <a:spcBef>
                <a:spcPts val="0"/>
              </a:spcBef>
              <a:defRPr sz="4200">
                <a:solidFill>
                  <a:srgbClr val="000000"/>
                </a:solidFill>
                <a:latin typeface="Arial"/>
                <a:ea typeface="Arial"/>
                <a:cs typeface="Arial"/>
                <a:sym typeface="Arial"/>
              </a:defRPr>
            </a:lvl9pPr>
          </a:lstStyle>
          <a:p>
            <a:endParaRPr/>
          </a:p>
        </p:txBody>
      </p:sp>
      <p:sp>
        <p:nvSpPr>
          <p:cNvPr id="159" name="Shape 159"/>
          <p:cNvSpPr>
            <a:spLocks noGrp="1"/>
          </p:cNvSpPr>
          <p:nvPr>
            <p:ph type="pic" idx="2"/>
          </p:nvPr>
        </p:nvSpPr>
        <p:spPr>
          <a:xfrm>
            <a:off x="1792800" y="612064"/>
            <a:ext cx="5486399" cy="4115999"/>
          </a:xfrm>
          <a:prstGeom prst="rect">
            <a:avLst/>
          </a:prstGeom>
          <a:noFill/>
          <a:ln>
            <a:noFill/>
          </a:ln>
        </p:spPr>
      </p:sp>
      <p:sp>
        <p:nvSpPr>
          <p:cNvPr id="160" name="Shape 160"/>
          <p:cNvSpPr txBox="1">
            <a:spLocks noGrp="1"/>
          </p:cNvSpPr>
          <p:nvPr>
            <p:ph type="body" idx="1"/>
          </p:nvPr>
        </p:nvSpPr>
        <p:spPr>
          <a:xfrm>
            <a:off x="1792800" y="5367443"/>
            <a:ext cx="5486399" cy="804899"/>
          </a:xfrm>
          <a:prstGeom prst="rect">
            <a:avLst/>
          </a:prstGeom>
          <a:noFill/>
          <a:ln>
            <a:noFill/>
          </a:ln>
        </p:spPr>
        <p:txBody>
          <a:bodyPr lIns="87550" tIns="87550" rIns="87550" bIns="87550" anchor="t" anchorCtr="0"/>
          <a:lstStyle>
            <a:lvl1pPr marL="0" lvl="0" indent="0" rtl="0">
              <a:spcBef>
                <a:spcPts val="0"/>
              </a:spcBef>
              <a:buFont typeface="Arial"/>
              <a:buNone/>
              <a:defRPr sz="1300"/>
            </a:lvl1pPr>
            <a:lvl2pPr marL="431800" lvl="1" indent="0" rtl="0">
              <a:spcBef>
                <a:spcPts val="0"/>
              </a:spcBef>
              <a:buFont typeface="Arial"/>
              <a:buNone/>
              <a:defRPr sz="1100"/>
            </a:lvl2pPr>
            <a:lvl3pPr marL="876300" lvl="2" indent="0" rtl="0">
              <a:spcBef>
                <a:spcPts val="0"/>
              </a:spcBef>
              <a:buFont typeface="Arial"/>
              <a:buNone/>
              <a:defRPr sz="1000"/>
            </a:lvl3pPr>
            <a:lvl4pPr marL="1308100" lvl="3" indent="0" rtl="0">
              <a:spcBef>
                <a:spcPts val="0"/>
              </a:spcBef>
              <a:buFont typeface="Arial"/>
              <a:buNone/>
              <a:defRPr sz="900"/>
            </a:lvl4pPr>
            <a:lvl5pPr marL="1752600" lvl="4" indent="0" rtl="0">
              <a:spcBef>
                <a:spcPts val="0"/>
              </a:spcBef>
              <a:buFont typeface="Arial"/>
              <a:buNone/>
              <a:defRPr sz="900"/>
            </a:lvl5pPr>
            <a:lvl6pPr marL="2184400" lvl="5" indent="0" rtl="0">
              <a:spcBef>
                <a:spcPts val="0"/>
              </a:spcBef>
              <a:buFont typeface="Arial"/>
              <a:buNone/>
              <a:defRPr sz="900"/>
            </a:lvl6pPr>
            <a:lvl7pPr marL="2628900" lvl="6" indent="0" rtl="0">
              <a:spcBef>
                <a:spcPts val="0"/>
              </a:spcBef>
              <a:buFont typeface="Arial"/>
              <a:buNone/>
              <a:defRPr sz="900"/>
            </a:lvl7pPr>
            <a:lvl8pPr marL="3060700" lvl="7" indent="0" rtl="0">
              <a:spcBef>
                <a:spcPts val="0"/>
              </a:spcBef>
              <a:buFont typeface="Arial"/>
              <a:buNone/>
              <a:defRPr sz="900"/>
            </a:lvl8pPr>
            <a:lvl9pPr marL="3505200" lvl="8" indent="0" rtl="0">
              <a:spcBef>
                <a:spcPts val="0"/>
              </a:spcBef>
              <a:buFont typeface="Arial"/>
              <a:buNone/>
              <a:defRPr sz="900"/>
            </a:lvl9pPr>
          </a:lstStyle>
          <a:p>
            <a:endParaRPr/>
          </a:p>
        </p:txBody>
      </p:sp>
      <p:sp>
        <p:nvSpPr>
          <p:cNvPr id="161" name="Shape 161"/>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63" name="Shape 163"/>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722277" y="4406401"/>
            <a:ext cx="7772099" cy="1363200"/>
          </a:xfrm>
          <a:prstGeom prst="rect">
            <a:avLst/>
          </a:prstGeom>
          <a:noFill/>
          <a:ln>
            <a:noFill/>
          </a:ln>
        </p:spPr>
        <p:txBody>
          <a:bodyPr lIns="91425" tIns="91425" rIns="91425" bIns="91425" anchor="t" anchorCtr="0"/>
          <a:lstStyle>
            <a:lvl1pPr lvl="0" algn="l" rtl="0">
              <a:spcBef>
                <a:spcPts val="0"/>
              </a:spcBef>
              <a:defRPr sz="2900" b="1" cap="none"/>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18" name="Shape 18"/>
          <p:cNvSpPr txBox="1">
            <a:spLocks noGrp="1"/>
          </p:cNvSpPr>
          <p:nvPr>
            <p:ph type="body" idx="1"/>
          </p:nvPr>
        </p:nvSpPr>
        <p:spPr>
          <a:xfrm>
            <a:off x="722277" y="2907085"/>
            <a:ext cx="7772099" cy="1499399"/>
          </a:xfrm>
          <a:prstGeom prst="rect">
            <a:avLst/>
          </a:prstGeom>
          <a:noFill/>
          <a:ln>
            <a:noFill/>
          </a:ln>
        </p:spPr>
        <p:txBody>
          <a:bodyPr lIns="91425" tIns="91425" rIns="91425" bIns="91425" anchor="b" anchorCtr="0"/>
          <a:lstStyle>
            <a:lvl1pPr marL="0" lvl="0" indent="0" rtl="0">
              <a:spcBef>
                <a:spcPts val="0"/>
              </a:spcBef>
              <a:buFont typeface="Cabin"/>
              <a:buNone/>
              <a:defRPr sz="1500"/>
            </a:lvl1pPr>
            <a:lvl2pPr marL="336819" lvl="1" indent="-6619" rtl="0">
              <a:spcBef>
                <a:spcPts val="0"/>
              </a:spcBef>
              <a:buFont typeface="Cabin"/>
              <a:buNone/>
              <a:defRPr sz="1300"/>
            </a:lvl2pPr>
            <a:lvl3pPr marL="673638" lvl="2" indent="-538" rtl="0">
              <a:spcBef>
                <a:spcPts val="0"/>
              </a:spcBef>
              <a:buFont typeface="Cabin"/>
              <a:buNone/>
              <a:defRPr sz="1200"/>
            </a:lvl3pPr>
            <a:lvl4pPr marL="1010458" lvl="3" indent="-7157" rtl="0">
              <a:spcBef>
                <a:spcPts val="0"/>
              </a:spcBef>
              <a:buFont typeface="Cabin"/>
              <a:buNone/>
              <a:defRPr sz="1000"/>
            </a:lvl4pPr>
            <a:lvl5pPr marL="1347277" lvl="4" indent="-1076" rtl="0">
              <a:spcBef>
                <a:spcPts val="0"/>
              </a:spcBef>
              <a:buFont typeface="Cabin"/>
              <a:buNone/>
              <a:defRPr sz="1000"/>
            </a:lvl5pPr>
            <a:lvl6pPr marL="1684096" lvl="5" indent="-7696" rtl="0">
              <a:spcBef>
                <a:spcPts val="0"/>
              </a:spcBef>
              <a:buFont typeface="Cabin"/>
              <a:buNone/>
              <a:defRPr sz="1000"/>
            </a:lvl6pPr>
            <a:lvl7pPr marL="2020915" lvl="6" indent="-1615" rtl="0">
              <a:spcBef>
                <a:spcPts val="0"/>
              </a:spcBef>
              <a:buFont typeface="Cabin"/>
              <a:buNone/>
              <a:defRPr sz="1000"/>
            </a:lvl7pPr>
            <a:lvl8pPr marL="2357735" lvl="7" indent="-8234" rtl="0">
              <a:spcBef>
                <a:spcPts val="0"/>
              </a:spcBef>
              <a:buFont typeface="Cabin"/>
              <a:buNone/>
              <a:defRPr sz="1000"/>
            </a:lvl8pPr>
            <a:lvl9pPr marL="2694554" lvl="8" indent="-2153" rtl="0">
              <a:spcBef>
                <a:spcPts val="0"/>
              </a:spcBef>
              <a:buFont typeface="Cabin"/>
              <a:buNone/>
              <a:defRPr sz="10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919" y="273628"/>
            <a:ext cx="3008099" cy="1160700"/>
          </a:xfrm>
          <a:prstGeom prst="rect">
            <a:avLst/>
          </a:prstGeom>
          <a:noFill/>
          <a:ln>
            <a:noFill/>
          </a:ln>
        </p:spPr>
        <p:txBody>
          <a:bodyPr lIns="87550" tIns="87550" rIns="87550" bIns="87550" anchor="b" anchorCtr="0"/>
          <a:lstStyle>
            <a:lvl1pPr lvl="0" algn="l" rtl="0">
              <a:spcBef>
                <a:spcPts val="0"/>
              </a:spcBef>
              <a:defRPr sz="1900" b="1"/>
            </a:lvl1pPr>
            <a:lvl2pPr lvl="1" rtl="0">
              <a:spcBef>
                <a:spcPts val="0"/>
              </a:spcBef>
              <a:defRPr sz="4200">
                <a:solidFill>
                  <a:srgbClr val="000000"/>
                </a:solidFill>
                <a:latin typeface="Arial"/>
                <a:ea typeface="Arial"/>
                <a:cs typeface="Arial"/>
                <a:sym typeface="Arial"/>
              </a:defRPr>
            </a:lvl2pPr>
            <a:lvl3pPr lvl="2" rtl="0">
              <a:spcBef>
                <a:spcPts val="0"/>
              </a:spcBef>
              <a:defRPr sz="4200">
                <a:solidFill>
                  <a:srgbClr val="000000"/>
                </a:solidFill>
                <a:latin typeface="Arial"/>
                <a:ea typeface="Arial"/>
                <a:cs typeface="Arial"/>
                <a:sym typeface="Arial"/>
              </a:defRPr>
            </a:lvl3pPr>
            <a:lvl4pPr lvl="3" rtl="0">
              <a:spcBef>
                <a:spcPts val="0"/>
              </a:spcBef>
              <a:defRPr sz="4200">
                <a:solidFill>
                  <a:srgbClr val="000000"/>
                </a:solidFill>
                <a:latin typeface="Arial"/>
                <a:ea typeface="Arial"/>
                <a:cs typeface="Arial"/>
                <a:sym typeface="Arial"/>
              </a:defRPr>
            </a:lvl4pPr>
            <a:lvl5pPr lvl="4" rtl="0">
              <a:spcBef>
                <a:spcPts val="0"/>
              </a:spcBef>
              <a:defRPr sz="4200">
                <a:solidFill>
                  <a:srgbClr val="000000"/>
                </a:solidFill>
                <a:latin typeface="Arial"/>
                <a:ea typeface="Arial"/>
                <a:cs typeface="Arial"/>
                <a:sym typeface="Arial"/>
              </a:defRPr>
            </a:lvl5pPr>
            <a:lvl6pPr lvl="5" rtl="0">
              <a:spcBef>
                <a:spcPts val="0"/>
              </a:spcBef>
              <a:defRPr sz="4200">
                <a:solidFill>
                  <a:srgbClr val="000000"/>
                </a:solidFill>
                <a:latin typeface="Arial"/>
                <a:ea typeface="Arial"/>
                <a:cs typeface="Arial"/>
                <a:sym typeface="Arial"/>
              </a:defRPr>
            </a:lvl6pPr>
            <a:lvl7pPr lvl="6" rtl="0">
              <a:spcBef>
                <a:spcPts val="0"/>
              </a:spcBef>
              <a:defRPr sz="4200">
                <a:solidFill>
                  <a:srgbClr val="000000"/>
                </a:solidFill>
                <a:latin typeface="Arial"/>
                <a:ea typeface="Arial"/>
                <a:cs typeface="Arial"/>
                <a:sym typeface="Arial"/>
              </a:defRPr>
            </a:lvl7pPr>
            <a:lvl8pPr lvl="7" rtl="0">
              <a:spcBef>
                <a:spcPts val="0"/>
              </a:spcBef>
              <a:defRPr sz="4200">
                <a:solidFill>
                  <a:srgbClr val="000000"/>
                </a:solidFill>
                <a:latin typeface="Arial"/>
                <a:ea typeface="Arial"/>
                <a:cs typeface="Arial"/>
                <a:sym typeface="Arial"/>
              </a:defRPr>
            </a:lvl8pPr>
            <a:lvl9pPr lvl="8" rtl="0">
              <a:spcBef>
                <a:spcPts val="0"/>
              </a:spcBef>
              <a:defRPr sz="4200">
                <a:solidFill>
                  <a:srgbClr val="000000"/>
                </a:solidFill>
                <a:latin typeface="Arial"/>
                <a:ea typeface="Arial"/>
                <a:cs typeface="Arial"/>
                <a:sym typeface="Arial"/>
              </a:defRPr>
            </a:lvl9pPr>
          </a:lstStyle>
          <a:p>
            <a:endParaRPr/>
          </a:p>
        </p:txBody>
      </p:sp>
      <p:sp>
        <p:nvSpPr>
          <p:cNvPr id="166" name="Shape 166"/>
          <p:cNvSpPr txBox="1">
            <a:spLocks noGrp="1"/>
          </p:cNvSpPr>
          <p:nvPr>
            <p:ph type="body" idx="1"/>
          </p:nvPr>
        </p:nvSpPr>
        <p:spPr>
          <a:xfrm>
            <a:off x="3575520" y="273628"/>
            <a:ext cx="5111999" cy="5852699"/>
          </a:xfrm>
          <a:prstGeom prst="rect">
            <a:avLst/>
          </a:prstGeom>
          <a:noFill/>
          <a:ln>
            <a:noFill/>
          </a:ln>
        </p:spPr>
        <p:txBody>
          <a:bodyPr lIns="87550" tIns="87550" rIns="87550" bIns="87550" anchor="t" anchorCtr="0"/>
          <a:lstStyle>
            <a:lvl1pPr lvl="0" rtl="0">
              <a:spcBef>
                <a:spcPts val="0"/>
              </a:spcBef>
              <a:defRPr sz="3100"/>
            </a:lvl1pPr>
            <a:lvl2pPr lvl="1" rtl="0">
              <a:spcBef>
                <a:spcPts val="0"/>
              </a:spcBef>
              <a:defRPr sz="2700"/>
            </a:lvl2pPr>
            <a:lvl3pPr lvl="2" rtl="0">
              <a:spcBef>
                <a:spcPts val="0"/>
              </a:spcBef>
              <a:defRPr sz="2300"/>
            </a:lvl3pPr>
            <a:lvl4pPr lvl="3" rtl="0">
              <a:spcBef>
                <a:spcPts val="0"/>
              </a:spcBef>
              <a:defRPr sz="1900"/>
            </a:lvl4pPr>
            <a:lvl5pPr lvl="4" rtl="0">
              <a:spcBef>
                <a:spcPts val="0"/>
              </a:spcBef>
              <a:defRPr sz="1900"/>
            </a:lvl5pPr>
            <a:lvl6pPr lvl="5" rtl="0">
              <a:spcBef>
                <a:spcPts val="0"/>
              </a:spcBef>
              <a:defRPr sz="1900"/>
            </a:lvl6pPr>
            <a:lvl7pPr lvl="6" rtl="0">
              <a:spcBef>
                <a:spcPts val="0"/>
              </a:spcBef>
              <a:defRPr sz="1900"/>
            </a:lvl7pPr>
            <a:lvl8pPr lvl="7" rtl="0">
              <a:spcBef>
                <a:spcPts val="0"/>
              </a:spcBef>
              <a:defRPr sz="1900"/>
            </a:lvl8pPr>
            <a:lvl9pPr lvl="8" rtl="0">
              <a:spcBef>
                <a:spcPts val="0"/>
              </a:spcBef>
              <a:defRPr sz="1900"/>
            </a:lvl9pPr>
          </a:lstStyle>
          <a:p>
            <a:endParaRPr/>
          </a:p>
        </p:txBody>
      </p:sp>
      <p:sp>
        <p:nvSpPr>
          <p:cNvPr id="167" name="Shape 167"/>
          <p:cNvSpPr txBox="1">
            <a:spLocks noGrp="1"/>
          </p:cNvSpPr>
          <p:nvPr>
            <p:ph type="body" idx="2"/>
          </p:nvPr>
        </p:nvSpPr>
        <p:spPr>
          <a:xfrm>
            <a:off x="457919" y="1434390"/>
            <a:ext cx="3008099" cy="4692000"/>
          </a:xfrm>
          <a:prstGeom prst="rect">
            <a:avLst/>
          </a:prstGeom>
          <a:noFill/>
          <a:ln>
            <a:noFill/>
          </a:ln>
        </p:spPr>
        <p:txBody>
          <a:bodyPr lIns="87550" tIns="87550" rIns="87550" bIns="87550" anchor="t" anchorCtr="0"/>
          <a:lstStyle>
            <a:lvl1pPr marL="0" lvl="0" indent="0" rtl="0">
              <a:spcBef>
                <a:spcPts val="0"/>
              </a:spcBef>
              <a:buFont typeface="Arial"/>
              <a:buNone/>
              <a:defRPr sz="1300"/>
            </a:lvl1pPr>
            <a:lvl2pPr marL="431800" lvl="1" indent="0" rtl="0">
              <a:spcBef>
                <a:spcPts val="0"/>
              </a:spcBef>
              <a:buFont typeface="Arial"/>
              <a:buNone/>
              <a:defRPr sz="1100"/>
            </a:lvl2pPr>
            <a:lvl3pPr marL="876300" lvl="2" indent="0" rtl="0">
              <a:spcBef>
                <a:spcPts val="0"/>
              </a:spcBef>
              <a:buFont typeface="Arial"/>
              <a:buNone/>
              <a:defRPr sz="1000"/>
            </a:lvl3pPr>
            <a:lvl4pPr marL="1308100" lvl="3" indent="0" rtl="0">
              <a:spcBef>
                <a:spcPts val="0"/>
              </a:spcBef>
              <a:buFont typeface="Arial"/>
              <a:buNone/>
              <a:defRPr sz="900"/>
            </a:lvl4pPr>
            <a:lvl5pPr marL="1752600" lvl="4" indent="0" rtl="0">
              <a:spcBef>
                <a:spcPts val="0"/>
              </a:spcBef>
              <a:buFont typeface="Arial"/>
              <a:buNone/>
              <a:defRPr sz="900"/>
            </a:lvl5pPr>
            <a:lvl6pPr marL="2184400" lvl="5" indent="0" rtl="0">
              <a:spcBef>
                <a:spcPts val="0"/>
              </a:spcBef>
              <a:buFont typeface="Arial"/>
              <a:buNone/>
              <a:defRPr sz="900"/>
            </a:lvl6pPr>
            <a:lvl7pPr marL="2628900" lvl="6" indent="0" rtl="0">
              <a:spcBef>
                <a:spcPts val="0"/>
              </a:spcBef>
              <a:buFont typeface="Arial"/>
              <a:buNone/>
              <a:defRPr sz="900"/>
            </a:lvl7pPr>
            <a:lvl8pPr marL="3060700" lvl="7" indent="0" rtl="0">
              <a:spcBef>
                <a:spcPts val="0"/>
              </a:spcBef>
              <a:buFont typeface="Arial"/>
              <a:buNone/>
              <a:defRPr sz="900"/>
            </a:lvl8pPr>
            <a:lvl9pPr marL="3505200" lvl="8" indent="0" rtl="0">
              <a:spcBef>
                <a:spcPts val="0"/>
              </a:spcBef>
              <a:buFont typeface="Arial"/>
              <a:buNone/>
              <a:defRPr sz="900"/>
            </a:lvl9pPr>
          </a:lstStyle>
          <a:p>
            <a:endParaRPr/>
          </a:p>
        </p:txBody>
      </p:sp>
      <p:sp>
        <p:nvSpPr>
          <p:cNvPr id="168" name="Shape 168"/>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69" name="Shape 169"/>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6479" y="273628"/>
            <a:ext cx="8226599" cy="1143599"/>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173" name="Shape 173"/>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74" name="Shape 174"/>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75" name="Shape 175"/>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919" y="275069"/>
            <a:ext cx="8229600" cy="1142099"/>
          </a:xfrm>
          <a:prstGeom prst="rect">
            <a:avLst/>
          </a:prstGeom>
          <a:noFill/>
          <a:ln>
            <a:noFill/>
          </a:ln>
        </p:spPr>
        <p:txBody>
          <a:bodyPr lIns="87550" tIns="87550" rIns="87550" bIns="87550" anchor="ctr" anchorCtr="0"/>
          <a:lstStyle>
            <a:lvl1pPr lvl="0" rtl="0">
              <a:spcBef>
                <a:spcPts val="0"/>
              </a:spcBef>
              <a:defRPr/>
            </a:lvl1pPr>
            <a:lvl2pPr lvl="1" rtl="0">
              <a:spcBef>
                <a:spcPts val="0"/>
              </a:spcBef>
              <a:defRPr sz="4200">
                <a:solidFill>
                  <a:srgbClr val="000000"/>
                </a:solidFill>
                <a:latin typeface="Arial"/>
                <a:ea typeface="Arial"/>
                <a:cs typeface="Arial"/>
                <a:sym typeface="Arial"/>
              </a:defRPr>
            </a:lvl2pPr>
            <a:lvl3pPr lvl="2" rtl="0">
              <a:spcBef>
                <a:spcPts val="0"/>
              </a:spcBef>
              <a:defRPr sz="4200">
                <a:solidFill>
                  <a:srgbClr val="000000"/>
                </a:solidFill>
                <a:latin typeface="Arial"/>
                <a:ea typeface="Arial"/>
                <a:cs typeface="Arial"/>
                <a:sym typeface="Arial"/>
              </a:defRPr>
            </a:lvl3pPr>
            <a:lvl4pPr lvl="3" rtl="0">
              <a:spcBef>
                <a:spcPts val="0"/>
              </a:spcBef>
              <a:defRPr sz="4200">
                <a:solidFill>
                  <a:srgbClr val="000000"/>
                </a:solidFill>
                <a:latin typeface="Arial"/>
                <a:ea typeface="Arial"/>
                <a:cs typeface="Arial"/>
                <a:sym typeface="Arial"/>
              </a:defRPr>
            </a:lvl4pPr>
            <a:lvl5pPr lvl="4" rtl="0">
              <a:spcBef>
                <a:spcPts val="0"/>
              </a:spcBef>
              <a:defRPr sz="4200">
                <a:solidFill>
                  <a:srgbClr val="000000"/>
                </a:solidFill>
                <a:latin typeface="Arial"/>
                <a:ea typeface="Arial"/>
                <a:cs typeface="Arial"/>
                <a:sym typeface="Arial"/>
              </a:defRPr>
            </a:lvl5pPr>
            <a:lvl6pPr lvl="5" rtl="0">
              <a:spcBef>
                <a:spcPts val="0"/>
              </a:spcBef>
              <a:defRPr sz="4200">
                <a:solidFill>
                  <a:srgbClr val="000000"/>
                </a:solidFill>
                <a:latin typeface="Arial"/>
                <a:ea typeface="Arial"/>
                <a:cs typeface="Arial"/>
                <a:sym typeface="Arial"/>
              </a:defRPr>
            </a:lvl6pPr>
            <a:lvl7pPr lvl="6" rtl="0">
              <a:spcBef>
                <a:spcPts val="0"/>
              </a:spcBef>
              <a:defRPr sz="4200">
                <a:solidFill>
                  <a:srgbClr val="000000"/>
                </a:solidFill>
                <a:latin typeface="Arial"/>
                <a:ea typeface="Arial"/>
                <a:cs typeface="Arial"/>
                <a:sym typeface="Arial"/>
              </a:defRPr>
            </a:lvl7pPr>
            <a:lvl8pPr lvl="7" rtl="0">
              <a:spcBef>
                <a:spcPts val="0"/>
              </a:spcBef>
              <a:defRPr sz="4200">
                <a:solidFill>
                  <a:srgbClr val="000000"/>
                </a:solidFill>
                <a:latin typeface="Arial"/>
                <a:ea typeface="Arial"/>
                <a:cs typeface="Arial"/>
                <a:sym typeface="Arial"/>
              </a:defRPr>
            </a:lvl8pPr>
            <a:lvl9pPr lvl="8" rtl="0">
              <a:spcBef>
                <a:spcPts val="0"/>
              </a:spcBef>
              <a:defRPr sz="4200">
                <a:solidFill>
                  <a:srgbClr val="000000"/>
                </a:solidFill>
                <a:latin typeface="Arial"/>
                <a:ea typeface="Arial"/>
                <a:cs typeface="Arial"/>
                <a:sym typeface="Arial"/>
              </a:defRPr>
            </a:lvl9pPr>
          </a:lstStyle>
          <a:p>
            <a:endParaRPr/>
          </a:p>
        </p:txBody>
      </p:sp>
      <p:sp>
        <p:nvSpPr>
          <p:cNvPr id="178" name="Shape 178"/>
          <p:cNvSpPr txBox="1">
            <a:spLocks noGrp="1"/>
          </p:cNvSpPr>
          <p:nvPr>
            <p:ph type="body" idx="1"/>
          </p:nvPr>
        </p:nvSpPr>
        <p:spPr>
          <a:xfrm>
            <a:off x="457919" y="1535201"/>
            <a:ext cx="4039200" cy="639300"/>
          </a:xfrm>
          <a:prstGeom prst="rect">
            <a:avLst/>
          </a:prstGeom>
          <a:noFill/>
          <a:ln>
            <a:noFill/>
          </a:ln>
        </p:spPr>
        <p:txBody>
          <a:bodyPr lIns="87550" tIns="87550" rIns="87550" bIns="87550" anchor="b" anchorCtr="0"/>
          <a:lstStyle>
            <a:lvl1pPr marL="0" lvl="0" indent="0" rtl="0">
              <a:spcBef>
                <a:spcPts val="0"/>
              </a:spcBef>
              <a:buFont typeface="Arial"/>
              <a:buNone/>
              <a:defRPr sz="2300" b="1"/>
            </a:lvl1pPr>
            <a:lvl2pPr marL="431800" lvl="1" indent="0" rtl="0">
              <a:spcBef>
                <a:spcPts val="0"/>
              </a:spcBef>
              <a:buFont typeface="Arial"/>
              <a:buNone/>
              <a:defRPr sz="1900" b="1"/>
            </a:lvl2pPr>
            <a:lvl3pPr marL="876300" lvl="2" indent="0" rtl="0">
              <a:spcBef>
                <a:spcPts val="0"/>
              </a:spcBef>
              <a:buFont typeface="Arial"/>
              <a:buNone/>
              <a:defRPr sz="1700" b="1"/>
            </a:lvl3pPr>
            <a:lvl4pPr marL="1308100" lvl="3" indent="0" rtl="0">
              <a:spcBef>
                <a:spcPts val="0"/>
              </a:spcBef>
              <a:buFont typeface="Arial"/>
              <a:buNone/>
              <a:defRPr sz="1500" b="1"/>
            </a:lvl4pPr>
            <a:lvl5pPr marL="1752600" lvl="4" indent="0" rtl="0">
              <a:spcBef>
                <a:spcPts val="0"/>
              </a:spcBef>
              <a:buFont typeface="Arial"/>
              <a:buNone/>
              <a:defRPr sz="1500" b="1"/>
            </a:lvl5pPr>
            <a:lvl6pPr marL="2184400" lvl="5" indent="0" rtl="0">
              <a:spcBef>
                <a:spcPts val="0"/>
              </a:spcBef>
              <a:buFont typeface="Arial"/>
              <a:buNone/>
              <a:defRPr sz="1500" b="1"/>
            </a:lvl6pPr>
            <a:lvl7pPr marL="2628900" lvl="6" indent="0" rtl="0">
              <a:spcBef>
                <a:spcPts val="0"/>
              </a:spcBef>
              <a:buFont typeface="Arial"/>
              <a:buNone/>
              <a:defRPr sz="1500" b="1"/>
            </a:lvl7pPr>
            <a:lvl8pPr marL="3060700" lvl="7" indent="0" rtl="0">
              <a:spcBef>
                <a:spcPts val="0"/>
              </a:spcBef>
              <a:buFont typeface="Arial"/>
              <a:buNone/>
              <a:defRPr sz="1500" b="1"/>
            </a:lvl8pPr>
            <a:lvl9pPr marL="3505200" lvl="8" indent="0" rtl="0">
              <a:spcBef>
                <a:spcPts val="0"/>
              </a:spcBef>
              <a:buFont typeface="Arial"/>
              <a:buNone/>
              <a:defRPr sz="1500" b="1"/>
            </a:lvl9pPr>
          </a:lstStyle>
          <a:p>
            <a:endParaRPr/>
          </a:p>
        </p:txBody>
      </p:sp>
      <p:sp>
        <p:nvSpPr>
          <p:cNvPr id="179" name="Shape 179"/>
          <p:cNvSpPr txBox="1">
            <a:spLocks noGrp="1"/>
          </p:cNvSpPr>
          <p:nvPr>
            <p:ph type="body" idx="2"/>
          </p:nvPr>
        </p:nvSpPr>
        <p:spPr>
          <a:xfrm>
            <a:off x="457919" y="2174628"/>
            <a:ext cx="4039200" cy="3951899"/>
          </a:xfrm>
          <a:prstGeom prst="rect">
            <a:avLst/>
          </a:prstGeom>
          <a:noFill/>
          <a:ln>
            <a:noFill/>
          </a:ln>
        </p:spPr>
        <p:txBody>
          <a:bodyPr lIns="87550" tIns="87550" rIns="87550" bIns="87550" anchor="t" anchorCtr="0"/>
          <a:lstStyle>
            <a:lvl1pPr lvl="0" rtl="0">
              <a:spcBef>
                <a:spcPts val="0"/>
              </a:spcBef>
              <a:defRPr sz="2300"/>
            </a:lvl1pPr>
            <a:lvl2pPr lvl="1" rtl="0">
              <a:spcBef>
                <a:spcPts val="0"/>
              </a:spcBef>
              <a:defRPr sz="1900"/>
            </a:lvl2pPr>
            <a:lvl3pPr lvl="2" rtl="0">
              <a:spcBef>
                <a:spcPts val="0"/>
              </a:spcBef>
              <a:defRPr sz="17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180" name="Shape 180"/>
          <p:cNvSpPr txBox="1">
            <a:spLocks noGrp="1"/>
          </p:cNvSpPr>
          <p:nvPr>
            <p:ph type="body" idx="3"/>
          </p:nvPr>
        </p:nvSpPr>
        <p:spPr>
          <a:xfrm>
            <a:off x="4645440" y="1535201"/>
            <a:ext cx="4042199" cy="639300"/>
          </a:xfrm>
          <a:prstGeom prst="rect">
            <a:avLst/>
          </a:prstGeom>
          <a:noFill/>
          <a:ln>
            <a:noFill/>
          </a:ln>
        </p:spPr>
        <p:txBody>
          <a:bodyPr lIns="87550" tIns="87550" rIns="87550" bIns="87550" anchor="b" anchorCtr="0"/>
          <a:lstStyle>
            <a:lvl1pPr marL="0" lvl="0" indent="0" rtl="0">
              <a:spcBef>
                <a:spcPts val="0"/>
              </a:spcBef>
              <a:buFont typeface="Arial"/>
              <a:buNone/>
              <a:defRPr sz="2300" b="1"/>
            </a:lvl1pPr>
            <a:lvl2pPr marL="431800" lvl="1" indent="0" rtl="0">
              <a:spcBef>
                <a:spcPts val="0"/>
              </a:spcBef>
              <a:buFont typeface="Arial"/>
              <a:buNone/>
              <a:defRPr sz="1900" b="1"/>
            </a:lvl2pPr>
            <a:lvl3pPr marL="876300" lvl="2" indent="0" rtl="0">
              <a:spcBef>
                <a:spcPts val="0"/>
              </a:spcBef>
              <a:buFont typeface="Arial"/>
              <a:buNone/>
              <a:defRPr sz="1700" b="1"/>
            </a:lvl3pPr>
            <a:lvl4pPr marL="1308100" lvl="3" indent="0" rtl="0">
              <a:spcBef>
                <a:spcPts val="0"/>
              </a:spcBef>
              <a:buFont typeface="Arial"/>
              <a:buNone/>
              <a:defRPr sz="1500" b="1"/>
            </a:lvl4pPr>
            <a:lvl5pPr marL="1752600" lvl="4" indent="0" rtl="0">
              <a:spcBef>
                <a:spcPts val="0"/>
              </a:spcBef>
              <a:buFont typeface="Arial"/>
              <a:buNone/>
              <a:defRPr sz="1500" b="1"/>
            </a:lvl5pPr>
            <a:lvl6pPr marL="2184400" lvl="5" indent="0" rtl="0">
              <a:spcBef>
                <a:spcPts val="0"/>
              </a:spcBef>
              <a:buFont typeface="Arial"/>
              <a:buNone/>
              <a:defRPr sz="1500" b="1"/>
            </a:lvl6pPr>
            <a:lvl7pPr marL="2628900" lvl="6" indent="0" rtl="0">
              <a:spcBef>
                <a:spcPts val="0"/>
              </a:spcBef>
              <a:buFont typeface="Arial"/>
              <a:buNone/>
              <a:defRPr sz="1500" b="1"/>
            </a:lvl7pPr>
            <a:lvl8pPr marL="3060700" lvl="7" indent="0" rtl="0">
              <a:spcBef>
                <a:spcPts val="0"/>
              </a:spcBef>
              <a:buFont typeface="Arial"/>
              <a:buNone/>
              <a:defRPr sz="1500" b="1"/>
            </a:lvl8pPr>
            <a:lvl9pPr marL="3505200" lvl="8" indent="0" rtl="0">
              <a:spcBef>
                <a:spcPts val="0"/>
              </a:spcBef>
              <a:buFont typeface="Arial"/>
              <a:buNone/>
              <a:defRPr sz="1500" b="1"/>
            </a:lvl9pPr>
          </a:lstStyle>
          <a:p>
            <a:endParaRPr/>
          </a:p>
        </p:txBody>
      </p:sp>
      <p:sp>
        <p:nvSpPr>
          <p:cNvPr id="181" name="Shape 181"/>
          <p:cNvSpPr txBox="1">
            <a:spLocks noGrp="1"/>
          </p:cNvSpPr>
          <p:nvPr>
            <p:ph type="body" idx="4"/>
          </p:nvPr>
        </p:nvSpPr>
        <p:spPr>
          <a:xfrm>
            <a:off x="4645440" y="2174628"/>
            <a:ext cx="4042199" cy="3951899"/>
          </a:xfrm>
          <a:prstGeom prst="rect">
            <a:avLst/>
          </a:prstGeom>
          <a:noFill/>
          <a:ln>
            <a:noFill/>
          </a:ln>
        </p:spPr>
        <p:txBody>
          <a:bodyPr lIns="87550" tIns="87550" rIns="87550" bIns="87550" anchor="t" anchorCtr="0"/>
          <a:lstStyle>
            <a:lvl1pPr lvl="0" rtl="0">
              <a:spcBef>
                <a:spcPts val="0"/>
              </a:spcBef>
              <a:defRPr sz="2300"/>
            </a:lvl1pPr>
            <a:lvl2pPr lvl="1" rtl="0">
              <a:spcBef>
                <a:spcPts val="0"/>
              </a:spcBef>
              <a:defRPr sz="1900"/>
            </a:lvl2pPr>
            <a:lvl3pPr lvl="2" rtl="0">
              <a:spcBef>
                <a:spcPts val="0"/>
              </a:spcBef>
              <a:defRPr sz="17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182" name="Shape 182"/>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83" name="Shape 183"/>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84" name="Shape 184"/>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456479" y="273628"/>
            <a:ext cx="8226599" cy="1143599"/>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187" name="Shape 187"/>
          <p:cNvSpPr txBox="1">
            <a:spLocks noGrp="1"/>
          </p:cNvSpPr>
          <p:nvPr>
            <p:ph type="body" idx="1"/>
          </p:nvPr>
        </p:nvSpPr>
        <p:spPr>
          <a:xfrm>
            <a:off x="456480" y="1604328"/>
            <a:ext cx="4043400" cy="4524899"/>
          </a:xfrm>
          <a:prstGeom prst="rect">
            <a:avLst/>
          </a:prstGeom>
          <a:noFill/>
          <a:ln>
            <a:noFill/>
          </a:ln>
        </p:spPr>
        <p:txBody>
          <a:bodyPr lIns="87550" tIns="87550" rIns="87550" bIns="87550" anchor="t" anchorCtr="0"/>
          <a:lstStyle>
            <a:lvl1pPr lvl="0" rtl="0">
              <a:spcBef>
                <a:spcPts val="0"/>
              </a:spcBef>
              <a:defRPr sz="2700"/>
            </a:lvl1pPr>
            <a:lvl2pPr lvl="1" rtl="0">
              <a:spcBef>
                <a:spcPts val="0"/>
              </a:spcBef>
              <a:defRPr sz="2300"/>
            </a:lvl2pPr>
            <a:lvl3pPr lvl="2" rtl="0">
              <a:spcBef>
                <a:spcPts val="0"/>
              </a:spcBef>
              <a:defRPr sz="1900"/>
            </a:lvl3pPr>
            <a:lvl4pPr lvl="3" rtl="0">
              <a:spcBef>
                <a:spcPts val="0"/>
              </a:spcBef>
              <a:defRPr sz="1700"/>
            </a:lvl4pPr>
            <a:lvl5pPr lvl="4" rtl="0">
              <a:spcBef>
                <a:spcPts val="0"/>
              </a:spcBef>
              <a:defRPr sz="1700"/>
            </a:lvl5pPr>
            <a:lvl6pPr lvl="5" rtl="0">
              <a:spcBef>
                <a:spcPts val="0"/>
              </a:spcBef>
              <a:defRPr sz="1700"/>
            </a:lvl6pPr>
            <a:lvl7pPr lvl="6" rtl="0">
              <a:spcBef>
                <a:spcPts val="0"/>
              </a:spcBef>
              <a:defRPr sz="1700"/>
            </a:lvl7pPr>
            <a:lvl8pPr lvl="7" rtl="0">
              <a:spcBef>
                <a:spcPts val="0"/>
              </a:spcBef>
              <a:defRPr sz="1700"/>
            </a:lvl8pPr>
            <a:lvl9pPr lvl="8" rtl="0">
              <a:spcBef>
                <a:spcPts val="0"/>
              </a:spcBef>
              <a:defRPr sz="1700"/>
            </a:lvl9pPr>
          </a:lstStyle>
          <a:p>
            <a:endParaRPr/>
          </a:p>
        </p:txBody>
      </p:sp>
      <p:sp>
        <p:nvSpPr>
          <p:cNvPr id="188" name="Shape 188"/>
          <p:cNvSpPr txBox="1">
            <a:spLocks noGrp="1"/>
          </p:cNvSpPr>
          <p:nvPr>
            <p:ph type="body" idx="2"/>
          </p:nvPr>
        </p:nvSpPr>
        <p:spPr>
          <a:xfrm>
            <a:off x="4638240" y="1604328"/>
            <a:ext cx="4044899" cy="4524899"/>
          </a:xfrm>
          <a:prstGeom prst="rect">
            <a:avLst/>
          </a:prstGeom>
          <a:noFill/>
          <a:ln>
            <a:noFill/>
          </a:ln>
        </p:spPr>
        <p:txBody>
          <a:bodyPr lIns="87550" tIns="87550" rIns="87550" bIns="87550" anchor="t" anchorCtr="0"/>
          <a:lstStyle>
            <a:lvl1pPr lvl="0" rtl="0">
              <a:spcBef>
                <a:spcPts val="0"/>
              </a:spcBef>
              <a:defRPr sz="2700"/>
            </a:lvl1pPr>
            <a:lvl2pPr lvl="1" rtl="0">
              <a:spcBef>
                <a:spcPts val="0"/>
              </a:spcBef>
              <a:defRPr sz="2300"/>
            </a:lvl2pPr>
            <a:lvl3pPr lvl="2" rtl="0">
              <a:spcBef>
                <a:spcPts val="0"/>
              </a:spcBef>
              <a:defRPr sz="1900"/>
            </a:lvl3pPr>
            <a:lvl4pPr lvl="3" rtl="0">
              <a:spcBef>
                <a:spcPts val="0"/>
              </a:spcBef>
              <a:defRPr sz="1700"/>
            </a:lvl4pPr>
            <a:lvl5pPr lvl="4" rtl="0">
              <a:spcBef>
                <a:spcPts val="0"/>
              </a:spcBef>
              <a:defRPr sz="1700"/>
            </a:lvl5pPr>
            <a:lvl6pPr lvl="5" rtl="0">
              <a:spcBef>
                <a:spcPts val="0"/>
              </a:spcBef>
              <a:defRPr sz="1700"/>
            </a:lvl6pPr>
            <a:lvl7pPr lvl="6" rtl="0">
              <a:spcBef>
                <a:spcPts val="0"/>
              </a:spcBef>
              <a:defRPr sz="1700"/>
            </a:lvl7pPr>
            <a:lvl8pPr lvl="7" rtl="0">
              <a:spcBef>
                <a:spcPts val="0"/>
              </a:spcBef>
              <a:defRPr sz="1700"/>
            </a:lvl8pPr>
            <a:lvl9pPr lvl="8" rtl="0">
              <a:spcBef>
                <a:spcPts val="0"/>
              </a:spcBef>
              <a:defRPr sz="1700"/>
            </a:lvl9pPr>
          </a:lstStyle>
          <a:p>
            <a:endParaRPr/>
          </a:p>
        </p:txBody>
      </p:sp>
      <p:sp>
        <p:nvSpPr>
          <p:cNvPr id="189" name="Shape 189"/>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90" name="Shape 190"/>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91" name="Shape 191"/>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22880" y="4406862"/>
            <a:ext cx="7771800" cy="1362300"/>
          </a:xfrm>
          <a:prstGeom prst="rect">
            <a:avLst/>
          </a:prstGeom>
          <a:noFill/>
          <a:ln>
            <a:noFill/>
          </a:ln>
        </p:spPr>
        <p:txBody>
          <a:bodyPr lIns="87550" tIns="87550" rIns="87550" bIns="87550" anchor="t" anchorCtr="0"/>
          <a:lstStyle>
            <a:lvl1pPr lvl="0" algn="l" rtl="0">
              <a:spcBef>
                <a:spcPts val="0"/>
              </a:spcBef>
              <a:defRPr sz="3800" b="1" cap="none"/>
            </a:lvl1pPr>
            <a:lvl2pPr lvl="1" rtl="0">
              <a:spcBef>
                <a:spcPts val="0"/>
              </a:spcBef>
              <a:defRPr sz="4200">
                <a:solidFill>
                  <a:srgbClr val="000000"/>
                </a:solidFill>
                <a:latin typeface="Arial"/>
                <a:ea typeface="Arial"/>
                <a:cs typeface="Arial"/>
                <a:sym typeface="Arial"/>
              </a:defRPr>
            </a:lvl2pPr>
            <a:lvl3pPr lvl="2" rtl="0">
              <a:spcBef>
                <a:spcPts val="0"/>
              </a:spcBef>
              <a:defRPr sz="4200">
                <a:solidFill>
                  <a:srgbClr val="000000"/>
                </a:solidFill>
                <a:latin typeface="Arial"/>
                <a:ea typeface="Arial"/>
                <a:cs typeface="Arial"/>
                <a:sym typeface="Arial"/>
              </a:defRPr>
            </a:lvl3pPr>
            <a:lvl4pPr lvl="3" rtl="0">
              <a:spcBef>
                <a:spcPts val="0"/>
              </a:spcBef>
              <a:defRPr sz="4200">
                <a:solidFill>
                  <a:srgbClr val="000000"/>
                </a:solidFill>
                <a:latin typeface="Arial"/>
                <a:ea typeface="Arial"/>
                <a:cs typeface="Arial"/>
                <a:sym typeface="Arial"/>
              </a:defRPr>
            </a:lvl4pPr>
            <a:lvl5pPr lvl="4" rtl="0">
              <a:spcBef>
                <a:spcPts val="0"/>
              </a:spcBef>
              <a:defRPr sz="4200">
                <a:solidFill>
                  <a:srgbClr val="000000"/>
                </a:solidFill>
                <a:latin typeface="Arial"/>
                <a:ea typeface="Arial"/>
                <a:cs typeface="Arial"/>
                <a:sym typeface="Arial"/>
              </a:defRPr>
            </a:lvl5pPr>
            <a:lvl6pPr lvl="5" rtl="0">
              <a:spcBef>
                <a:spcPts val="0"/>
              </a:spcBef>
              <a:defRPr sz="4200">
                <a:solidFill>
                  <a:srgbClr val="000000"/>
                </a:solidFill>
                <a:latin typeface="Arial"/>
                <a:ea typeface="Arial"/>
                <a:cs typeface="Arial"/>
                <a:sym typeface="Arial"/>
              </a:defRPr>
            </a:lvl6pPr>
            <a:lvl7pPr lvl="6" rtl="0">
              <a:spcBef>
                <a:spcPts val="0"/>
              </a:spcBef>
              <a:defRPr sz="4200">
                <a:solidFill>
                  <a:srgbClr val="000000"/>
                </a:solidFill>
                <a:latin typeface="Arial"/>
                <a:ea typeface="Arial"/>
                <a:cs typeface="Arial"/>
                <a:sym typeface="Arial"/>
              </a:defRPr>
            </a:lvl7pPr>
            <a:lvl8pPr lvl="7" rtl="0">
              <a:spcBef>
                <a:spcPts val="0"/>
              </a:spcBef>
              <a:defRPr sz="4200">
                <a:solidFill>
                  <a:srgbClr val="000000"/>
                </a:solidFill>
                <a:latin typeface="Arial"/>
                <a:ea typeface="Arial"/>
                <a:cs typeface="Arial"/>
                <a:sym typeface="Arial"/>
              </a:defRPr>
            </a:lvl8pPr>
            <a:lvl9pPr lvl="8" rtl="0">
              <a:spcBef>
                <a:spcPts val="0"/>
              </a:spcBef>
              <a:defRPr sz="4200">
                <a:solidFill>
                  <a:srgbClr val="000000"/>
                </a:solidFill>
                <a:latin typeface="Arial"/>
                <a:ea typeface="Arial"/>
                <a:cs typeface="Arial"/>
                <a:sym typeface="Arial"/>
              </a:defRPr>
            </a:lvl9pPr>
          </a:lstStyle>
          <a:p>
            <a:endParaRPr/>
          </a:p>
        </p:txBody>
      </p:sp>
      <p:sp>
        <p:nvSpPr>
          <p:cNvPr id="194" name="Shape 194"/>
          <p:cNvSpPr txBox="1">
            <a:spLocks noGrp="1"/>
          </p:cNvSpPr>
          <p:nvPr>
            <p:ph type="body" idx="1"/>
          </p:nvPr>
        </p:nvSpPr>
        <p:spPr>
          <a:xfrm>
            <a:off x="722880" y="2906225"/>
            <a:ext cx="7771800" cy="1500599"/>
          </a:xfrm>
          <a:prstGeom prst="rect">
            <a:avLst/>
          </a:prstGeom>
          <a:noFill/>
          <a:ln>
            <a:noFill/>
          </a:ln>
        </p:spPr>
        <p:txBody>
          <a:bodyPr lIns="87550" tIns="87550" rIns="87550" bIns="87550" anchor="b" anchorCtr="0"/>
          <a:lstStyle>
            <a:lvl1pPr marL="0" lvl="0" indent="0" rtl="0">
              <a:spcBef>
                <a:spcPts val="0"/>
              </a:spcBef>
              <a:buFont typeface="Arial"/>
              <a:buNone/>
              <a:defRPr sz="1900"/>
            </a:lvl1pPr>
            <a:lvl2pPr marL="431800" lvl="1" indent="0" rtl="0">
              <a:spcBef>
                <a:spcPts val="0"/>
              </a:spcBef>
              <a:buFont typeface="Arial"/>
              <a:buNone/>
              <a:defRPr sz="1700"/>
            </a:lvl2pPr>
            <a:lvl3pPr marL="876300" lvl="2" indent="0" rtl="0">
              <a:spcBef>
                <a:spcPts val="0"/>
              </a:spcBef>
              <a:buFont typeface="Arial"/>
              <a:buNone/>
              <a:defRPr sz="1500"/>
            </a:lvl3pPr>
            <a:lvl4pPr marL="1308100" lvl="3" indent="0" rtl="0">
              <a:spcBef>
                <a:spcPts val="0"/>
              </a:spcBef>
              <a:buFont typeface="Arial"/>
              <a:buNone/>
              <a:defRPr sz="1300"/>
            </a:lvl4pPr>
            <a:lvl5pPr marL="1752600" lvl="4" indent="0" rtl="0">
              <a:spcBef>
                <a:spcPts val="0"/>
              </a:spcBef>
              <a:buFont typeface="Arial"/>
              <a:buNone/>
              <a:defRPr sz="1300"/>
            </a:lvl5pPr>
            <a:lvl6pPr marL="2184400" lvl="5" indent="0" rtl="0">
              <a:spcBef>
                <a:spcPts val="0"/>
              </a:spcBef>
              <a:buFont typeface="Arial"/>
              <a:buNone/>
              <a:defRPr sz="1300"/>
            </a:lvl6pPr>
            <a:lvl7pPr marL="2628900" lvl="6" indent="0" rtl="0">
              <a:spcBef>
                <a:spcPts val="0"/>
              </a:spcBef>
              <a:buFont typeface="Arial"/>
              <a:buNone/>
              <a:defRPr sz="1300"/>
            </a:lvl7pPr>
            <a:lvl8pPr marL="3060700" lvl="7" indent="0" rtl="0">
              <a:spcBef>
                <a:spcPts val="0"/>
              </a:spcBef>
              <a:buFont typeface="Arial"/>
              <a:buNone/>
              <a:defRPr sz="1300"/>
            </a:lvl8pPr>
            <a:lvl9pPr marL="3505200" lvl="8" indent="0" rtl="0">
              <a:spcBef>
                <a:spcPts val="0"/>
              </a:spcBef>
              <a:buFont typeface="Arial"/>
              <a:buNone/>
              <a:defRPr sz="1300"/>
            </a:lvl9pPr>
          </a:lstStyle>
          <a:p>
            <a:endParaRPr/>
          </a:p>
        </p:txBody>
      </p:sp>
      <p:sp>
        <p:nvSpPr>
          <p:cNvPr id="195" name="Shape 195"/>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197" name="Shape 197"/>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6479" y="273628"/>
            <a:ext cx="8226599" cy="1143599"/>
          </a:xfrm>
          <a:prstGeom prst="rect">
            <a:avLst/>
          </a:prstGeom>
          <a:noFill/>
          <a:ln>
            <a:noFill/>
          </a:ln>
        </p:spPr>
        <p:txBody>
          <a:bodyPr lIns="87550" tIns="87550" rIns="87550" bIns="87550" anchor="ctr" anchorCtr="0"/>
          <a:lstStyle>
            <a:lvl1pPr lvl="0" algn="ctr" rtl="0">
              <a:lnSpc>
                <a:spcPct val="93000"/>
              </a:lnSpc>
              <a:spcBef>
                <a:spcPts val="0"/>
              </a:spcBef>
              <a:spcAft>
                <a:spcPts val="0"/>
              </a:spcAft>
              <a:defRPr sz="4200">
                <a:solidFill>
                  <a:srgbClr val="000000"/>
                </a:solidFill>
                <a:latin typeface="Arial"/>
                <a:ea typeface="Arial"/>
                <a:cs typeface="Arial"/>
                <a:sym typeface="Arial"/>
              </a:defRPr>
            </a:lvl1pPr>
            <a:lvl2pPr lvl="1" algn="ctr" rtl="0">
              <a:lnSpc>
                <a:spcPct val="93000"/>
              </a:lnSpc>
              <a:spcBef>
                <a:spcPts val="0"/>
              </a:spcBef>
              <a:spcAft>
                <a:spcPts val="0"/>
              </a:spcAft>
              <a:defRPr sz="4200">
                <a:solidFill>
                  <a:srgbClr val="000000"/>
                </a:solidFill>
                <a:latin typeface="Arial"/>
                <a:ea typeface="Arial"/>
                <a:cs typeface="Arial"/>
                <a:sym typeface="Arial"/>
              </a:defRPr>
            </a:lvl2pPr>
            <a:lvl3pPr lvl="2" algn="ctr" rtl="0">
              <a:lnSpc>
                <a:spcPct val="93000"/>
              </a:lnSpc>
              <a:spcBef>
                <a:spcPts val="0"/>
              </a:spcBef>
              <a:spcAft>
                <a:spcPts val="0"/>
              </a:spcAft>
              <a:defRPr sz="4200">
                <a:solidFill>
                  <a:srgbClr val="000000"/>
                </a:solidFill>
                <a:latin typeface="Arial"/>
                <a:ea typeface="Arial"/>
                <a:cs typeface="Arial"/>
                <a:sym typeface="Arial"/>
              </a:defRPr>
            </a:lvl3pPr>
            <a:lvl4pPr lvl="3" algn="ctr" rtl="0">
              <a:lnSpc>
                <a:spcPct val="93000"/>
              </a:lnSpc>
              <a:spcBef>
                <a:spcPts val="0"/>
              </a:spcBef>
              <a:spcAft>
                <a:spcPts val="0"/>
              </a:spcAft>
              <a:defRPr sz="4200">
                <a:solidFill>
                  <a:srgbClr val="000000"/>
                </a:solidFill>
                <a:latin typeface="Arial"/>
                <a:ea typeface="Arial"/>
                <a:cs typeface="Arial"/>
                <a:sym typeface="Arial"/>
              </a:defRPr>
            </a:lvl4pPr>
            <a:lvl5pPr lvl="4" algn="ctr" rtl="0">
              <a:lnSpc>
                <a:spcPct val="93000"/>
              </a:lnSpc>
              <a:spcBef>
                <a:spcPts val="0"/>
              </a:spcBef>
              <a:spcAft>
                <a:spcPts val="0"/>
              </a:spcAft>
              <a:defRPr sz="4200">
                <a:solidFill>
                  <a:srgbClr val="000000"/>
                </a:solidFill>
                <a:latin typeface="Arial"/>
                <a:ea typeface="Arial"/>
                <a:cs typeface="Arial"/>
                <a:sym typeface="Arial"/>
              </a:defRPr>
            </a:lvl5pPr>
            <a:lvl6pPr marL="2413000" lvl="5" indent="-228600" algn="ctr" rtl="0">
              <a:lnSpc>
                <a:spcPct val="93000"/>
              </a:lnSpc>
              <a:spcBef>
                <a:spcPts val="0"/>
              </a:spcBef>
              <a:spcAft>
                <a:spcPts val="0"/>
              </a:spcAft>
              <a:defRPr sz="4200">
                <a:solidFill>
                  <a:srgbClr val="000000"/>
                </a:solidFill>
                <a:latin typeface="Arial"/>
                <a:ea typeface="Arial"/>
                <a:cs typeface="Arial"/>
                <a:sym typeface="Arial"/>
              </a:defRPr>
            </a:lvl6pPr>
            <a:lvl7pPr marL="2844800" lvl="6" indent="-215900" algn="ctr" rtl="0">
              <a:lnSpc>
                <a:spcPct val="93000"/>
              </a:lnSpc>
              <a:spcBef>
                <a:spcPts val="0"/>
              </a:spcBef>
              <a:spcAft>
                <a:spcPts val="0"/>
              </a:spcAft>
              <a:defRPr sz="4200">
                <a:solidFill>
                  <a:srgbClr val="000000"/>
                </a:solidFill>
                <a:latin typeface="Arial"/>
                <a:ea typeface="Arial"/>
                <a:cs typeface="Arial"/>
                <a:sym typeface="Arial"/>
              </a:defRPr>
            </a:lvl7pPr>
            <a:lvl8pPr marL="3289300" lvl="7" indent="-228600" algn="ctr" rtl="0">
              <a:lnSpc>
                <a:spcPct val="93000"/>
              </a:lnSpc>
              <a:spcBef>
                <a:spcPts val="0"/>
              </a:spcBef>
              <a:spcAft>
                <a:spcPts val="0"/>
              </a:spcAft>
              <a:defRPr sz="4200">
                <a:solidFill>
                  <a:srgbClr val="000000"/>
                </a:solidFill>
                <a:latin typeface="Arial"/>
                <a:ea typeface="Arial"/>
                <a:cs typeface="Arial"/>
                <a:sym typeface="Arial"/>
              </a:defRPr>
            </a:lvl8pPr>
            <a:lvl9pPr marL="3721100" lvl="8" indent="-215900" algn="ctr" rtl="0">
              <a:lnSpc>
                <a:spcPct val="93000"/>
              </a:lnSpc>
              <a:spcBef>
                <a:spcPts val="0"/>
              </a:spcBef>
              <a:spcAft>
                <a:spcPts val="0"/>
              </a:spcAft>
              <a:defRPr sz="4200">
                <a:solidFill>
                  <a:srgbClr val="000000"/>
                </a:solidFill>
                <a:latin typeface="Arial"/>
                <a:ea typeface="Arial"/>
                <a:cs typeface="Arial"/>
                <a:sym typeface="Arial"/>
              </a:defRPr>
            </a:lvl9pPr>
          </a:lstStyle>
          <a:p>
            <a:endParaRPr/>
          </a:p>
        </p:txBody>
      </p:sp>
      <p:sp>
        <p:nvSpPr>
          <p:cNvPr id="200" name="Shape 200"/>
          <p:cNvSpPr txBox="1">
            <a:spLocks noGrp="1"/>
          </p:cNvSpPr>
          <p:nvPr>
            <p:ph type="body" idx="1"/>
          </p:nvPr>
        </p:nvSpPr>
        <p:spPr>
          <a:xfrm>
            <a:off x="456479" y="1604328"/>
            <a:ext cx="8226599" cy="4524899"/>
          </a:xfrm>
          <a:prstGeom prst="rect">
            <a:avLst/>
          </a:prstGeom>
          <a:noFill/>
          <a:ln>
            <a:noFill/>
          </a:ln>
        </p:spPr>
        <p:txBody>
          <a:bodyPr lIns="87550" tIns="87550" rIns="87550" bIns="87550" anchor="t" anchorCtr="0"/>
          <a:lstStyle>
            <a:lvl1pPr marL="330200" lvl="0" indent="-330200" algn="l" rtl="0">
              <a:lnSpc>
                <a:spcPct val="93000"/>
              </a:lnSpc>
              <a:spcBef>
                <a:spcPts val="0"/>
              </a:spcBef>
              <a:spcAft>
                <a:spcPts val="1400"/>
              </a:spcAft>
              <a:defRPr sz="3100">
                <a:solidFill>
                  <a:srgbClr val="000000"/>
                </a:solidFill>
                <a:latin typeface="Arial"/>
                <a:ea typeface="Arial"/>
                <a:cs typeface="Arial"/>
                <a:sym typeface="Arial"/>
              </a:defRPr>
            </a:lvl1pPr>
            <a:lvl2pPr marL="711200" lvl="1" indent="-279400" algn="l" rtl="0">
              <a:lnSpc>
                <a:spcPct val="93000"/>
              </a:lnSpc>
              <a:spcBef>
                <a:spcPts val="0"/>
              </a:spcBef>
              <a:spcAft>
                <a:spcPts val="1100"/>
              </a:spcAft>
              <a:defRPr sz="2700">
                <a:solidFill>
                  <a:srgbClr val="000000"/>
                </a:solidFill>
                <a:latin typeface="Arial"/>
                <a:ea typeface="Arial"/>
                <a:cs typeface="Arial"/>
                <a:sym typeface="Arial"/>
              </a:defRPr>
            </a:lvl2pPr>
            <a:lvl3pPr marL="1092200" lvl="2" indent="-215900" algn="l" rtl="0">
              <a:lnSpc>
                <a:spcPct val="93000"/>
              </a:lnSpc>
              <a:spcBef>
                <a:spcPts val="0"/>
              </a:spcBef>
              <a:spcAft>
                <a:spcPts val="800"/>
              </a:spcAft>
              <a:defRPr sz="2300">
                <a:solidFill>
                  <a:srgbClr val="000000"/>
                </a:solidFill>
                <a:latin typeface="Arial"/>
                <a:ea typeface="Arial"/>
                <a:cs typeface="Arial"/>
                <a:sym typeface="Arial"/>
              </a:defRPr>
            </a:lvl3pPr>
            <a:lvl4pPr marL="1536700" lvl="3" indent="-228600" algn="l" rtl="0">
              <a:lnSpc>
                <a:spcPct val="93000"/>
              </a:lnSpc>
              <a:spcBef>
                <a:spcPts val="0"/>
              </a:spcBef>
              <a:spcAft>
                <a:spcPts val="600"/>
              </a:spcAft>
              <a:defRPr sz="1900">
                <a:solidFill>
                  <a:srgbClr val="000000"/>
                </a:solidFill>
                <a:latin typeface="Arial"/>
                <a:ea typeface="Arial"/>
                <a:cs typeface="Arial"/>
                <a:sym typeface="Arial"/>
              </a:defRPr>
            </a:lvl4pPr>
            <a:lvl5pPr marL="1968500" lvl="4" indent="-215900" algn="l" rtl="0">
              <a:lnSpc>
                <a:spcPct val="93000"/>
              </a:lnSpc>
              <a:spcBef>
                <a:spcPts val="0"/>
              </a:spcBef>
              <a:spcAft>
                <a:spcPts val="300"/>
              </a:spcAft>
              <a:defRPr sz="1900">
                <a:solidFill>
                  <a:srgbClr val="000000"/>
                </a:solidFill>
                <a:latin typeface="Arial"/>
                <a:ea typeface="Arial"/>
                <a:cs typeface="Arial"/>
                <a:sym typeface="Arial"/>
              </a:defRPr>
            </a:lvl5pPr>
            <a:lvl6pPr marL="2413000" lvl="5" indent="-228600" algn="l" rtl="0">
              <a:lnSpc>
                <a:spcPct val="93000"/>
              </a:lnSpc>
              <a:spcBef>
                <a:spcPts val="0"/>
              </a:spcBef>
              <a:spcAft>
                <a:spcPts val="300"/>
              </a:spcAft>
              <a:defRPr sz="1900">
                <a:solidFill>
                  <a:srgbClr val="000000"/>
                </a:solidFill>
                <a:latin typeface="Arial"/>
                <a:ea typeface="Arial"/>
                <a:cs typeface="Arial"/>
                <a:sym typeface="Arial"/>
              </a:defRPr>
            </a:lvl6pPr>
            <a:lvl7pPr marL="2844800" lvl="6" indent="-215900" algn="l" rtl="0">
              <a:lnSpc>
                <a:spcPct val="93000"/>
              </a:lnSpc>
              <a:spcBef>
                <a:spcPts val="0"/>
              </a:spcBef>
              <a:spcAft>
                <a:spcPts val="300"/>
              </a:spcAft>
              <a:defRPr sz="1900">
                <a:solidFill>
                  <a:srgbClr val="000000"/>
                </a:solidFill>
                <a:latin typeface="Arial"/>
                <a:ea typeface="Arial"/>
                <a:cs typeface="Arial"/>
                <a:sym typeface="Arial"/>
              </a:defRPr>
            </a:lvl7pPr>
            <a:lvl8pPr marL="3289300" lvl="7" indent="-228600" algn="l" rtl="0">
              <a:lnSpc>
                <a:spcPct val="93000"/>
              </a:lnSpc>
              <a:spcBef>
                <a:spcPts val="0"/>
              </a:spcBef>
              <a:spcAft>
                <a:spcPts val="300"/>
              </a:spcAft>
              <a:defRPr sz="1900">
                <a:solidFill>
                  <a:srgbClr val="000000"/>
                </a:solidFill>
                <a:latin typeface="Arial"/>
                <a:ea typeface="Arial"/>
                <a:cs typeface="Arial"/>
                <a:sym typeface="Arial"/>
              </a:defRPr>
            </a:lvl8pPr>
            <a:lvl9pPr marL="3721100" lvl="8" indent="-215900" algn="l" rtl="0">
              <a:lnSpc>
                <a:spcPct val="93000"/>
              </a:lnSpc>
              <a:spcBef>
                <a:spcPts val="0"/>
              </a:spcBef>
              <a:spcAft>
                <a:spcPts val="300"/>
              </a:spcAft>
              <a:defRPr sz="1900">
                <a:solidFill>
                  <a:srgbClr val="000000"/>
                </a:solidFill>
                <a:latin typeface="Arial"/>
                <a:ea typeface="Arial"/>
                <a:cs typeface="Arial"/>
                <a:sym typeface="Arial"/>
              </a:defRPr>
            </a:lvl9pPr>
          </a:lstStyle>
          <a:p>
            <a:endParaRPr/>
          </a:p>
        </p:txBody>
      </p:sp>
      <p:sp>
        <p:nvSpPr>
          <p:cNvPr id="201" name="Shape 201"/>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defRPr sz="1700" b="0" i="0" u="none" strike="noStrike" cap="none">
                <a:solidFill>
                  <a:schemeClr val="dk1"/>
                </a:solidFill>
                <a:latin typeface="Arial"/>
                <a:ea typeface="Arial"/>
                <a:cs typeface="Arial"/>
                <a:sym typeface="Arial"/>
              </a:defRPr>
            </a:lvl1pPr>
            <a:lvl2pPr marL="431800" marR="0" lvl="1" indent="0" algn="l" rtl="0">
              <a:spcBef>
                <a:spcPts val="0"/>
              </a:spcBef>
              <a:defRPr sz="1700" b="0" i="0" u="none" strike="noStrike" cap="none">
                <a:solidFill>
                  <a:schemeClr val="dk1"/>
                </a:solidFill>
                <a:latin typeface="Arial"/>
                <a:ea typeface="Arial"/>
                <a:cs typeface="Arial"/>
                <a:sym typeface="Arial"/>
              </a:defRPr>
            </a:lvl2pPr>
            <a:lvl3pPr marL="876300" marR="0" lvl="2" indent="0" algn="l" rtl="0">
              <a:spcBef>
                <a:spcPts val="0"/>
              </a:spcBef>
              <a:defRPr sz="1700" b="0" i="0" u="none" strike="noStrike" cap="none">
                <a:solidFill>
                  <a:schemeClr val="dk1"/>
                </a:solidFill>
                <a:latin typeface="Arial"/>
                <a:ea typeface="Arial"/>
                <a:cs typeface="Arial"/>
                <a:sym typeface="Arial"/>
              </a:defRPr>
            </a:lvl3pPr>
            <a:lvl4pPr marL="1308100" marR="0" lvl="3" indent="0" algn="l" rtl="0">
              <a:spcBef>
                <a:spcPts val="0"/>
              </a:spcBef>
              <a:defRPr sz="1700" b="0" i="0" u="none" strike="noStrike" cap="none">
                <a:solidFill>
                  <a:schemeClr val="dk1"/>
                </a:solidFill>
                <a:latin typeface="Arial"/>
                <a:ea typeface="Arial"/>
                <a:cs typeface="Arial"/>
                <a:sym typeface="Arial"/>
              </a:defRPr>
            </a:lvl4pPr>
            <a:lvl5pPr marL="1752600" marR="0" lvl="4" indent="0" algn="l" rtl="0">
              <a:spcBef>
                <a:spcPts val="0"/>
              </a:spcBef>
              <a:defRPr sz="1700" b="0" i="0" u="none" strike="noStrike" cap="none">
                <a:solidFill>
                  <a:schemeClr val="dk1"/>
                </a:solidFill>
                <a:latin typeface="Arial"/>
                <a:ea typeface="Arial"/>
                <a:cs typeface="Arial"/>
                <a:sym typeface="Arial"/>
              </a:defRPr>
            </a:lvl5pPr>
            <a:lvl6pPr marL="2184400" marR="0" lvl="5" indent="0" algn="l" rtl="0">
              <a:spcBef>
                <a:spcPts val="0"/>
              </a:spcBef>
              <a:defRPr sz="1700" b="0" i="0" u="none" strike="noStrike" cap="none">
                <a:solidFill>
                  <a:schemeClr val="dk1"/>
                </a:solidFill>
                <a:latin typeface="Arial"/>
                <a:ea typeface="Arial"/>
                <a:cs typeface="Arial"/>
                <a:sym typeface="Arial"/>
              </a:defRPr>
            </a:lvl6pPr>
            <a:lvl7pPr marL="2628900" marR="0" lvl="6" indent="0" algn="l" rtl="0">
              <a:spcBef>
                <a:spcPts val="0"/>
              </a:spcBef>
              <a:defRPr sz="1700" b="0" i="0" u="none" strike="noStrike" cap="none">
                <a:solidFill>
                  <a:schemeClr val="dk1"/>
                </a:solidFill>
                <a:latin typeface="Arial"/>
                <a:ea typeface="Arial"/>
                <a:cs typeface="Arial"/>
                <a:sym typeface="Arial"/>
              </a:defRPr>
            </a:lvl7pPr>
            <a:lvl8pPr marL="3060700" marR="0" lvl="7" indent="0" algn="l" rtl="0">
              <a:spcBef>
                <a:spcPts val="0"/>
              </a:spcBef>
              <a:defRPr sz="1700" b="0" i="0" u="none" strike="noStrike" cap="none">
                <a:solidFill>
                  <a:schemeClr val="dk1"/>
                </a:solidFill>
                <a:latin typeface="Arial"/>
                <a:ea typeface="Arial"/>
                <a:cs typeface="Arial"/>
                <a:sym typeface="Arial"/>
              </a:defRPr>
            </a:lvl8pPr>
            <a:lvl9pPr marL="3505200" marR="0" lvl="8" indent="0" algn="l" rtl="0">
              <a:spcBef>
                <a:spcPts val="0"/>
              </a:spcBef>
              <a:defRPr sz="1700" b="0" i="0" u="none" strike="noStrike" cap="none">
                <a:solidFill>
                  <a:schemeClr val="dk1"/>
                </a:solidFill>
                <a:latin typeface="Arial"/>
                <a:ea typeface="Arial"/>
                <a:cs typeface="Arial"/>
                <a:sym typeface="Arial"/>
              </a:defRPr>
            </a:lvl9pPr>
          </a:lstStyle>
          <a:p>
            <a:endParaRPr/>
          </a:p>
        </p:txBody>
      </p:sp>
      <p:sp>
        <p:nvSpPr>
          <p:cNvPr id="203" name="Shape 203"/>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892419" y="1152525"/>
            <a:ext cx="7359299" cy="2320799"/>
          </a:xfrm>
          <a:prstGeom prst="rect">
            <a:avLst/>
          </a:prstGeom>
          <a:noFill/>
          <a:ln>
            <a:noFill/>
          </a:ln>
        </p:spPr>
        <p:txBody>
          <a:bodyPr lIns="91425" tIns="91425" rIns="91425" bIns="91425" anchor="b"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
        <p:nvSpPr>
          <p:cNvPr id="21" name="Shape 21"/>
          <p:cNvSpPr txBox="1">
            <a:spLocks noGrp="1"/>
          </p:cNvSpPr>
          <p:nvPr>
            <p:ph type="body" idx="1"/>
          </p:nvPr>
        </p:nvSpPr>
        <p:spPr>
          <a:xfrm>
            <a:off x="893077" y="3536732"/>
            <a:ext cx="3624899" cy="3543300"/>
          </a:xfrm>
          <a:prstGeom prst="rect">
            <a:avLst/>
          </a:prstGeom>
          <a:noFill/>
          <a:ln>
            <a:noFill/>
          </a:ln>
        </p:spPr>
        <p:txBody>
          <a:bodyPr lIns="91425" tIns="91425" rIns="91425" bIns="9142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
        <p:nvSpPr>
          <p:cNvPr id="22" name="Shape 22"/>
          <p:cNvSpPr txBox="1">
            <a:spLocks noGrp="1"/>
          </p:cNvSpPr>
          <p:nvPr>
            <p:ph type="body" idx="2"/>
          </p:nvPr>
        </p:nvSpPr>
        <p:spPr>
          <a:xfrm>
            <a:off x="4625026" y="3536732"/>
            <a:ext cx="3625800" cy="3543300"/>
          </a:xfrm>
          <a:prstGeom prst="rect">
            <a:avLst/>
          </a:prstGeom>
          <a:noFill/>
          <a:ln>
            <a:noFill/>
          </a:ln>
        </p:spPr>
        <p:txBody>
          <a:bodyPr lIns="91425" tIns="91425" rIns="91425" bIns="91425" anchor="t" anchorCtr="0"/>
          <a:lstStyle>
            <a:lvl1pPr lvl="0" rtl="0">
              <a:spcBef>
                <a:spcPts val="0"/>
              </a:spcBef>
              <a:defRPr sz="2100"/>
            </a:lvl1pPr>
            <a:lvl2pPr lvl="1" rtl="0">
              <a:spcBef>
                <a:spcPts val="0"/>
              </a:spcBef>
              <a:defRPr sz="1800"/>
            </a:lvl2pPr>
            <a:lvl3pPr lvl="2" rtl="0">
              <a:spcBef>
                <a:spcPts val="0"/>
              </a:spcBef>
              <a:defRPr sz="1500"/>
            </a:lvl3pPr>
            <a:lvl4pPr lvl="3" rtl="0">
              <a:spcBef>
                <a:spcPts val="0"/>
              </a:spcBef>
              <a:defRPr sz="1300"/>
            </a:lvl4pPr>
            <a:lvl5pPr lvl="4" rtl="0">
              <a:spcBef>
                <a:spcPts val="0"/>
              </a:spcBef>
              <a:defRPr sz="1300"/>
            </a:lvl5pPr>
            <a:lvl6pPr lvl="5" rtl="0">
              <a:spcBef>
                <a:spcPts val="0"/>
              </a:spcBef>
              <a:defRPr sz="1300"/>
            </a:lvl6pPr>
            <a:lvl7pPr lvl="6" rtl="0">
              <a:spcBef>
                <a:spcPts val="0"/>
              </a:spcBef>
              <a:defRPr sz="1300"/>
            </a:lvl7pPr>
            <a:lvl8pPr lvl="7" rtl="0">
              <a:spcBef>
                <a:spcPts val="0"/>
              </a:spcBef>
              <a:defRPr sz="1300"/>
            </a:lvl8pPr>
            <a:lvl9pPr lvl="8" rtl="0">
              <a:spcBef>
                <a:spcPts val="0"/>
              </a:spcBef>
              <a:defRPr sz="13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702" y="274633"/>
            <a:ext cx="8228699" cy="1143299"/>
          </a:xfrm>
          <a:prstGeom prst="rect">
            <a:avLst/>
          </a:prstGeom>
          <a:noFill/>
          <a:ln>
            <a:noFill/>
          </a:ln>
        </p:spPr>
        <p:txBody>
          <a:bodyPr lIns="91425" tIns="91425" rIns="91425" bIns="91425" anchor="b" anchorCtr="0"/>
          <a:lstStyle>
            <a:lvl1pPr lvl="0" rtl="0">
              <a:spcBef>
                <a:spcPts val="0"/>
              </a:spcBef>
              <a:defRPr/>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25" name="Shape 25"/>
          <p:cNvSpPr txBox="1">
            <a:spLocks noGrp="1"/>
          </p:cNvSpPr>
          <p:nvPr>
            <p:ph type="body" idx="1"/>
          </p:nvPr>
        </p:nvSpPr>
        <p:spPr>
          <a:xfrm>
            <a:off x="457703" y="1535040"/>
            <a:ext cx="4040099" cy="639600"/>
          </a:xfrm>
          <a:prstGeom prst="rect">
            <a:avLst/>
          </a:prstGeom>
          <a:noFill/>
          <a:ln>
            <a:noFill/>
          </a:ln>
        </p:spPr>
        <p:txBody>
          <a:bodyPr lIns="91425" tIns="91425" rIns="91425" bIns="91425" anchor="b" anchorCtr="0"/>
          <a:lstStyle>
            <a:lvl1pPr marL="0" lvl="0" indent="0" rtl="0">
              <a:spcBef>
                <a:spcPts val="0"/>
              </a:spcBef>
              <a:buFont typeface="Cabin"/>
              <a:buNone/>
              <a:defRPr sz="1800" b="1"/>
            </a:lvl1pPr>
            <a:lvl2pPr marL="336819" lvl="1" indent="-6619" rtl="0">
              <a:spcBef>
                <a:spcPts val="0"/>
              </a:spcBef>
              <a:buFont typeface="Cabin"/>
              <a:buNone/>
              <a:defRPr sz="1500" b="1"/>
            </a:lvl2pPr>
            <a:lvl3pPr marL="673638" lvl="2" indent="-538" rtl="0">
              <a:spcBef>
                <a:spcPts val="0"/>
              </a:spcBef>
              <a:buFont typeface="Cabin"/>
              <a:buNone/>
              <a:defRPr sz="1300" b="1"/>
            </a:lvl3pPr>
            <a:lvl4pPr marL="1010458" lvl="3" indent="-7157" rtl="0">
              <a:spcBef>
                <a:spcPts val="0"/>
              </a:spcBef>
              <a:buFont typeface="Cabin"/>
              <a:buNone/>
              <a:defRPr sz="1200" b="1"/>
            </a:lvl4pPr>
            <a:lvl5pPr marL="1347277" lvl="4" indent="-1076" rtl="0">
              <a:spcBef>
                <a:spcPts val="0"/>
              </a:spcBef>
              <a:buFont typeface="Cabin"/>
              <a:buNone/>
              <a:defRPr sz="1200" b="1"/>
            </a:lvl5pPr>
            <a:lvl6pPr marL="1684096" lvl="5" indent="-7696" rtl="0">
              <a:spcBef>
                <a:spcPts val="0"/>
              </a:spcBef>
              <a:buFont typeface="Cabin"/>
              <a:buNone/>
              <a:defRPr sz="1200" b="1"/>
            </a:lvl6pPr>
            <a:lvl7pPr marL="2020915" lvl="6" indent="-1615" rtl="0">
              <a:spcBef>
                <a:spcPts val="0"/>
              </a:spcBef>
              <a:buFont typeface="Cabin"/>
              <a:buNone/>
              <a:defRPr sz="1200" b="1"/>
            </a:lvl7pPr>
            <a:lvl8pPr marL="2357735" lvl="7" indent="-8234" rtl="0">
              <a:spcBef>
                <a:spcPts val="0"/>
              </a:spcBef>
              <a:buFont typeface="Cabin"/>
              <a:buNone/>
              <a:defRPr sz="1200" b="1"/>
            </a:lvl8pPr>
            <a:lvl9pPr marL="2694554" lvl="8" indent="-2153" rtl="0">
              <a:spcBef>
                <a:spcPts val="0"/>
              </a:spcBef>
              <a:buFont typeface="Cabin"/>
              <a:buNone/>
              <a:defRPr sz="1200" b="1"/>
            </a:lvl9pPr>
          </a:lstStyle>
          <a:p>
            <a:endParaRPr/>
          </a:p>
        </p:txBody>
      </p:sp>
      <p:sp>
        <p:nvSpPr>
          <p:cNvPr id="26" name="Shape 26"/>
          <p:cNvSpPr txBox="1">
            <a:spLocks noGrp="1"/>
          </p:cNvSpPr>
          <p:nvPr>
            <p:ph type="body" idx="2"/>
          </p:nvPr>
        </p:nvSpPr>
        <p:spPr>
          <a:xfrm>
            <a:off x="457703" y="2174733"/>
            <a:ext cx="4040099" cy="3951000"/>
          </a:xfrm>
          <a:prstGeom prst="rect">
            <a:avLst/>
          </a:prstGeom>
          <a:noFill/>
          <a:ln>
            <a:noFill/>
          </a:ln>
        </p:spPr>
        <p:txBody>
          <a:bodyPr lIns="91425" tIns="91425" rIns="91425" bIns="91425" anchor="t"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
        <p:nvSpPr>
          <p:cNvPr id="27" name="Shape 27"/>
          <p:cNvSpPr txBox="1">
            <a:spLocks noGrp="1"/>
          </p:cNvSpPr>
          <p:nvPr>
            <p:ph type="body" idx="3"/>
          </p:nvPr>
        </p:nvSpPr>
        <p:spPr>
          <a:xfrm>
            <a:off x="4645121" y="1535040"/>
            <a:ext cx="4041300" cy="639600"/>
          </a:xfrm>
          <a:prstGeom prst="rect">
            <a:avLst/>
          </a:prstGeom>
          <a:noFill/>
          <a:ln>
            <a:noFill/>
          </a:ln>
        </p:spPr>
        <p:txBody>
          <a:bodyPr lIns="91425" tIns="91425" rIns="91425" bIns="91425" anchor="b" anchorCtr="0"/>
          <a:lstStyle>
            <a:lvl1pPr marL="0" lvl="0" indent="0" rtl="0">
              <a:spcBef>
                <a:spcPts val="0"/>
              </a:spcBef>
              <a:buFont typeface="Cabin"/>
              <a:buNone/>
              <a:defRPr sz="1800" b="1"/>
            </a:lvl1pPr>
            <a:lvl2pPr marL="336819" lvl="1" indent="-6619" rtl="0">
              <a:spcBef>
                <a:spcPts val="0"/>
              </a:spcBef>
              <a:buFont typeface="Cabin"/>
              <a:buNone/>
              <a:defRPr sz="1500" b="1"/>
            </a:lvl2pPr>
            <a:lvl3pPr marL="673638" lvl="2" indent="-538" rtl="0">
              <a:spcBef>
                <a:spcPts val="0"/>
              </a:spcBef>
              <a:buFont typeface="Cabin"/>
              <a:buNone/>
              <a:defRPr sz="1300" b="1"/>
            </a:lvl3pPr>
            <a:lvl4pPr marL="1010458" lvl="3" indent="-7157" rtl="0">
              <a:spcBef>
                <a:spcPts val="0"/>
              </a:spcBef>
              <a:buFont typeface="Cabin"/>
              <a:buNone/>
              <a:defRPr sz="1200" b="1"/>
            </a:lvl4pPr>
            <a:lvl5pPr marL="1347277" lvl="4" indent="-1076" rtl="0">
              <a:spcBef>
                <a:spcPts val="0"/>
              </a:spcBef>
              <a:buFont typeface="Cabin"/>
              <a:buNone/>
              <a:defRPr sz="1200" b="1"/>
            </a:lvl5pPr>
            <a:lvl6pPr marL="1684096" lvl="5" indent="-7696" rtl="0">
              <a:spcBef>
                <a:spcPts val="0"/>
              </a:spcBef>
              <a:buFont typeface="Cabin"/>
              <a:buNone/>
              <a:defRPr sz="1200" b="1"/>
            </a:lvl6pPr>
            <a:lvl7pPr marL="2020915" lvl="6" indent="-1615" rtl="0">
              <a:spcBef>
                <a:spcPts val="0"/>
              </a:spcBef>
              <a:buFont typeface="Cabin"/>
              <a:buNone/>
              <a:defRPr sz="1200" b="1"/>
            </a:lvl7pPr>
            <a:lvl8pPr marL="2357735" lvl="7" indent="-8234" rtl="0">
              <a:spcBef>
                <a:spcPts val="0"/>
              </a:spcBef>
              <a:buFont typeface="Cabin"/>
              <a:buNone/>
              <a:defRPr sz="1200" b="1"/>
            </a:lvl8pPr>
            <a:lvl9pPr marL="2694554" lvl="8" indent="-2153" rtl="0">
              <a:spcBef>
                <a:spcPts val="0"/>
              </a:spcBef>
              <a:buFont typeface="Cabin"/>
              <a:buNone/>
              <a:defRPr sz="1200" b="1"/>
            </a:lvl9pPr>
          </a:lstStyle>
          <a:p>
            <a:endParaRPr/>
          </a:p>
        </p:txBody>
      </p:sp>
      <p:sp>
        <p:nvSpPr>
          <p:cNvPr id="28" name="Shape 28"/>
          <p:cNvSpPr txBox="1">
            <a:spLocks noGrp="1"/>
          </p:cNvSpPr>
          <p:nvPr>
            <p:ph type="body" idx="4"/>
          </p:nvPr>
        </p:nvSpPr>
        <p:spPr>
          <a:xfrm>
            <a:off x="4645121" y="2174733"/>
            <a:ext cx="4041300" cy="3951000"/>
          </a:xfrm>
          <a:prstGeom prst="rect">
            <a:avLst/>
          </a:prstGeom>
          <a:noFill/>
          <a:ln>
            <a:noFill/>
          </a:ln>
        </p:spPr>
        <p:txBody>
          <a:bodyPr lIns="91425" tIns="91425" rIns="91425" bIns="91425" anchor="t" anchorCtr="0"/>
          <a:lstStyle>
            <a:lvl1pPr lvl="0" rtl="0">
              <a:spcBef>
                <a:spcPts val="0"/>
              </a:spcBef>
              <a:defRPr sz="1800"/>
            </a:lvl1pPr>
            <a:lvl2pPr lvl="1" rtl="0">
              <a:spcBef>
                <a:spcPts val="0"/>
              </a:spcBef>
              <a:defRPr sz="1500"/>
            </a:lvl2pPr>
            <a:lvl3pPr lvl="2" rtl="0">
              <a:spcBef>
                <a:spcPts val="0"/>
              </a:spcBef>
              <a:defRPr sz="1300"/>
            </a:lvl3pPr>
            <a:lvl4pPr lvl="3" rtl="0">
              <a:spcBef>
                <a:spcPts val="0"/>
              </a:spcBef>
              <a:defRPr sz="1200"/>
            </a:lvl4pPr>
            <a:lvl5pPr lvl="4" rtl="0">
              <a:spcBef>
                <a:spcPts val="0"/>
              </a:spcBef>
              <a:defRPr sz="1200"/>
            </a:lvl5pPr>
            <a:lvl6pPr lvl="5" rtl="0">
              <a:spcBef>
                <a:spcPts val="0"/>
              </a:spcBef>
              <a:defRPr sz="1200"/>
            </a:lvl6pPr>
            <a:lvl7pPr lvl="6" rtl="0">
              <a:spcBef>
                <a:spcPts val="0"/>
              </a:spcBef>
              <a:defRPr sz="1200"/>
            </a:lvl7pPr>
            <a:lvl8pPr lvl="7" rtl="0">
              <a:spcBef>
                <a:spcPts val="0"/>
              </a:spcBef>
              <a:defRPr sz="1200"/>
            </a:lvl8pPr>
            <a:lvl9pPr lvl="8" rtl="0">
              <a:spcBef>
                <a:spcPts val="0"/>
              </a:spcBef>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92419" y="1152525"/>
            <a:ext cx="7359299" cy="2320799"/>
          </a:xfrm>
          <a:prstGeom prst="rect">
            <a:avLst/>
          </a:prstGeom>
          <a:noFill/>
          <a:ln>
            <a:noFill/>
          </a:ln>
        </p:spPr>
        <p:txBody>
          <a:bodyPr lIns="91425" tIns="91425" rIns="91425" bIns="91425" anchor="b" anchorCtr="0"/>
          <a:lstStyle>
            <a:lvl1pPr lvl="0" algn="ctr" rtl="0">
              <a:spcBef>
                <a:spcPts val="0"/>
              </a:spcBef>
              <a:spcAft>
                <a:spcPts val="0"/>
              </a:spcAft>
              <a:defRPr sz="6200">
                <a:solidFill>
                  <a:srgbClr val="000000"/>
                </a:solidFill>
                <a:latin typeface="Cabin"/>
                <a:ea typeface="Cabin"/>
                <a:cs typeface="Cabin"/>
                <a:sym typeface="Cabin"/>
              </a:defRPr>
            </a:lvl1pPr>
            <a:lvl2pPr lvl="1" algn="ctr" rtl="0">
              <a:spcBef>
                <a:spcPts val="0"/>
              </a:spcBef>
              <a:spcAft>
                <a:spcPts val="0"/>
              </a:spcAft>
              <a:defRPr sz="6200">
                <a:solidFill>
                  <a:srgbClr val="000000"/>
                </a:solidFill>
                <a:latin typeface="Cabin"/>
                <a:ea typeface="Cabin"/>
                <a:cs typeface="Cabin"/>
                <a:sym typeface="Cabin"/>
              </a:defRPr>
            </a:lvl2pPr>
            <a:lvl3pPr lvl="2" algn="ctr" rtl="0">
              <a:spcBef>
                <a:spcPts val="0"/>
              </a:spcBef>
              <a:spcAft>
                <a:spcPts val="0"/>
              </a:spcAft>
              <a:defRPr sz="6200">
                <a:solidFill>
                  <a:srgbClr val="000000"/>
                </a:solidFill>
                <a:latin typeface="Cabin"/>
                <a:ea typeface="Cabin"/>
                <a:cs typeface="Cabin"/>
                <a:sym typeface="Cabin"/>
              </a:defRPr>
            </a:lvl3pPr>
            <a:lvl4pPr lvl="3" algn="ctr" rtl="0">
              <a:spcBef>
                <a:spcPts val="0"/>
              </a:spcBef>
              <a:spcAft>
                <a:spcPts val="0"/>
              </a:spcAft>
              <a:defRPr sz="6200">
                <a:solidFill>
                  <a:srgbClr val="000000"/>
                </a:solidFill>
                <a:latin typeface="Cabin"/>
                <a:ea typeface="Cabin"/>
                <a:cs typeface="Cabin"/>
                <a:sym typeface="Cabin"/>
              </a:defRPr>
            </a:lvl4pPr>
            <a:lvl5pPr lvl="4" algn="ctr" rtl="0">
              <a:spcBef>
                <a:spcPts val="0"/>
              </a:spcBef>
              <a:spcAft>
                <a:spcPts val="0"/>
              </a:spcAft>
              <a:defRPr sz="6200">
                <a:solidFill>
                  <a:srgbClr val="000000"/>
                </a:solidFill>
                <a:latin typeface="Cabin"/>
                <a:ea typeface="Cabin"/>
                <a:cs typeface="Cabin"/>
                <a:sym typeface="Cabin"/>
              </a:defRPr>
            </a:lvl5pPr>
            <a:lvl6pPr marL="1852505" lvl="5" indent="-176105" algn="ctr" rtl="0">
              <a:spcBef>
                <a:spcPts val="0"/>
              </a:spcBef>
              <a:spcAft>
                <a:spcPts val="0"/>
              </a:spcAft>
              <a:defRPr sz="6200">
                <a:solidFill>
                  <a:srgbClr val="000000"/>
                </a:solidFill>
                <a:latin typeface="Cabin"/>
                <a:ea typeface="Cabin"/>
                <a:cs typeface="Cabin"/>
                <a:sym typeface="Cabin"/>
              </a:defRPr>
            </a:lvl6pPr>
            <a:lvl7pPr marL="2189325" lvl="6" indent="-170025" algn="ctr" rtl="0">
              <a:spcBef>
                <a:spcPts val="0"/>
              </a:spcBef>
              <a:spcAft>
                <a:spcPts val="0"/>
              </a:spcAft>
              <a:defRPr sz="6200">
                <a:solidFill>
                  <a:srgbClr val="000000"/>
                </a:solidFill>
                <a:latin typeface="Cabin"/>
                <a:ea typeface="Cabin"/>
                <a:cs typeface="Cabin"/>
                <a:sym typeface="Cabin"/>
              </a:defRPr>
            </a:lvl7pPr>
            <a:lvl8pPr marL="2526144" lvl="7" indent="-176644" algn="ctr" rtl="0">
              <a:spcBef>
                <a:spcPts val="0"/>
              </a:spcBef>
              <a:spcAft>
                <a:spcPts val="0"/>
              </a:spcAft>
              <a:defRPr sz="6200">
                <a:solidFill>
                  <a:srgbClr val="000000"/>
                </a:solidFill>
                <a:latin typeface="Cabin"/>
                <a:ea typeface="Cabin"/>
                <a:cs typeface="Cabin"/>
                <a:sym typeface="Cabin"/>
              </a:defRPr>
            </a:lvl8pPr>
            <a:lvl9pPr marL="2862964" lvl="8" indent="-170564" algn="ctr" rtl="0">
              <a:spcBef>
                <a:spcPts val="0"/>
              </a:spcBef>
              <a:spcAft>
                <a:spcPts val="0"/>
              </a:spcAft>
              <a:defRPr sz="6200">
                <a:solidFill>
                  <a:srgbClr val="000000"/>
                </a:solidFill>
                <a:latin typeface="Cabin"/>
                <a:ea typeface="Cabin"/>
                <a:cs typeface="Cabin"/>
                <a:sym typeface="Cab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703" y="273516"/>
            <a:ext cx="3007500" cy="1160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33" name="Shape 33"/>
          <p:cNvSpPr txBox="1">
            <a:spLocks noGrp="1"/>
          </p:cNvSpPr>
          <p:nvPr>
            <p:ph type="body" idx="1"/>
          </p:nvPr>
        </p:nvSpPr>
        <p:spPr>
          <a:xfrm>
            <a:off x="3574543" y="273516"/>
            <a:ext cx="5111699" cy="5852100"/>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100"/>
            </a:lvl2pPr>
            <a:lvl3pPr lvl="2" rtl="0">
              <a:spcBef>
                <a:spcPts val="0"/>
              </a:spcBef>
              <a:defRPr sz="1800"/>
            </a:lvl3pPr>
            <a:lvl4pPr lvl="3" rtl="0">
              <a:spcBef>
                <a:spcPts val="0"/>
              </a:spcBef>
              <a:defRPr sz="1500"/>
            </a:lvl4pPr>
            <a:lvl5pPr lvl="4" rtl="0">
              <a:spcBef>
                <a:spcPts val="0"/>
              </a:spcBef>
              <a:defRPr sz="1500"/>
            </a:lvl5pPr>
            <a:lvl6pPr lvl="5" rtl="0">
              <a:spcBef>
                <a:spcPts val="0"/>
              </a:spcBef>
              <a:defRPr sz="1500"/>
            </a:lvl6pPr>
            <a:lvl7pPr lvl="6" rtl="0">
              <a:spcBef>
                <a:spcPts val="0"/>
              </a:spcBef>
              <a:defRPr sz="1500"/>
            </a:lvl7pPr>
            <a:lvl8pPr lvl="7" rtl="0">
              <a:spcBef>
                <a:spcPts val="0"/>
              </a:spcBef>
              <a:defRPr sz="1500"/>
            </a:lvl8pPr>
            <a:lvl9pPr lvl="8" rtl="0">
              <a:spcBef>
                <a:spcPts val="0"/>
              </a:spcBef>
              <a:defRPr sz="1500"/>
            </a:lvl9pPr>
          </a:lstStyle>
          <a:p>
            <a:endParaRPr/>
          </a:p>
        </p:txBody>
      </p:sp>
      <p:sp>
        <p:nvSpPr>
          <p:cNvPr id="34" name="Shape 34"/>
          <p:cNvSpPr txBox="1">
            <a:spLocks noGrp="1"/>
          </p:cNvSpPr>
          <p:nvPr>
            <p:ph type="body" idx="2"/>
          </p:nvPr>
        </p:nvSpPr>
        <p:spPr>
          <a:xfrm>
            <a:off x="457703" y="1434565"/>
            <a:ext cx="3007500" cy="4691099"/>
          </a:xfrm>
          <a:prstGeom prst="rect">
            <a:avLst/>
          </a:prstGeom>
          <a:noFill/>
          <a:ln>
            <a:noFill/>
          </a:ln>
        </p:spPr>
        <p:txBody>
          <a:bodyPr lIns="91425" tIns="91425" rIns="91425" bIns="91425" anchor="t" anchorCtr="0"/>
          <a:lstStyle>
            <a:lvl1pPr marL="0" lvl="0" indent="0" rtl="0">
              <a:spcBef>
                <a:spcPts val="0"/>
              </a:spcBef>
              <a:buFont typeface="Cabin"/>
              <a:buNone/>
              <a:defRPr sz="1000"/>
            </a:lvl1pPr>
            <a:lvl2pPr marL="336819" lvl="1" indent="-6619" rtl="0">
              <a:spcBef>
                <a:spcPts val="0"/>
              </a:spcBef>
              <a:buFont typeface="Cabin"/>
              <a:buNone/>
              <a:defRPr sz="900"/>
            </a:lvl2pPr>
            <a:lvl3pPr marL="673638" lvl="2" indent="-538" rtl="0">
              <a:spcBef>
                <a:spcPts val="0"/>
              </a:spcBef>
              <a:buFont typeface="Cabin"/>
              <a:buNone/>
              <a:defRPr sz="700"/>
            </a:lvl3pPr>
            <a:lvl4pPr marL="1010458" lvl="3" indent="-7157" rtl="0">
              <a:spcBef>
                <a:spcPts val="0"/>
              </a:spcBef>
              <a:buFont typeface="Cabin"/>
              <a:buNone/>
              <a:defRPr sz="700"/>
            </a:lvl4pPr>
            <a:lvl5pPr marL="1347277" lvl="4" indent="-1076" rtl="0">
              <a:spcBef>
                <a:spcPts val="0"/>
              </a:spcBef>
              <a:buFont typeface="Cabin"/>
              <a:buNone/>
              <a:defRPr sz="700"/>
            </a:lvl5pPr>
            <a:lvl6pPr marL="1684096" lvl="5" indent="-7696" rtl="0">
              <a:spcBef>
                <a:spcPts val="0"/>
              </a:spcBef>
              <a:buFont typeface="Cabin"/>
              <a:buNone/>
              <a:defRPr sz="700"/>
            </a:lvl6pPr>
            <a:lvl7pPr marL="2020915" lvl="6" indent="-1615" rtl="0">
              <a:spcBef>
                <a:spcPts val="0"/>
              </a:spcBef>
              <a:buFont typeface="Cabin"/>
              <a:buNone/>
              <a:defRPr sz="700"/>
            </a:lvl7pPr>
            <a:lvl8pPr marL="2357735" lvl="7" indent="-8234" rtl="0">
              <a:spcBef>
                <a:spcPts val="0"/>
              </a:spcBef>
              <a:buFont typeface="Cabin"/>
              <a:buNone/>
              <a:defRPr sz="700"/>
            </a:lvl8pPr>
            <a:lvl9pPr marL="2694554" lvl="8" indent="-2153" rtl="0">
              <a:spcBef>
                <a:spcPts val="0"/>
              </a:spcBef>
              <a:buFont typeface="Cabin"/>
              <a:buNone/>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791737" y="4800487"/>
            <a:ext cx="5486699" cy="566999"/>
          </a:xfrm>
          <a:prstGeom prst="rect">
            <a:avLst/>
          </a:prstGeom>
          <a:noFill/>
          <a:ln>
            <a:noFill/>
          </a:ln>
        </p:spPr>
        <p:txBody>
          <a:bodyPr lIns="91425" tIns="91425" rIns="91425" bIns="91425" anchor="b" anchorCtr="0"/>
          <a:lstStyle>
            <a:lvl1pPr lvl="0" algn="l" rtl="0">
              <a:spcBef>
                <a:spcPts val="0"/>
              </a:spcBef>
              <a:defRPr sz="1500" b="1"/>
            </a:lvl1pPr>
            <a:lvl2pPr lvl="1" rtl="0">
              <a:spcBef>
                <a:spcPts val="0"/>
              </a:spcBef>
              <a:defRPr sz="6200">
                <a:solidFill>
                  <a:srgbClr val="000000"/>
                </a:solidFill>
                <a:latin typeface="Cabin"/>
                <a:ea typeface="Cabin"/>
                <a:cs typeface="Cabin"/>
                <a:sym typeface="Cabin"/>
              </a:defRPr>
            </a:lvl2pPr>
            <a:lvl3pPr lvl="2" rtl="0">
              <a:spcBef>
                <a:spcPts val="0"/>
              </a:spcBef>
              <a:defRPr sz="6200">
                <a:solidFill>
                  <a:srgbClr val="000000"/>
                </a:solidFill>
                <a:latin typeface="Cabin"/>
                <a:ea typeface="Cabin"/>
                <a:cs typeface="Cabin"/>
                <a:sym typeface="Cabin"/>
              </a:defRPr>
            </a:lvl3pPr>
            <a:lvl4pPr lvl="3" rtl="0">
              <a:spcBef>
                <a:spcPts val="0"/>
              </a:spcBef>
              <a:defRPr sz="6200">
                <a:solidFill>
                  <a:srgbClr val="000000"/>
                </a:solidFill>
                <a:latin typeface="Cabin"/>
                <a:ea typeface="Cabin"/>
                <a:cs typeface="Cabin"/>
                <a:sym typeface="Cabin"/>
              </a:defRPr>
            </a:lvl4pPr>
            <a:lvl5pPr lvl="4" rtl="0">
              <a:spcBef>
                <a:spcPts val="0"/>
              </a:spcBef>
              <a:defRPr sz="6200">
                <a:solidFill>
                  <a:srgbClr val="000000"/>
                </a:solidFill>
                <a:latin typeface="Cabin"/>
                <a:ea typeface="Cabin"/>
                <a:cs typeface="Cabin"/>
                <a:sym typeface="Cabin"/>
              </a:defRPr>
            </a:lvl5pPr>
            <a:lvl6pPr lvl="5" rtl="0">
              <a:spcBef>
                <a:spcPts val="0"/>
              </a:spcBef>
              <a:defRPr sz="6200">
                <a:solidFill>
                  <a:srgbClr val="000000"/>
                </a:solidFill>
                <a:latin typeface="Cabin"/>
                <a:ea typeface="Cabin"/>
                <a:cs typeface="Cabin"/>
                <a:sym typeface="Cabin"/>
              </a:defRPr>
            </a:lvl6pPr>
            <a:lvl7pPr lvl="6" rtl="0">
              <a:spcBef>
                <a:spcPts val="0"/>
              </a:spcBef>
              <a:defRPr sz="6200">
                <a:solidFill>
                  <a:srgbClr val="000000"/>
                </a:solidFill>
                <a:latin typeface="Cabin"/>
                <a:ea typeface="Cabin"/>
                <a:cs typeface="Cabin"/>
                <a:sym typeface="Cabin"/>
              </a:defRPr>
            </a:lvl7pPr>
            <a:lvl8pPr lvl="7" rtl="0">
              <a:spcBef>
                <a:spcPts val="0"/>
              </a:spcBef>
              <a:defRPr sz="6200">
                <a:solidFill>
                  <a:srgbClr val="000000"/>
                </a:solidFill>
                <a:latin typeface="Cabin"/>
                <a:ea typeface="Cabin"/>
                <a:cs typeface="Cabin"/>
                <a:sym typeface="Cabin"/>
              </a:defRPr>
            </a:lvl8pPr>
            <a:lvl9pPr lvl="8" rtl="0">
              <a:spcBef>
                <a:spcPts val="0"/>
              </a:spcBef>
              <a:defRPr sz="6200">
                <a:solidFill>
                  <a:srgbClr val="000000"/>
                </a:solidFill>
                <a:latin typeface="Cabin"/>
                <a:ea typeface="Cabin"/>
                <a:cs typeface="Cabin"/>
                <a:sym typeface="Cabin"/>
              </a:defRPr>
            </a:lvl9pPr>
          </a:lstStyle>
          <a:p>
            <a:endParaRPr/>
          </a:p>
        </p:txBody>
      </p:sp>
      <p:sp>
        <p:nvSpPr>
          <p:cNvPr id="37" name="Shape 37"/>
          <p:cNvSpPr>
            <a:spLocks noGrp="1"/>
          </p:cNvSpPr>
          <p:nvPr>
            <p:ph type="pic" idx="2"/>
          </p:nvPr>
        </p:nvSpPr>
        <p:spPr>
          <a:xfrm>
            <a:off x="1791737" y="612900"/>
            <a:ext cx="5486699" cy="4115100"/>
          </a:xfrm>
          <a:prstGeom prst="rect">
            <a:avLst/>
          </a:prstGeom>
          <a:noFill/>
          <a:ln>
            <a:noFill/>
          </a:ln>
        </p:spPr>
      </p:sp>
      <p:sp>
        <p:nvSpPr>
          <p:cNvPr id="38" name="Shape 38"/>
          <p:cNvSpPr txBox="1">
            <a:spLocks noGrp="1"/>
          </p:cNvSpPr>
          <p:nvPr>
            <p:ph type="body" idx="1"/>
          </p:nvPr>
        </p:nvSpPr>
        <p:spPr>
          <a:xfrm>
            <a:off x="1791737" y="5367616"/>
            <a:ext cx="5486699" cy="804899"/>
          </a:xfrm>
          <a:prstGeom prst="rect">
            <a:avLst/>
          </a:prstGeom>
          <a:noFill/>
          <a:ln>
            <a:noFill/>
          </a:ln>
        </p:spPr>
        <p:txBody>
          <a:bodyPr lIns="91425" tIns="91425" rIns="91425" bIns="91425" anchor="t" anchorCtr="0"/>
          <a:lstStyle>
            <a:lvl1pPr marL="0" lvl="0" indent="0" rtl="0">
              <a:spcBef>
                <a:spcPts val="0"/>
              </a:spcBef>
              <a:buFont typeface="Cabin"/>
              <a:buNone/>
              <a:defRPr sz="1000"/>
            </a:lvl1pPr>
            <a:lvl2pPr marL="336819" lvl="1" indent="-6619" rtl="0">
              <a:spcBef>
                <a:spcPts val="0"/>
              </a:spcBef>
              <a:buFont typeface="Cabin"/>
              <a:buNone/>
              <a:defRPr sz="900"/>
            </a:lvl2pPr>
            <a:lvl3pPr marL="673638" lvl="2" indent="-538" rtl="0">
              <a:spcBef>
                <a:spcPts val="0"/>
              </a:spcBef>
              <a:buFont typeface="Cabin"/>
              <a:buNone/>
              <a:defRPr sz="700"/>
            </a:lvl3pPr>
            <a:lvl4pPr marL="1010458" lvl="3" indent="-7157" rtl="0">
              <a:spcBef>
                <a:spcPts val="0"/>
              </a:spcBef>
              <a:buFont typeface="Cabin"/>
              <a:buNone/>
              <a:defRPr sz="700"/>
            </a:lvl4pPr>
            <a:lvl5pPr marL="1347277" lvl="4" indent="-1076" rtl="0">
              <a:spcBef>
                <a:spcPts val="0"/>
              </a:spcBef>
              <a:buFont typeface="Cabin"/>
              <a:buNone/>
              <a:defRPr sz="700"/>
            </a:lvl5pPr>
            <a:lvl6pPr marL="1684096" lvl="5" indent="-7696" rtl="0">
              <a:spcBef>
                <a:spcPts val="0"/>
              </a:spcBef>
              <a:buFont typeface="Cabin"/>
              <a:buNone/>
              <a:defRPr sz="700"/>
            </a:lvl6pPr>
            <a:lvl7pPr marL="2020915" lvl="6" indent="-1615" rtl="0">
              <a:spcBef>
                <a:spcPts val="0"/>
              </a:spcBef>
              <a:buFont typeface="Cabin"/>
              <a:buNone/>
              <a:defRPr sz="700"/>
            </a:lvl7pPr>
            <a:lvl8pPr marL="2357735" lvl="7" indent="-8234" rtl="0">
              <a:spcBef>
                <a:spcPts val="0"/>
              </a:spcBef>
              <a:buFont typeface="Cabin"/>
              <a:buNone/>
              <a:defRPr sz="700"/>
            </a:lvl8pPr>
            <a:lvl9pPr marL="2694554" lvl="8" indent="-2153" rtl="0">
              <a:spcBef>
                <a:spcPts val="0"/>
              </a:spcBef>
              <a:buFont typeface="Cabin"/>
              <a:buNone/>
              <a:defRPr sz="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892419" y="3536950"/>
            <a:ext cx="7359299" cy="3543300"/>
          </a:xfrm>
          <a:prstGeom prst="rect">
            <a:avLst/>
          </a:prstGeom>
          <a:noFill/>
          <a:ln>
            <a:noFill/>
          </a:ln>
        </p:spPr>
        <p:txBody>
          <a:bodyPr lIns="91425" tIns="91425" rIns="91425" bIns="91425" anchor="t" anchorCtr="0"/>
          <a:lstStyle>
            <a:lvl1pPr marL="252413" marR="0" lvl="0" indent="-252413" algn="ctr" rtl="0">
              <a:spcBef>
                <a:spcPts val="0"/>
              </a:spcBef>
              <a:spcAft>
                <a:spcPts val="0"/>
              </a:spcAft>
              <a:buChar char="●"/>
              <a:defRPr sz="2700" b="0" i="0" u="none" strike="noStrike" cap="none">
                <a:solidFill>
                  <a:srgbClr val="000000"/>
                </a:solidFill>
                <a:latin typeface="Cabin"/>
                <a:ea typeface="Cabin"/>
                <a:cs typeface="Cabin"/>
                <a:sym typeface="Cabin"/>
              </a:defRPr>
            </a:lvl1pPr>
            <a:lvl2pPr marL="546100" marR="0" lvl="1" indent="-215900" algn="ctr" rtl="0">
              <a:spcBef>
                <a:spcPts val="0"/>
              </a:spcBef>
              <a:spcAft>
                <a:spcPts val="0"/>
              </a:spcAft>
              <a:buChar char="○"/>
              <a:defRPr sz="2700" b="0" i="0" u="none" strike="noStrike" cap="none">
                <a:solidFill>
                  <a:srgbClr val="000000"/>
                </a:solidFill>
                <a:latin typeface="Cabin"/>
                <a:ea typeface="Cabin"/>
                <a:cs typeface="Cabin"/>
                <a:sym typeface="Cabin"/>
              </a:defRPr>
            </a:lvl2pPr>
            <a:lvl3pPr marL="841375" marR="0" lvl="2" indent="-168275" algn="ctr" rtl="0">
              <a:spcBef>
                <a:spcPts val="0"/>
              </a:spcBef>
              <a:spcAft>
                <a:spcPts val="0"/>
              </a:spcAft>
              <a:buChar char="■"/>
              <a:defRPr sz="2700" b="0" i="0" u="none" strike="noStrike" cap="none">
                <a:solidFill>
                  <a:srgbClr val="000000"/>
                </a:solidFill>
                <a:latin typeface="Cabin"/>
                <a:ea typeface="Cabin"/>
                <a:cs typeface="Cabin"/>
                <a:sym typeface="Cabin"/>
              </a:defRPr>
            </a:lvl3pPr>
            <a:lvl4pPr marL="1177925" marR="0" lvl="3" indent="-174625" algn="ctr" rtl="0">
              <a:spcBef>
                <a:spcPts val="0"/>
              </a:spcBef>
              <a:spcAft>
                <a:spcPts val="0"/>
              </a:spcAft>
              <a:buChar char="●"/>
              <a:defRPr sz="2700" b="0" i="0" u="none" strike="noStrike" cap="none">
                <a:solidFill>
                  <a:srgbClr val="000000"/>
                </a:solidFill>
                <a:latin typeface="Cabin"/>
                <a:ea typeface="Cabin"/>
                <a:cs typeface="Cabin"/>
                <a:sym typeface="Cabin"/>
              </a:defRPr>
            </a:lvl4pPr>
            <a:lvl5pPr marL="1514475" marR="0" lvl="4" indent="-168275" algn="ctr" rtl="0">
              <a:spcBef>
                <a:spcPts val="0"/>
              </a:spcBef>
              <a:spcAft>
                <a:spcPts val="0"/>
              </a:spcAft>
              <a:buChar char="○"/>
              <a:defRPr sz="2700" b="0" i="0" u="none" strike="noStrike" cap="none">
                <a:solidFill>
                  <a:srgbClr val="000000"/>
                </a:solidFill>
                <a:latin typeface="Cabin"/>
                <a:ea typeface="Cabin"/>
                <a:cs typeface="Cabin"/>
                <a:sym typeface="Cabin"/>
              </a:defRPr>
            </a:lvl5pPr>
            <a:lvl6pPr marL="1852505" marR="0" lvl="5" indent="-176105" algn="ctr" rtl="0">
              <a:spcBef>
                <a:spcPts val="0"/>
              </a:spcBef>
              <a:spcAft>
                <a:spcPts val="0"/>
              </a:spcAft>
              <a:buChar char="■"/>
              <a:defRPr sz="2700" b="0" i="0" u="none" strike="noStrike" cap="none">
                <a:solidFill>
                  <a:srgbClr val="000000"/>
                </a:solidFill>
                <a:latin typeface="Cabin"/>
                <a:ea typeface="Cabin"/>
                <a:cs typeface="Cabin"/>
                <a:sym typeface="Cabin"/>
              </a:defRPr>
            </a:lvl6pPr>
            <a:lvl7pPr marL="2189325" marR="0" lvl="6" indent="-170025" algn="ctr" rtl="0">
              <a:spcBef>
                <a:spcPts val="0"/>
              </a:spcBef>
              <a:spcAft>
                <a:spcPts val="0"/>
              </a:spcAft>
              <a:buChar char="●"/>
              <a:defRPr sz="2700" b="0" i="0" u="none" strike="noStrike" cap="none">
                <a:solidFill>
                  <a:srgbClr val="000000"/>
                </a:solidFill>
                <a:latin typeface="Cabin"/>
                <a:ea typeface="Cabin"/>
                <a:cs typeface="Cabin"/>
                <a:sym typeface="Cabin"/>
              </a:defRPr>
            </a:lvl7pPr>
            <a:lvl8pPr marL="2526144" marR="0" lvl="7" indent="-176644" algn="ctr" rtl="0">
              <a:spcBef>
                <a:spcPts val="0"/>
              </a:spcBef>
              <a:spcAft>
                <a:spcPts val="0"/>
              </a:spcAft>
              <a:buChar char="○"/>
              <a:defRPr sz="2700" b="0" i="0" u="none" strike="noStrike" cap="none">
                <a:solidFill>
                  <a:srgbClr val="000000"/>
                </a:solidFill>
                <a:latin typeface="Cabin"/>
                <a:ea typeface="Cabin"/>
                <a:cs typeface="Cabin"/>
                <a:sym typeface="Cabin"/>
              </a:defRPr>
            </a:lvl8pPr>
            <a:lvl9pPr marL="2862964" marR="0" lvl="8" indent="-170564" algn="ctr" rtl="0">
              <a:spcBef>
                <a:spcPts val="0"/>
              </a:spcBef>
              <a:spcAft>
                <a:spcPts val="0"/>
              </a:spcAft>
              <a:buChar char="■"/>
              <a:defRPr sz="2700" b="0" i="0" u="none" strike="noStrike" cap="none">
                <a:solidFill>
                  <a:srgbClr val="000000"/>
                </a:solidFill>
                <a:latin typeface="Cabin"/>
                <a:ea typeface="Cabin"/>
                <a:cs typeface="Cabin"/>
                <a:sym typeface="Cabin"/>
              </a:defRPr>
            </a:lvl9pPr>
          </a:lstStyle>
          <a:p>
            <a:endParaRPr/>
          </a:p>
        </p:txBody>
      </p:sp>
      <p:sp>
        <p:nvSpPr>
          <p:cNvPr id="8" name="Shape 8"/>
          <p:cNvSpPr txBox="1">
            <a:spLocks noGrp="1"/>
          </p:cNvSpPr>
          <p:nvPr>
            <p:ph type="title"/>
          </p:nvPr>
        </p:nvSpPr>
        <p:spPr>
          <a:xfrm>
            <a:off x="892419" y="1152525"/>
            <a:ext cx="7359299" cy="2320799"/>
          </a:xfrm>
          <a:prstGeom prst="rect">
            <a:avLst/>
          </a:prstGeom>
          <a:noFill/>
          <a:ln>
            <a:noFill/>
          </a:ln>
        </p:spPr>
        <p:txBody>
          <a:bodyPr lIns="91425" tIns="91425" rIns="91425" bIns="91425" anchor="b" anchorCtr="0"/>
          <a:lstStyle>
            <a:lvl1pPr marL="0" marR="0" lvl="0" indent="0" algn="ctr" rtl="0">
              <a:spcBef>
                <a:spcPts val="0"/>
              </a:spcBef>
              <a:spcAft>
                <a:spcPts val="0"/>
              </a:spcAft>
              <a:defRPr sz="6200" b="0" i="0" u="none" strike="noStrike" cap="none">
                <a:solidFill>
                  <a:srgbClr val="000000"/>
                </a:solidFill>
                <a:latin typeface="Cabin"/>
                <a:ea typeface="Cabin"/>
                <a:cs typeface="Cabin"/>
                <a:sym typeface="Cabin"/>
              </a:defRPr>
            </a:lvl1pPr>
            <a:lvl2pPr marL="0" marR="0" lvl="1" indent="0" algn="ctr" rtl="0">
              <a:spcBef>
                <a:spcPts val="0"/>
              </a:spcBef>
              <a:spcAft>
                <a:spcPts val="0"/>
              </a:spcAft>
              <a:defRPr sz="6200" b="0" i="0" u="none" strike="noStrike" cap="none">
                <a:solidFill>
                  <a:srgbClr val="000000"/>
                </a:solidFill>
                <a:latin typeface="Cabin"/>
                <a:ea typeface="Cabin"/>
                <a:cs typeface="Cabin"/>
                <a:sym typeface="Cabin"/>
              </a:defRPr>
            </a:lvl2pPr>
            <a:lvl3pPr marL="0" marR="0" lvl="2" indent="0" algn="ctr" rtl="0">
              <a:spcBef>
                <a:spcPts val="0"/>
              </a:spcBef>
              <a:spcAft>
                <a:spcPts val="0"/>
              </a:spcAft>
              <a:defRPr sz="6200" b="0" i="0" u="none" strike="noStrike" cap="none">
                <a:solidFill>
                  <a:srgbClr val="000000"/>
                </a:solidFill>
                <a:latin typeface="Cabin"/>
                <a:ea typeface="Cabin"/>
                <a:cs typeface="Cabin"/>
                <a:sym typeface="Cabin"/>
              </a:defRPr>
            </a:lvl3pPr>
            <a:lvl4pPr marL="0" marR="0" lvl="3" indent="0" algn="ctr" rtl="0">
              <a:spcBef>
                <a:spcPts val="0"/>
              </a:spcBef>
              <a:spcAft>
                <a:spcPts val="0"/>
              </a:spcAft>
              <a:defRPr sz="6200" b="0" i="0" u="none" strike="noStrike" cap="none">
                <a:solidFill>
                  <a:srgbClr val="000000"/>
                </a:solidFill>
                <a:latin typeface="Cabin"/>
                <a:ea typeface="Cabin"/>
                <a:cs typeface="Cabin"/>
                <a:sym typeface="Cabin"/>
              </a:defRPr>
            </a:lvl4pPr>
            <a:lvl5pPr marL="0" marR="0" lvl="4" indent="0" algn="ctr" rtl="0">
              <a:spcBef>
                <a:spcPts val="0"/>
              </a:spcBef>
              <a:spcAft>
                <a:spcPts val="0"/>
              </a:spcAft>
              <a:defRPr sz="6200" b="0" i="0" u="none" strike="noStrike" cap="none">
                <a:solidFill>
                  <a:srgbClr val="000000"/>
                </a:solidFill>
                <a:latin typeface="Cabin"/>
                <a:ea typeface="Cabin"/>
                <a:cs typeface="Cabin"/>
                <a:sym typeface="Cabin"/>
              </a:defRPr>
            </a:lvl5pPr>
            <a:lvl6pPr marL="1852505" marR="0" lvl="5" indent="-176105" algn="ctr" rtl="0">
              <a:spcBef>
                <a:spcPts val="0"/>
              </a:spcBef>
              <a:spcAft>
                <a:spcPts val="0"/>
              </a:spcAft>
              <a:defRPr sz="6200" b="0" i="0" u="none" strike="noStrike" cap="none">
                <a:solidFill>
                  <a:srgbClr val="000000"/>
                </a:solidFill>
                <a:latin typeface="Cabin"/>
                <a:ea typeface="Cabin"/>
                <a:cs typeface="Cabin"/>
                <a:sym typeface="Cabin"/>
              </a:defRPr>
            </a:lvl6pPr>
            <a:lvl7pPr marL="2189325" marR="0" lvl="6" indent="-170025" algn="ctr" rtl="0">
              <a:spcBef>
                <a:spcPts val="0"/>
              </a:spcBef>
              <a:spcAft>
                <a:spcPts val="0"/>
              </a:spcAft>
              <a:defRPr sz="6200" b="0" i="0" u="none" strike="noStrike" cap="none">
                <a:solidFill>
                  <a:srgbClr val="000000"/>
                </a:solidFill>
                <a:latin typeface="Cabin"/>
                <a:ea typeface="Cabin"/>
                <a:cs typeface="Cabin"/>
                <a:sym typeface="Cabin"/>
              </a:defRPr>
            </a:lvl7pPr>
            <a:lvl8pPr marL="2526144" marR="0" lvl="7" indent="-176644" algn="ctr" rtl="0">
              <a:spcBef>
                <a:spcPts val="0"/>
              </a:spcBef>
              <a:spcAft>
                <a:spcPts val="0"/>
              </a:spcAft>
              <a:defRPr sz="6200" b="0" i="0" u="none" strike="noStrike" cap="none">
                <a:solidFill>
                  <a:srgbClr val="000000"/>
                </a:solidFill>
                <a:latin typeface="Cabin"/>
                <a:ea typeface="Cabin"/>
                <a:cs typeface="Cabin"/>
                <a:sym typeface="Cabin"/>
              </a:defRPr>
            </a:lvl8pPr>
            <a:lvl9pPr marL="2862964" marR="0" lvl="8" indent="-170564" algn="ctr" rtl="0">
              <a:spcBef>
                <a:spcPts val="0"/>
              </a:spcBef>
              <a:spcAft>
                <a:spcPts val="0"/>
              </a:spcAft>
              <a:defRPr sz="6200" b="0" i="0" u="none" strike="noStrike" cap="none">
                <a:solidFill>
                  <a:srgbClr val="000000"/>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pic>
        <p:nvPicPr>
          <p:cNvPr id="46" name="Shape 46"/>
          <p:cNvPicPr preferRelativeResize="0"/>
          <p:nvPr/>
        </p:nvPicPr>
        <p:blipFill rotWithShape="1">
          <a:blip r:embed="rId13">
            <a:alphaModFix/>
          </a:blip>
          <a:srcRect/>
          <a:stretch/>
        </p:blipFill>
        <p:spPr>
          <a:xfrm>
            <a:off x="7117373" y="6162675"/>
            <a:ext cx="2035499" cy="700200"/>
          </a:xfrm>
          <a:prstGeom prst="rect">
            <a:avLst/>
          </a:prstGeom>
          <a:noFill/>
          <a:ln>
            <a:noFill/>
          </a:ln>
        </p:spPr>
      </p:pic>
      <p:sp>
        <p:nvSpPr>
          <p:cNvPr id="47" name="Shape 47"/>
          <p:cNvSpPr txBox="1">
            <a:spLocks noGrp="1"/>
          </p:cNvSpPr>
          <p:nvPr>
            <p:ph type="title"/>
          </p:nvPr>
        </p:nvSpPr>
        <p:spPr>
          <a:xfrm>
            <a:off x="457200" y="273050"/>
            <a:ext cx="8229600" cy="1144500"/>
          </a:xfrm>
          <a:prstGeom prst="rect">
            <a:avLst/>
          </a:prstGeom>
          <a:noFill/>
          <a:ln>
            <a:noFill/>
          </a:ln>
        </p:spPr>
        <p:txBody>
          <a:bodyPr lIns="91425" tIns="91425" rIns="91425" bIns="91425" anchor="ctr" anchorCtr="0"/>
          <a:lstStyle>
            <a:lvl1pPr marL="0" marR="0" lvl="0" indent="0" algn="ctr" rtl="0">
              <a:spcBef>
                <a:spcPts val="0"/>
              </a:spcBef>
              <a:spcAft>
                <a:spcPts val="0"/>
              </a:spcAft>
              <a:defRPr sz="6200" b="0" i="0" u="none" strike="noStrike" cap="none">
                <a:solidFill>
                  <a:srgbClr val="000000"/>
                </a:solidFill>
                <a:latin typeface="Cabin"/>
                <a:ea typeface="Cabin"/>
                <a:cs typeface="Cabin"/>
                <a:sym typeface="Cabin"/>
              </a:defRPr>
            </a:lvl1pPr>
            <a:lvl2pPr marL="0" marR="0" lvl="1" indent="0" algn="ctr" rtl="0">
              <a:spcBef>
                <a:spcPts val="0"/>
              </a:spcBef>
              <a:spcAft>
                <a:spcPts val="0"/>
              </a:spcAft>
              <a:defRPr sz="6200" b="0" i="0" u="none" strike="noStrike" cap="none">
                <a:solidFill>
                  <a:srgbClr val="000000"/>
                </a:solidFill>
                <a:latin typeface="Cabin"/>
                <a:ea typeface="Cabin"/>
                <a:cs typeface="Cabin"/>
                <a:sym typeface="Cabin"/>
              </a:defRPr>
            </a:lvl2pPr>
            <a:lvl3pPr marL="0" marR="0" lvl="2" indent="0" algn="ctr" rtl="0">
              <a:spcBef>
                <a:spcPts val="0"/>
              </a:spcBef>
              <a:spcAft>
                <a:spcPts val="0"/>
              </a:spcAft>
              <a:defRPr sz="6200" b="0" i="0" u="none" strike="noStrike" cap="none">
                <a:solidFill>
                  <a:srgbClr val="000000"/>
                </a:solidFill>
                <a:latin typeface="Cabin"/>
                <a:ea typeface="Cabin"/>
                <a:cs typeface="Cabin"/>
                <a:sym typeface="Cabin"/>
              </a:defRPr>
            </a:lvl3pPr>
            <a:lvl4pPr marL="0" marR="0" lvl="3" indent="0" algn="ctr" rtl="0">
              <a:spcBef>
                <a:spcPts val="0"/>
              </a:spcBef>
              <a:spcAft>
                <a:spcPts val="0"/>
              </a:spcAft>
              <a:defRPr sz="6200" b="0" i="0" u="none" strike="noStrike" cap="none">
                <a:solidFill>
                  <a:srgbClr val="000000"/>
                </a:solidFill>
                <a:latin typeface="Cabin"/>
                <a:ea typeface="Cabin"/>
                <a:cs typeface="Cabin"/>
                <a:sym typeface="Cabin"/>
              </a:defRPr>
            </a:lvl4pPr>
            <a:lvl5pPr marL="0" marR="0" lvl="4" indent="0" algn="ctr" rtl="0">
              <a:spcBef>
                <a:spcPts val="0"/>
              </a:spcBef>
              <a:spcAft>
                <a:spcPts val="0"/>
              </a:spcAft>
              <a:defRPr sz="6200" b="0" i="0" u="none" strike="noStrike" cap="none">
                <a:solidFill>
                  <a:srgbClr val="000000"/>
                </a:solidFill>
                <a:latin typeface="Cabin"/>
                <a:ea typeface="Cabin"/>
                <a:cs typeface="Cabin"/>
                <a:sym typeface="Cabin"/>
              </a:defRPr>
            </a:lvl5pPr>
            <a:lvl6pPr marL="1852505" marR="0" lvl="5" indent="-176105" algn="ctr" rtl="0">
              <a:spcBef>
                <a:spcPts val="0"/>
              </a:spcBef>
              <a:spcAft>
                <a:spcPts val="0"/>
              </a:spcAft>
              <a:defRPr sz="6200" b="0" i="0" u="none" strike="noStrike" cap="none">
                <a:solidFill>
                  <a:srgbClr val="000000"/>
                </a:solidFill>
                <a:latin typeface="Cabin"/>
                <a:ea typeface="Cabin"/>
                <a:cs typeface="Cabin"/>
                <a:sym typeface="Cabin"/>
              </a:defRPr>
            </a:lvl6pPr>
            <a:lvl7pPr marL="2189325" marR="0" lvl="6" indent="-170025" algn="ctr" rtl="0">
              <a:spcBef>
                <a:spcPts val="0"/>
              </a:spcBef>
              <a:spcAft>
                <a:spcPts val="0"/>
              </a:spcAft>
              <a:defRPr sz="6200" b="0" i="0" u="none" strike="noStrike" cap="none">
                <a:solidFill>
                  <a:srgbClr val="000000"/>
                </a:solidFill>
                <a:latin typeface="Cabin"/>
                <a:ea typeface="Cabin"/>
                <a:cs typeface="Cabin"/>
                <a:sym typeface="Cabin"/>
              </a:defRPr>
            </a:lvl7pPr>
            <a:lvl8pPr marL="2526144" marR="0" lvl="7" indent="-176644" algn="ctr" rtl="0">
              <a:spcBef>
                <a:spcPts val="0"/>
              </a:spcBef>
              <a:spcAft>
                <a:spcPts val="0"/>
              </a:spcAft>
              <a:defRPr sz="6200" b="0" i="0" u="none" strike="noStrike" cap="none">
                <a:solidFill>
                  <a:srgbClr val="000000"/>
                </a:solidFill>
                <a:latin typeface="Cabin"/>
                <a:ea typeface="Cabin"/>
                <a:cs typeface="Cabin"/>
                <a:sym typeface="Cabin"/>
              </a:defRPr>
            </a:lvl8pPr>
            <a:lvl9pPr marL="2862964" marR="0" lvl="8" indent="-170564" algn="ctr" rtl="0">
              <a:spcBef>
                <a:spcPts val="0"/>
              </a:spcBef>
              <a:spcAft>
                <a:spcPts val="0"/>
              </a:spcAft>
              <a:defRPr sz="6200" b="0" i="0" u="none" strike="noStrike" cap="none">
                <a:solidFill>
                  <a:srgbClr val="000000"/>
                </a:solidFill>
                <a:latin typeface="Cabin"/>
                <a:ea typeface="Cabin"/>
                <a:cs typeface="Cabin"/>
                <a:sym typeface="Cabin"/>
              </a:defRPr>
            </a:lvl9pPr>
          </a:lstStyle>
          <a:p>
            <a:endParaRPr/>
          </a:p>
        </p:txBody>
      </p:sp>
      <p:sp>
        <p:nvSpPr>
          <p:cNvPr id="48" name="Shape 48"/>
          <p:cNvSpPr txBox="1">
            <a:spLocks noGrp="1"/>
          </p:cNvSpPr>
          <p:nvPr>
            <p:ph type="body" idx="1"/>
          </p:nvPr>
        </p:nvSpPr>
        <p:spPr>
          <a:xfrm>
            <a:off x="457200" y="1604962"/>
            <a:ext cx="8229600" cy="4524300"/>
          </a:xfrm>
          <a:prstGeom prst="rect">
            <a:avLst/>
          </a:prstGeom>
          <a:noFill/>
          <a:ln>
            <a:noFill/>
          </a:ln>
        </p:spPr>
        <p:txBody>
          <a:bodyPr lIns="91425" tIns="91425" rIns="91425" bIns="91425" anchor="t" anchorCtr="0"/>
          <a:lstStyle>
            <a:lvl1pPr marL="252413" marR="0" lvl="0" indent="-252413" algn="l" rtl="0">
              <a:spcBef>
                <a:spcPts val="1763"/>
              </a:spcBef>
              <a:spcAft>
                <a:spcPts val="0"/>
              </a:spcAft>
              <a:buChar char="●"/>
              <a:defRPr sz="3100" b="0" i="0" u="none" strike="noStrike" cap="none">
                <a:solidFill>
                  <a:srgbClr val="000000"/>
                </a:solidFill>
                <a:latin typeface="Cabin"/>
                <a:ea typeface="Cabin"/>
                <a:cs typeface="Cabin"/>
                <a:sym typeface="Cabin"/>
              </a:defRPr>
            </a:lvl1pPr>
            <a:lvl2pPr marL="546100" marR="0" lvl="1" indent="-215900" algn="l" rtl="0">
              <a:spcBef>
                <a:spcPts val="1763"/>
              </a:spcBef>
              <a:spcAft>
                <a:spcPts val="0"/>
              </a:spcAft>
              <a:buChar char="○"/>
              <a:defRPr sz="3100" b="0" i="0" u="none" strike="noStrike" cap="none">
                <a:solidFill>
                  <a:srgbClr val="000000"/>
                </a:solidFill>
                <a:latin typeface="Cabin"/>
                <a:ea typeface="Cabin"/>
                <a:cs typeface="Cabin"/>
                <a:sym typeface="Cabin"/>
              </a:defRPr>
            </a:lvl2pPr>
            <a:lvl3pPr marL="841375" marR="0" lvl="2" indent="-168275" algn="l" rtl="0">
              <a:spcBef>
                <a:spcPts val="1763"/>
              </a:spcBef>
              <a:spcAft>
                <a:spcPts val="0"/>
              </a:spcAft>
              <a:buChar char="■"/>
              <a:defRPr sz="3100" b="0" i="0" u="none" strike="noStrike" cap="none">
                <a:solidFill>
                  <a:srgbClr val="000000"/>
                </a:solidFill>
                <a:latin typeface="Cabin"/>
                <a:ea typeface="Cabin"/>
                <a:cs typeface="Cabin"/>
                <a:sym typeface="Cabin"/>
              </a:defRPr>
            </a:lvl3pPr>
            <a:lvl4pPr marL="1177925" marR="0" lvl="3" indent="-174625" algn="l" rtl="0">
              <a:spcBef>
                <a:spcPts val="1763"/>
              </a:spcBef>
              <a:spcAft>
                <a:spcPts val="0"/>
              </a:spcAft>
              <a:buChar char="●"/>
              <a:defRPr sz="3100" b="0" i="0" u="none" strike="noStrike" cap="none">
                <a:solidFill>
                  <a:srgbClr val="000000"/>
                </a:solidFill>
                <a:latin typeface="Cabin"/>
                <a:ea typeface="Cabin"/>
                <a:cs typeface="Cabin"/>
                <a:sym typeface="Cabin"/>
              </a:defRPr>
            </a:lvl4pPr>
            <a:lvl5pPr marL="1514475" marR="0" lvl="4" indent="-168275" algn="l" rtl="0">
              <a:spcBef>
                <a:spcPts val="1763"/>
              </a:spcBef>
              <a:spcAft>
                <a:spcPts val="0"/>
              </a:spcAft>
              <a:buChar char="○"/>
              <a:defRPr sz="3100" b="0" i="0" u="none" strike="noStrike" cap="none">
                <a:solidFill>
                  <a:srgbClr val="000000"/>
                </a:solidFill>
                <a:latin typeface="Cabin"/>
                <a:ea typeface="Cabin"/>
                <a:cs typeface="Cabin"/>
                <a:sym typeface="Cabin"/>
              </a:defRPr>
            </a:lvl5pPr>
            <a:lvl6pPr marL="1852505" marR="0" lvl="5" indent="-176105" algn="l" rtl="0">
              <a:spcBef>
                <a:spcPts val="1768"/>
              </a:spcBef>
              <a:spcAft>
                <a:spcPts val="0"/>
              </a:spcAft>
              <a:buChar char="■"/>
              <a:defRPr sz="3100" b="0" i="0" u="none" strike="noStrike" cap="none">
                <a:solidFill>
                  <a:srgbClr val="000000"/>
                </a:solidFill>
                <a:latin typeface="Cabin"/>
                <a:ea typeface="Cabin"/>
                <a:cs typeface="Cabin"/>
                <a:sym typeface="Cabin"/>
              </a:defRPr>
            </a:lvl6pPr>
            <a:lvl7pPr marL="2189325" marR="0" lvl="6" indent="-170025" algn="l" rtl="0">
              <a:spcBef>
                <a:spcPts val="1768"/>
              </a:spcBef>
              <a:spcAft>
                <a:spcPts val="0"/>
              </a:spcAft>
              <a:buChar char="●"/>
              <a:defRPr sz="3100" b="0" i="0" u="none" strike="noStrike" cap="none">
                <a:solidFill>
                  <a:srgbClr val="000000"/>
                </a:solidFill>
                <a:latin typeface="Cabin"/>
                <a:ea typeface="Cabin"/>
                <a:cs typeface="Cabin"/>
                <a:sym typeface="Cabin"/>
              </a:defRPr>
            </a:lvl7pPr>
            <a:lvl8pPr marL="2526144" marR="0" lvl="7" indent="-176644" algn="l" rtl="0">
              <a:spcBef>
                <a:spcPts val="1768"/>
              </a:spcBef>
              <a:spcAft>
                <a:spcPts val="0"/>
              </a:spcAft>
              <a:buChar char="○"/>
              <a:defRPr sz="3100" b="0" i="0" u="none" strike="noStrike" cap="none">
                <a:solidFill>
                  <a:srgbClr val="000000"/>
                </a:solidFill>
                <a:latin typeface="Cabin"/>
                <a:ea typeface="Cabin"/>
                <a:cs typeface="Cabin"/>
                <a:sym typeface="Cabin"/>
              </a:defRPr>
            </a:lvl8pPr>
            <a:lvl9pPr marL="2862964" marR="0" lvl="8" indent="-170564" algn="l" rtl="0">
              <a:spcBef>
                <a:spcPts val="1768"/>
              </a:spcBef>
              <a:spcAft>
                <a:spcPts val="0"/>
              </a:spcAft>
              <a:buChar char="■"/>
              <a:defRPr sz="3100" b="0" i="0" u="none" strike="noStrike" cap="none">
                <a:solidFill>
                  <a:srgbClr val="000000"/>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92419" y="179388"/>
            <a:ext cx="7359299" cy="1712999"/>
          </a:xfrm>
          <a:prstGeom prst="rect">
            <a:avLst/>
          </a:prstGeom>
          <a:noFill/>
          <a:ln>
            <a:noFill/>
          </a:ln>
        </p:spPr>
        <p:txBody>
          <a:bodyPr lIns="91425" tIns="91425" rIns="91425" bIns="91425" anchor="ctr" anchorCtr="0"/>
          <a:lstStyle>
            <a:lvl1pPr marL="0" marR="0" lvl="0" indent="0" algn="ctr" rtl="0">
              <a:spcBef>
                <a:spcPts val="0"/>
              </a:spcBef>
              <a:spcAft>
                <a:spcPts val="0"/>
              </a:spcAft>
              <a:defRPr sz="53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5300" b="0" i="0" u="none" strike="noStrike" cap="none">
                <a:solidFill>
                  <a:srgbClr val="000000"/>
                </a:solidFill>
                <a:latin typeface="Arial"/>
                <a:ea typeface="Arial"/>
                <a:cs typeface="Arial"/>
                <a:sym typeface="Arial"/>
              </a:defRPr>
            </a:lvl2pPr>
            <a:lvl3pPr marL="0" marR="0" lvl="2" indent="0" algn="ctr" rtl="0">
              <a:spcBef>
                <a:spcPts val="0"/>
              </a:spcBef>
              <a:spcAft>
                <a:spcPts val="0"/>
              </a:spcAft>
              <a:defRPr sz="5300" b="0" i="0" u="none" strike="noStrike" cap="none">
                <a:solidFill>
                  <a:srgbClr val="000000"/>
                </a:solidFill>
                <a:latin typeface="Arial"/>
                <a:ea typeface="Arial"/>
                <a:cs typeface="Arial"/>
                <a:sym typeface="Arial"/>
              </a:defRPr>
            </a:lvl3pPr>
            <a:lvl4pPr marL="0" marR="0" lvl="3" indent="0" algn="ctr" rtl="0">
              <a:spcBef>
                <a:spcPts val="0"/>
              </a:spcBef>
              <a:spcAft>
                <a:spcPts val="0"/>
              </a:spcAft>
              <a:defRPr sz="5300" b="0" i="0" u="none" strike="noStrike" cap="none">
                <a:solidFill>
                  <a:srgbClr val="000000"/>
                </a:solidFill>
                <a:latin typeface="Arial"/>
                <a:ea typeface="Arial"/>
                <a:cs typeface="Arial"/>
                <a:sym typeface="Arial"/>
              </a:defRPr>
            </a:lvl4pPr>
            <a:lvl5pPr marL="0" marR="0" lvl="4" indent="0" algn="ctr" rtl="0">
              <a:spcBef>
                <a:spcPts val="0"/>
              </a:spcBef>
              <a:spcAft>
                <a:spcPts val="0"/>
              </a:spcAft>
              <a:defRPr sz="5300" b="0" i="0" u="none" strike="noStrike" cap="none">
                <a:solidFill>
                  <a:srgbClr val="000000"/>
                </a:solidFill>
                <a:latin typeface="Arial"/>
                <a:ea typeface="Arial"/>
                <a:cs typeface="Arial"/>
                <a:sym typeface="Arial"/>
              </a:defRPr>
            </a:lvl5pPr>
            <a:lvl6pPr marL="1852505" marR="0" lvl="5" indent="-176105" algn="ctr" rtl="0">
              <a:spcBef>
                <a:spcPts val="0"/>
              </a:spcBef>
              <a:spcAft>
                <a:spcPts val="0"/>
              </a:spcAft>
              <a:defRPr sz="5300" b="0" i="0" u="none" strike="noStrike" cap="none">
                <a:solidFill>
                  <a:srgbClr val="000000"/>
                </a:solidFill>
                <a:latin typeface="Arial"/>
                <a:ea typeface="Arial"/>
                <a:cs typeface="Arial"/>
                <a:sym typeface="Arial"/>
              </a:defRPr>
            </a:lvl6pPr>
            <a:lvl7pPr marL="2189325" marR="0" lvl="6" indent="-170025" algn="ctr" rtl="0">
              <a:spcBef>
                <a:spcPts val="0"/>
              </a:spcBef>
              <a:spcAft>
                <a:spcPts val="0"/>
              </a:spcAft>
              <a:defRPr sz="5300" b="0" i="0" u="none" strike="noStrike" cap="none">
                <a:solidFill>
                  <a:srgbClr val="000000"/>
                </a:solidFill>
                <a:latin typeface="Arial"/>
                <a:ea typeface="Arial"/>
                <a:cs typeface="Arial"/>
                <a:sym typeface="Arial"/>
              </a:defRPr>
            </a:lvl7pPr>
            <a:lvl8pPr marL="2526144" marR="0" lvl="7" indent="-176644" algn="ctr" rtl="0">
              <a:spcBef>
                <a:spcPts val="0"/>
              </a:spcBef>
              <a:spcAft>
                <a:spcPts val="0"/>
              </a:spcAft>
              <a:defRPr sz="5300" b="0" i="0" u="none" strike="noStrike" cap="none">
                <a:solidFill>
                  <a:srgbClr val="000000"/>
                </a:solidFill>
                <a:latin typeface="Arial"/>
                <a:ea typeface="Arial"/>
                <a:cs typeface="Arial"/>
                <a:sym typeface="Arial"/>
              </a:defRPr>
            </a:lvl8pPr>
            <a:lvl9pPr marL="2862964" marR="0" lvl="8" indent="-170564" algn="ctr" rtl="0">
              <a:spcBef>
                <a:spcPts val="0"/>
              </a:spcBef>
              <a:spcAft>
                <a:spcPts val="0"/>
              </a:spcAft>
              <a:defRPr sz="5300" b="0" i="0" u="none" strike="noStrike" cap="none">
                <a:solidFill>
                  <a:srgbClr val="000000"/>
                </a:solidFill>
                <a:latin typeface="Arial"/>
                <a:ea typeface="Arial"/>
                <a:cs typeface="Arial"/>
                <a:sym typeface="Arial"/>
              </a:defRPr>
            </a:lvl9pPr>
          </a:lstStyle>
          <a:p>
            <a:endParaRPr/>
          </a:p>
        </p:txBody>
      </p:sp>
      <p:sp>
        <p:nvSpPr>
          <p:cNvPr id="87" name="Shape 87"/>
          <p:cNvSpPr txBox="1">
            <a:spLocks noGrp="1"/>
          </p:cNvSpPr>
          <p:nvPr>
            <p:ph type="body" idx="1"/>
          </p:nvPr>
        </p:nvSpPr>
        <p:spPr>
          <a:xfrm>
            <a:off x="892419" y="849312"/>
            <a:ext cx="3544799" cy="6213599"/>
          </a:xfrm>
          <a:prstGeom prst="rect">
            <a:avLst/>
          </a:prstGeom>
          <a:noFill/>
          <a:ln>
            <a:noFill/>
          </a:ln>
        </p:spPr>
        <p:txBody>
          <a:bodyPr lIns="91425" tIns="91425" rIns="91425" bIns="91425" anchor="ctr" anchorCtr="0"/>
          <a:lstStyle>
            <a:lvl1pPr marL="252413" marR="0" lvl="0" indent="-252413" algn="l" rtl="0">
              <a:spcBef>
                <a:spcPts val="2800"/>
              </a:spcBef>
              <a:spcAft>
                <a:spcPts val="0"/>
              </a:spcAft>
              <a:buChar char="●"/>
              <a:defRPr sz="2400" b="0" i="0" u="none" strike="noStrike" cap="none">
                <a:solidFill>
                  <a:srgbClr val="000000"/>
                </a:solidFill>
                <a:latin typeface="Arial"/>
                <a:ea typeface="Arial"/>
                <a:cs typeface="Arial"/>
                <a:sym typeface="Arial"/>
              </a:defRPr>
            </a:lvl1pPr>
            <a:lvl2pPr marL="546100" marR="0" lvl="1" indent="-215900" algn="l" rtl="0">
              <a:spcBef>
                <a:spcPts val="2800"/>
              </a:spcBef>
              <a:spcAft>
                <a:spcPts val="0"/>
              </a:spcAft>
              <a:buChar char="○"/>
              <a:defRPr sz="2400" b="0" i="0" u="none" strike="noStrike" cap="none">
                <a:solidFill>
                  <a:srgbClr val="000000"/>
                </a:solidFill>
                <a:latin typeface="Arial"/>
                <a:ea typeface="Arial"/>
                <a:cs typeface="Arial"/>
                <a:sym typeface="Arial"/>
              </a:defRPr>
            </a:lvl2pPr>
            <a:lvl3pPr marL="841375" marR="0" lvl="2" indent="-168275" algn="l" rtl="0">
              <a:spcBef>
                <a:spcPts val="2800"/>
              </a:spcBef>
              <a:spcAft>
                <a:spcPts val="0"/>
              </a:spcAft>
              <a:buChar char="■"/>
              <a:defRPr sz="2400" b="0" i="0" u="none" strike="noStrike" cap="none">
                <a:solidFill>
                  <a:srgbClr val="000000"/>
                </a:solidFill>
                <a:latin typeface="Arial"/>
                <a:ea typeface="Arial"/>
                <a:cs typeface="Arial"/>
                <a:sym typeface="Arial"/>
              </a:defRPr>
            </a:lvl3pPr>
            <a:lvl4pPr marL="1177925" marR="0" lvl="3" indent="-174625" algn="l" rtl="0">
              <a:spcBef>
                <a:spcPts val="2800"/>
              </a:spcBef>
              <a:spcAft>
                <a:spcPts val="0"/>
              </a:spcAft>
              <a:buChar char="●"/>
              <a:defRPr sz="2400" b="0" i="0" u="none" strike="noStrike" cap="none">
                <a:solidFill>
                  <a:srgbClr val="000000"/>
                </a:solidFill>
                <a:latin typeface="Arial"/>
                <a:ea typeface="Arial"/>
                <a:cs typeface="Arial"/>
                <a:sym typeface="Arial"/>
              </a:defRPr>
            </a:lvl4pPr>
            <a:lvl5pPr marL="1514475" marR="0" lvl="4" indent="-168275" algn="l" rtl="0">
              <a:spcBef>
                <a:spcPts val="2800"/>
              </a:spcBef>
              <a:spcAft>
                <a:spcPts val="0"/>
              </a:spcAft>
              <a:buChar char="○"/>
              <a:defRPr sz="2400" b="0" i="0" u="none" strike="noStrike" cap="none">
                <a:solidFill>
                  <a:srgbClr val="000000"/>
                </a:solidFill>
                <a:latin typeface="Arial"/>
                <a:ea typeface="Arial"/>
                <a:cs typeface="Arial"/>
                <a:sym typeface="Arial"/>
              </a:defRPr>
            </a:lvl5pPr>
            <a:lvl6pPr marL="1852505" marR="0" lvl="5" indent="-176105" algn="l" rtl="0">
              <a:spcBef>
                <a:spcPts val="2799"/>
              </a:spcBef>
              <a:spcAft>
                <a:spcPts val="0"/>
              </a:spcAft>
              <a:buChar char="■"/>
              <a:defRPr sz="2400" b="0" i="0" u="none" strike="noStrike" cap="none">
                <a:solidFill>
                  <a:srgbClr val="000000"/>
                </a:solidFill>
                <a:latin typeface="Arial"/>
                <a:ea typeface="Arial"/>
                <a:cs typeface="Arial"/>
                <a:sym typeface="Arial"/>
              </a:defRPr>
            </a:lvl6pPr>
            <a:lvl7pPr marL="2189325" marR="0" lvl="6" indent="-170025" algn="l" rtl="0">
              <a:spcBef>
                <a:spcPts val="2799"/>
              </a:spcBef>
              <a:spcAft>
                <a:spcPts val="0"/>
              </a:spcAft>
              <a:buChar char="●"/>
              <a:defRPr sz="2400" b="0" i="0" u="none" strike="noStrike" cap="none">
                <a:solidFill>
                  <a:srgbClr val="000000"/>
                </a:solidFill>
                <a:latin typeface="Arial"/>
                <a:ea typeface="Arial"/>
                <a:cs typeface="Arial"/>
                <a:sym typeface="Arial"/>
              </a:defRPr>
            </a:lvl7pPr>
            <a:lvl8pPr marL="2526144" marR="0" lvl="7" indent="-176644" algn="l" rtl="0">
              <a:spcBef>
                <a:spcPts val="2799"/>
              </a:spcBef>
              <a:spcAft>
                <a:spcPts val="0"/>
              </a:spcAft>
              <a:buChar char="○"/>
              <a:defRPr sz="2400" b="0" i="0" u="none" strike="noStrike" cap="none">
                <a:solidFill>
                  <a:srgbClr val="000000"/>
                </a:solidFill>
                <a:latin typeface="Arial"/>
                <a:ea typeface="Arial"/>
                <a:cs typeface="Arial"/>
                <a:sym typeface="Arial"/>
              </a:defRPr>
            </a:lvl8pPr>
            <a:lvl9pPr marL="2862964" marR="0" lvl="8" indent="-170564" algn="l" rtl="0">
              <a:spcBef>
                <a:spcPts val="2799"/>
              </a:spcBef>
              <a:spcAft>
                <a:spcPts val="0"/>
              </a:spcAft>
              <a:buChar char="■"/>
              <a:defRPr sz="2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6479" y="273628"/>
            <a:ext cx="8226599" cy="1143599"/>
          </a:xfrm>
          <a:prstGeom prst="rect">
            <a:avLst/>
          </a:prstGeom>
          <a:noFill/>
          <a:ln>
            <a:noFill/>
          </a:ln>
        </p:spPr>
        <p:txBody>
          <a:bodyPr lIns="87550" tIns="87550" rIns="87550" bIns="87550" anchor="ctr" anchorCtr="0"/>
          <a:lstStyle>
            <a:lvl1pPr marL="0" marR="0" lvl="0" indent="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1pPr>
            <a:lvl2pPr marL="0" marR="0" lvl="1" indent="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2pPr>
            <a:lvl3pPr marL="0" marR="0" lvl="2" indent="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3pPr>
            <a:lvl4pPr marL="0" marR="0" lvl="3" indent="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4pPr>
            <a:lvl5pPr marL="0" marR="0" lvl="4" indent="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5pPr>
            <a:lvl6pPr marL="2413000" marR="0" lvl="5" indent="-22860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6pPr>
            <a:lvl7pPr marL="2844800" marR="0" lvl="6" indent="-21590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7pPr>
            <a:lvl8pPr marL="3289300" marR="0" lvl="7" indent="-22860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8pPr>
            <a:lvl9pPr marL="3721100" marR="0" lvl="8" indent="-215900" algn="ctr" rtl="0">
              <a:lnSpc>
                <a:spcPct val="93000"/>
              </a:lnSpc>
              <a:spcBef>
                <a:spcPts val="0"/>
              </a:spcBef>
              <a:spcAft>
                <a:spcPts val="0"/>
              </a:spcAft>
              <a:buSzPct val="30952"/>
              <a:defRPr sz="42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body" idx="1"/>
          </p:nvPr>
        </p:nvSpPr>
        <p:spPr>
          <a:xfrm>
            <a:off x="456479" y="1604328"/>
            <a:ext cx="8226599" cy="4524899"/>
          </a:xfrm>
          <a:prstGeom prst="rect">
            <a:avLst/>
          </a:prstGeom>
          <a:noFill/>
          <a:ln>
            <a:noFill/>
          </a:ln>
        </p:spPr>
        <p:txBody>
          <a:bodyPr lIns="87550" tIns="87550" rIns="87550" bIns="87550" anchor="t" anchorCtr="0"/>
          <a:lstStyle>
            <a:lvl1pPr marL="330200" marR="0" lvl="0" indent="-330200" algn="l" rtl="0">
              <a:lnSpc>
                <a:spcPct val="93000"/>
              </a:lnSpc>
              <a:spcBef>
                <a:spcPts val="0"/>
              </a:spcBef>
              <a:spcAft>
                <a:spcPts val="1400"/>
              </a:spcAft>
              <a:buSzPct val="41935"/>
              <a:buChar char="●"/>
              <a:defRPr sz="3100" b="0" i="0" u="none" strike="noStrike" cap="none">
                <a:solidFill>
                  <a:srgbClr val="000000"/>
                </a:solidFill>
                <a:latin typeface="Arial"/>
                <a:ea typeface="Arial"/>
                <a:cs typeface="Arial"/>
                <a:sym typeface="Arial"/>
              </a:defRPr>
            </a:lvl1pPr>
            <a:lvl2pPr marL="711200" marR="0" lvl="1" indent="-279400" algn="l" rtl="0">
              <a:lnSpc>
                <a:spcPct val="93000"/>
              </a:lnSpc>
              <a:spcBef>
                <a:spcPts val="0"/>
              </a:spcBef>
              <a:spcAft>
                <a:spcPts val="1100"/>
              </a:spcAft>
              <a:buSzPct val="48148"/>
              <a:buChar char="○"/>
              <a:defRPr sz="2700" b="0" i="0" u="none" strike="noStrike" cap="none">
                <a:solidFill>
                  <a:srgbClr val="000000"/>
                </a:solidFill>
                <a:latin typeface="Arial"/>
                <a:ea typeface="Arial"/>
                <a:cs typeface="Arial"/>
                <a:sym typeface="Arial"/>
              </a:defRPr>
            </a:lvl2pPr>
            <a:lvl3pPr marL="1092200" marR="0" lvl="2" indent="-215900" algn="l" rtl="0">
              <a:lnSpc>
                <a:spcPct val="93000"/>
              </a:lnSpc>
              <a:spcBef>
                <a:spcPts val="0"/>
              </a:spcBef>
              <a:spcAft>
                <a:spcPts val="800"/>
              </a:spcAft>
              <a:buSzPct val="56521"/>
              <a:buChar char="■"/>
              <a:defRPr sz="2300" b="0" i="0" u="none" strike="noStrike" cap="none">
                <a:solidFill>
                  <a:srgbClr val="000000"/>
                </a:solidFill>
                <a:latin typeface="Arial"/>
                <a:ea typeface="Arial"/>
                <a:cs typeface="Arial"/>
                <a:sym typeface="Arial"/>
              </a:defRPr>
            </a:lvl3pPr>
            <a:lvl4pPr marL="1536700" marR="0" lvl="3" indent="-228600" algn="l" rtl="0">
              <a:lnSpc>
                <a:spcPct val="93000"/>
              </a:lnSpc>
              <a:spcBef>
                <a:spcPts val="0"/>
              </a:spcBef>
              <a:spcAft>
                <a:spcPts val="600"/>
              </a:spcAft>
              <a:buSzPct val="68421"/>
              <a:buChar char="●"/>
              <a:defRPr sz="1900" b="0" i="0" u="none" strike="noStrike" cap="none">
                <a:solidFill>
                  <a:srgbClr val="000000"/>
                </a:solidFill>
                <a:latin typeface="Arial"/>
                <a:ea typeface="Arial"/>
                <a:cs typeface="Arial"/>
                <a:sym typeface="Arial"/>
              </a:defRPr>
            </a:lvl4pPr>
            <a:lvl5pPr marL="1968500" marR="0" lvl="4" indent="-215900" algn="l" rtl="0">
              <a:lnSpc>
                <a:spcPct val="93000"/>
              </a:lnSpc>
              <a:spcBef>
                <a:spcPts val="0"/>
              </a:spcBef>
              <a:spcAft>
                <a:spcPts val="300"/>
              </a:spcAft>
              <a:buSzPct val="68421"/>
              <a:buChar char="○"/>
              <a:defRPr sz="1900" b="0" i="0" u="none" strike="noStrike" cap="none">
                <a:solidFill>
                  <a:srgbClr val="000000"/>
                </a:solidFill>
                <a:latin typeface="Arial"/>
                <a:ea typeface="Arial"/>
                <a:cs typeface="Arial"/>
                <a:sym typeface="Arial"/>
              </a:defRPr>
            </a:lvl5pPr>
            <a:lvl6pPr marL="2413000" marR="0" lvl="5" indent="-228600" algn="l" rtl="0">
              <a:lnSpc>
                <a:spcPct val="93000"/>
              </a:lnSpc>
              <a:spcBef>
                <a:spcPts val="0"/>
              </a:spcBef>
              <a:spcAft>
                <a:spcPts val="300"/>
              </a:spcAft>
              <a:buSzPct val="68421"/>
              <a:buChar char="■"/>
              <a:defRPr sz="1900" b="0" i="0" u="none" strike="noStrike" cap="none">
                <a:solidFill>
                  <a:srgbClr val="000000"/>
                </a:solidFill>
                <a:latin typeface="Arial"/>
                <a:ea typeface="Arial"/>
                <a:cs typeface="Arial"/>
                <a:sym typeface="Arial"/>
              </a:defRPr>
            </a:lvl6pPr>
            <a:lvl7pPr marL="2844800" marR="0" lvl="6" indent="-215900" algn="l" rtl="0">
              <a:lnSpc>
                <a:spcPct val="93000"/>
              </a:lnSpc>
              <a:spcBef>
                <a:spcPts val="0"/>
              </a:spcBef>
              <a:spcAft>
                <a:spcPts val="300"/>
              </a:spcAft>
              <a:buSzPct val="68421"/>
              <a:buChar char="●"/>
              <a:defRPr sz="1900" b="0" i="0" u="none" strike="noStrike" cap="none">
                <a:solidFill>
                  <a:srgbClr val="000000"/>
                </a:solidFill>
                <a:latin typeface="Arial"/>
                <a:ea typeface="Arial"/>
                <a:cs typeface="Arial"/>
                <a:sym typeface="Arial"/>
              </a:defRPr>
            </a:lvl7pPr>
            <a:lvl8pPr marL="3289300" marR="0" lvl="7" indent="-228600" algn="l" rtl="0">
              <a:lnSpc>
                <a:spcPct val="93000"/>
              </a:lnSpc>
              <a:spcBef>
                <a:spcPts val="0"/>
              </a:spcBef>
              <a:spcAft>
                <a:spcPts val="300"/>
              </a:spcAft>
              <a:buSzPct val="68421"/>
              <a:buChar char="○"/>
              <a:defRPr sz="1900" b="0" i="0" u="none" strike="noStrike" cap="none">
                <a:solidFill>
                  <a:srgbClr val="000000"/>
                </a:solidFill>
                <a:latin typeface="Arial"/>
                <a:ea typeface="Arial"/>
                <a:cs typeface="Arial"/>
                <a:sym typeface="Arial"/>
              </a:defRPr>
            </a:lvl8pPr>
            <a:lvl9pPr marL="3721100" marR="0" lvl="8" indent="-215900" algn="l" rtl="0">
              <a:lnSpc>
                <a:spcPct val="93000"/>
              </a:lnSpc>
              <a:spcBef>
                <a:spcPts val="0"/>
              </a:spcBef>
              <a:spcAft>
                <a:spcPts val="300"/>
              </a:spcAft>
              <a:buSzPct val="68421"/>
              <a:buChar char="■"/>
              <a:defRPr sz="1900" b="0" i="0" u="none" strike="noStrike" cap="none">
                <a:solidFill>
                  <a:srgbClr val="000000"/>
                </a:solidFill>
                <a:latin typeface="Arial"/>
                <a:ea typeface="Arial"/>
                <a:cs typeface="Arial"/>
                <a:sym typeface="Arial"/>
              </a:defRPr>
            </a:lvl9pPr>
          </a:lstStyle>
          <a:p>
            <a:endParaRPr/>
          </a:p>
        </p:txBody>
      </p:sp>
      <p:sp>
        <p:nvSpPr>
          <p:cNvPr id="127" name="Shape 127"/>
          <p:cNvSpPr txBox="1">
            <a:spLocks noGrp="1"/>
          </p:cNvSpPr>
          <p:nvPr>
            <p:ph type="dt" idx="10"/>
          </p:nvPr>
        </p:nvSpPr>
        <p:spPr>
          <a:xfrm>
            <a:off x="456479" y="6247375"/>
            <a:ext cx="2128199" cy="471000"/>
          </a:xfrm>
          <a:prstGeom prst="rect">
            <a:avLst/>
          </a:prstGeom>
          <a:noFill/>
          <a:ln>
            <a:noFill/>
          </a:ln>
        </p:spPr>
        <p:txBody>
          <a:bodyPr lIns="87550" tIns="87550" rIns="87550" bIns="87550" anchor="t" anchorCtr="0"/>
          <a:lstStyle>
            <a:lvl1pPr marL="0" marR="0" lvl="0" indent="0" algn="l" rtl="0">
              <a:spcBef>
                <a:spcPts val="0"/>
              </a:spcBef>
              <a:buSzPct val="76470"/>
              <a:defRPr sz="1700" b="0" i="0" u="none" strike="noStrike" cap="none">
                <a:solidFill>
                  <a:schemeClr val="dk1"/>
                </a:solidFill>
                <a:latin typeface="Arial"/>
                <a:ea typeface="Arial"/>
                <a:cs typeface="Arial"/>
                <a:sym typeface="Arial"/>
              </a:defRPr>
            </a:lvl1pPr>
            <a:lvl2pPr marL="431800" marR="0" lvl="1" indent="0" algn="l" rtl="0">
              <a:spcBef>
                <a:spcPts val="0"/>
              </a:spcBef>
              <a:buSzPct val="76470"/>
              <a:defRPr sz="1700" b="0" i="0" u="none" strike="noStrike" cap="none">
                <a:solidFill>
                  <a:schemeClr val="dk1"/>
                </a:solidFill>
                <a:latin typeface="Arial"/>
                <a:ea typeface="Arial"/>
                <a:cs typeface="Arial"/>
                <a:sym typeface="Arial"/>
              </a:defRPr>
            </a:lvl2pPr>
            <a:lvl3pPr marL="876300" marR="0" lvl="2" indent="0" algn="l" rtl="0">
              <a:spcBef>
                <a:spcPts val="0"/>
              </a:spcBef>
              <a:buSzPct val="76470"/>
              <a:defRPr sz="1700" b="0" i="0" u="none" strike="noStrike" cap="none">
                <a:solidFill>
                  <a:schemeClr val="dk1"/>
                </a:solidFill>
                <a:latin typeface="Arial"/>
                <a:ea typeface="Arial"/>
                <a:cs typeface="Arial"/>
                <a:sym typeface="Arial"/>
              </a:defRPr>
            </a:lvl3pPr>
            <a:lvl4pPr marL="1308100" marR="0" lvl="3" indent="0" algn="l" rtl="0">
              <a:spcBef>
                <a:spcPts val="0"/>
              </a:spcBef>
              <a:buSzPct val="76470"/>
              <a:defRPr sz="1700" b="0" i="0" u="none" strike="noStrike" cap="none">
                <a:solidFill>
                  <a:schemeClr val="dk1"/>
                </a:solidFill>
                <a:latin typeface="Arial"/>
                <a:ea typeface="Arial"/>
                <a:cs typeface="Arial"/>
                <a:sym typeface="Arial"/>
              </a:defRPr>
            </a:lvl4pPr>
            <a:lvl5pPr marL="1752600" marR="0" lvl="4" indent="0" algn="l" rtl="0">
              <a:spcBef>
                <a:spcPts val="0"/>
              </a:spcBef>
              <a:buSzPct val="76470"/>
              <a:defRPr sz="1700" b="0" i="0" u="none" strike="noStrike" cap="none">
                <a:solidFill>
                  <a:schemeClr val="dk1"/>
                </a:solidFill>
                <a:latin typeface="Arial"/>
                <a:ea typeface="Arial"/>
                <a:cs typeface="Arial"/>
                <a:sym typeface="Arial"/>
              </a:defRPr>
            </a:lvl5pPr>
            <a:lvl6pPr marL="2184400" marR="0" lvl="5" indent="0" algn="l" rtl="0">
              <a:spcBef>
                <a:spcPts val="0"/>
              </a:spcBef>
              <a:buSzPct val="76470"/>
              <a:defRPr sz="1700" b="0" i="0" u="none" strike="noStrike" cap="none">
                <a:solidFill>
                  <a:schemeClr val="dk1"/>
                </a:solidFill>
                <a:latin typeface="Arial"/>
                <a:ea typeface="Arial"/>
                <a:cs typeface="Arial"/>
                <a:sym typeface="Arial"/>
              </a:defRPr>
            </a:lvl6pPr>
            <a:lvl7pPr marL="2628900" marR="0" lvl="6" indent="0" algn="l" rtl="0">
              <a:spcBef>
                <a:spcPts val="0"/>
              </a:spcBef>
              <a:buSzPct val="76470"/>
              <a:defRPr sz="1700" b="0" i="0" u="none" strike="noStrike" cap="none">
                <a:solidFill>
                  <a:schemeClr val="dk1"/>
                </a:solidFill>
                <a:latin typeface="Arial"/>
                <a:ea typeface="Arial"/>
                <a:cs typeface="Arial"/>
                <a:sym typeface="Arial"/>
              </a:defRPr>
            </a:lvl7pPr>
            <a:lvl8pPr marL="3060700" marR="0" lvl="7" indent="0" algn="l" rtl="0">
              <a:spcBef>
                <a:spcPts val="0"/>
              </a:spcBef>
              <a:buSzPct val="76470"/>
              <a:defRPr sz="1700" b="0" i="0" u="none" strike="noStrike" cap="none">
                <a:solidFill>
                  <a:schemeClr val="dk1"/>
                </a:solidFill>
                <a:latin typeface="Arial"/>
                <a:ea typeface="Arial"/>
                <a:cs typeface="Arial"/>
                <a:sym typeface="Arial"/>
              </a:defRPr>
            </a:lvl8pPr>
            <a:lvl9pPr marL="3505200" marR="0" lvl="8" indent="0" algn="l" rtl="0">
              <a:spcBef>
                <a:spcPts val="0"/>
              </a:spcBef>
              <a:buSzPct val="76470"/>
              <a:defRPr sz="17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127679" y="6247375"/>
            <a:ext cx="2897399" cy="471000"/>
          </a:xfrm>
          <a:prstGeom prst="rect">
            <a:avLst/>
          </a:prstGeom>
          <a:noFill/>
          <a:ln>
            <a:noFill/>
          </a:ln>
        </p:spPr>
        <p:txBody>
          <a:bodyPr lIns="87550" tIns="87550" rIns="87550" bIns="87550" anchor="t" anchorCtr="0"/>
          <a:lstStyle>
            <a:lvl1pPr marL="0" marR="0" lvl="0" indent="0" algn="l" rtl="0">
              <a:spcBef>
                <a:spcPts val="0"/>
              </a:spcBef>
              <a:buSzPct val="76470"/>
              <a:defRPr sz="1700" b="0" i="0" u="none" strike="noStrike" cap="none">
                <a:solidFill>
                  <a:schemeClr val="dk1"/>
                </a:solidFill>
                <a:latin typeface="Arial"/>
                <a:ea typeface="Arial"/>
                <a:cs typeface="Arial"/>
                <a:sym typeface="Arial"/>
              </a:defRPr>
            </a:lvl1pPr>
            <a:lvl2pPr marL="431800" marR="0" lvl="1" indent="0" algn="l" rtl="0">
              <a:spcBef>
                <a:spcPts val="0"/>
              </a:spcBef>
              <a:buSzPct val="76470"/>
              <a:defRPr sz="1700" b="0" i="0" u="none" strike="noStrike" cap="none">
                <a:solidFill>
                  <a:schemeClr val="dk1"/>
                </a:solidFill>
                <a:latin typeface="Arial"/>
                <a:ea typeface="Arial"/>
                <a:cs typeface="Arial"/>
                <a:sym typeface="Arial"/>
              </a:defRPr>
            </a:lvl2pPr>
            <a:lvl3pPr marL="876300" marR="0" lvl="2" indent="0" algn="l" rtl="0">
              <a:spcBef>
                <a:spcPts val="0"/>
              </a:spcBef>
              <a:buSzPct val="76470"/>
              <a:defRPr sz="1700" b="0" i="0" u="none" strike="noStrike" cap="none">
                <a:solidFill>
                  <a:schemeClr val="dk1"/>
                </a:solidFill>
                <a:latin typeface="Arial"/>
                <a:ea typeface="Arial"/>
                <a:cs typeface="Arial"/>
                <a:sym typeface="Arial"/>
              </a:defRPr>
            </a:lvl3pPr>
            <a:lvl4pPr marL="1308100" marR="0" lvl="3" indent="0" algn="l" rtl="0">
              <a:spcBef>
                <a:spcPts val="0"/>
              </a:spcBef>
              <a:buSzPct val="76470"/>
              <a:defRPr sz="1700" b="0" i="0" u="none" strike="noStrike" cap="none">
                <a:solidFill>
                  <a:schemeClr val="dk1"/>
                </a:solidFill>
                <a:latin typeface="Arial"/>
                <a:ea typeface="Arial"/>
                <a:cs typeface="Arial"/>
                <a:sym typeface="Arial"/>
              </a:defRPr>
            </a:lvl4pPr>
            <a:lvl5pPr marL="1752600" marR="0" lvl="4" indent="0" algn="l" rtl="0">
              <a:spcBef>
                <a:spcPts val="0"/>
              </a:spcBef>
              <a:buSzPct val="76470"/>
              <a:defRPr sz="1700" b="0" i="0" u="none" strike="noStrike" cap="none">
                <a:solidFill>
                  <a:schemeClr val="dk1"/>
                </a:solidFill>
                <a:latin typeface="Arial"/>
                <a:ea typeface="Arial"/>
                <a:cs typeface="Arial"/>
                <a:sym typeface="Arial"/>
              </a:defRPr>
            </a:lvl5pPr>
            <a:lvl6pPr marL="2184400" marR="0" lvl="5" indent="0" algn="l" rtl="0">
              <a:spcBef>
                <a:spcPts val="0"/>
              </a:spcBef>
              <a:buSzPct val="76470"/>
              <a:defRPr sz="1700" b="0" i="0" u="none" strike="noStrike" cap="none">
                <a:solidFill>
                  <a:schemeClr val="dk1"/>
                </a:solidFill>
                <a:latin typeface="Arial"/>
                <a:ea typeface="Arial"/>
                <a:cs typeface="Arial"/>
                <a:sym typeface="Arial"/>
              </a:defRPr>
            </a:lvl6pPr>
            <a:lvl7pPr marL="2628900" marR="0" lvl="6" indent="0" algn="l" rtl="0">
              <a:spcBef>
                <a:spcPts val="0"/>
              </a:spcBef>
              <a:buSzPct val="76470"/>
              <a:defRPr sz="1700" b="0" i="0" u="none" strike="noStrike" cap="none">
                <a:solidFill>
                  <a:schemeClr val="dk1"/>
                </a:solidFill>
                <a:latin typeface="Arial"/>
                <a:ea typeface="Arial"/>
                <a:cs typeface="Arial"/>
                <a:sym typeface="Arial"/>
              </a:defRPr>
            </a:lvl7pPr>
            <a:lvl8pPr marL="3060700" marR="0" lvl="7" indent="0" algn="l" rtl="0">
              <a:spcBef>
                <a:spcPts val="0"/>
              </a:spcBef>
              <a:buSzPct val="76470"/>
              <a:defRPr sz="1700" b="0" i="0" u="none" strike="noStrike" cap="none">
                <a:solidFill>
                  <a:schemeClr val="dk1"/>
                </a:solidFill>
                <a:latin typeface="Arial"/>
                <a:ea typeface="Arial"/>
                <a:cs typeface="Arial"/>
                <a:sym typeface="Arial"/>
              </a:defRPr>
            </a:lvl8pPr>
            <a:lvl9pPr marL="3505200" marR="0" lvl="8" indent="0" algn="l" rtl="0">
              <a:spcBef>
                <a:spcPts val="0"/>
              </a:spcBef>
              <a:buSzPct val="76470"/>
              <a:defRPr sz="1700" b="0"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sldNum" idx="12"/>
          </p:nvPr>
        </p:nvSpPr>
        <p:spPr>
          <a:xfrm>
            <a:off x="6556318" y="6247375"/>
            <a:ext cx="2128199" cy="471000"/>
          </a:xfrm>
          <a:prstGeom prst="rect">
            <a:avLst/>
          </a:prstGeom>
          <a:noFill/>
          <a:ln>
            <a:noFill/>
          </a:ln>
        </p:spPr>
        <p:txBody>
          <a:bodyPr lIns="0" tIns="0" rIns="0" bIns="0" anchor="t" anchorCtr="0">
            <a:noAutofit/>
          </a:bodyPr>
          <a:lstStyle/>
          <a:p>
            <a:pPr marL="0" marR="0" lvl="0" indent="0" algn="r" rtl="0">
              <a:lnSpc>
                <a:spcPct val="93000"/>
              </a:lnSpc>
              <a:spcBef>
                <a:spcPts val="0"/>
              </a:spcBef>
              <a:spcAft>
                <a:spcPts val="0"/>
              </a:spcAft>
              <a:buClr>
                <a:srgbClr val="000000"/>
              </a:buClr>
              <a:buSzPct val="25000"/>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lang="en-US" sz="13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youtu.be/vJG698U2Mvo"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0" y="214312"/>
            <a:ext cx="9145500" cy="6323100"/>
          </a:xfrm>
          <a:prstGeom prst="rect">
            <a:avLst/>
          </a:prstGeom>
          <a:solidFill>
            <a:srgbClr val="FFFFFF">
              <a:alpha val="78431"/>
            </a:srgbClr>
          </a:solidFill>
          <a:ln>
            <a:noFill/>
          </a:ln>
        </p:spPr>
        <p:txBody>
          <a:bodyPr lIns="37375" tIns="37375" rIns="37375" bIns="37375" anchor="ctr" anchorCtr="0">
            <a:noAutofit/>
          </a:bodyPr>
          <a:lstStyle/>
          <a:p>
            <a:pPr marL="0" marR="0" lvl="0" indent="0" algn="ctr" rtl="0">
              <a:spcBef>
                <a:spcPts val="0"/>
              </a:spcBef>
              <a:spcAft>
                <a:spcPts val="0"/>
              </a:spcAft>
              <a:buSzPct val="25000"/>
              <a:buNone/>
            </a:pPr>
            <a:r>
              <a:rPr lang="en-US" sz="4000" b="0" i="0" u="none" strike="noStrike" cap="none" dirty="0">
                <a:solidFill>
                  <a:srgbClr val="000000"/>
                </a:solidFill>
                <a:latin typeface="Arial"/>
                <a:ea typeface="Arial"/>
                <a:cs typeface="Arial"/>
                <a:sym typeface="Arial"/>
              </a:rPr>
              <a:t>NWEN405: Security Engineering</a:t>
            </a:r>
            <a:br>
              <a:rPr lang="en-US" sz="4000" b="0" i="0" u="none" strike="noStrike" cap="none" dirty="0">
                <a:solidFill>
                  <a:srgbClr val="000000"/>
                </a:solidFill>
                <a:latin typeface="Arial"/>
                <a:ea typeface="Arial"/>
                <a:cs typeface="Arial"/>
                <a:sym typeface="Arial"/>
              </a:rPr>
            </a:br>
            <a:r>
              <a:rPr lang="en-US" sz="4000" b="0" i="1" u="none" strike="noStrike" cap="none">
                <a:solidFill>
                  <a:srgbClr val="000000"/>
                </a:solidFill>
                <a:latin typeface="Arial"/>
                <a:ea typeface="Arial"/>
                <a:cs typeface="Arial"/>
                <a:sym typeface="Arial"/>
              </a:rPr>
              <a:t/>
            </a:r>
            <a:br>
              <a:rPr lang="en-US" sz="4000" b="0" i="1" u="none" strike="noStrike" cap="none">
                <a:solidFill>
                  <a:srgbClr val="000000"/>
                </a:solidFill>
                <a:latin typeface="Arial"/>
                <a:ea typeface="Arial"/>
                <a:cs typeface="Arial"/>
                <a:sym typeface="Arial"/>
              </a:rPr>
            </a:br>
            <a:endParaRPr lang="en-US" sz="4000" i="1" dirty="0"/>
          </a:p>
          <a:p>
            <a:pPr marL="0" marR="0" lvl="0" indent="0" algn="ctr" rtl="0">
              <a:spcBef>
                <a:spcPts val="0"/>
              </a:spcBef>
              <a:spcAft>
                <a:spcPts val="0"/>
              </a:spcAft>
              <a:buSzPct val="25000"/>
              <a:buNone/>
            </a:pPr>
            <a:r>
              <a:rPr lang="en-US" sz="4000" i="1" dirty="0"/>
              <a:t>Usability and Psychology</a:t>
            </a:r>
          </a:p>
          <a:p>
            <a:pPr marL="0" marR="0" lvl="0" indent="0" algn="ctr" rtl="0">
              <a:spcBef>
                <a:spcPts val="0"/>
              </a:spcBef>
              <a:spcAft>
                <a:spcPts val="0"/>
              </a:spcAft>
              <a:buSzPct val="25000"/>
              <a:buNone/>
            </a:pPr>
            <a:r>
              <a:rPr lang="en-US" sz="4000" b="0" i="1" u="none" strike="noStrike" cap="none" dirty="0">
                <a:solidFill>
                  <a:srgbClr val="000000"/>
                </a:solidFill>
                <a:latin typeface="Arial"/>
                <a:ea typeface="Arial"/>
                <a:cs typeface="Arial"/>
                <a:sym typeface="Arial"/>
              </a:rPr>
              <a:t> (chapter 2 of Anderson’s book)</a:t>
            </a:r>
            <a:br>
              <a:rPr lang="en-US" sz="4000" b="0" i="1" u="none" strike="noStrike" cap="none" dirty="0">
                <a:solidFill>
                  <a:srgbClr val="000000"/>
                </a:solidFill>
                <a:latin typeface="Arial"/>
                <a:ea typeface="Arial"/>
                <a:cs typeface="Arial"/>
                <a:sym typeface="Arial"/>
              </a:rPr>
            </a:br>
            <a:r>
              <a:rPr lang="en-US" sz="4000" b="0" i="1" u="none" strike="noStrike" cap="none" dirty="0">
                <a:solidFill>
                  <a:srgbClr val="000000"/>
                </a:solidFill>
                <a:latin typeface="Arial"/>
                <a:ea typeface="Arial"/>
                <a:cs typeface="Arial"/>
                <a:sym typeface="Arial"/>
              </a:rPr>
              <a:t/>
            </a:r>
            <a:br>
              <a:rPr lang="en-US" sz="4000" b="0" i="1" u="none" strike="noStrike" cap="none" dirty="0">
                <a:solidFill>
                  <a:srgbClr val="000000"/>
                </a:solidFill>
                <a:latin typeface="Arial"/>
                <a:ea typeface="Arial"/>
                <a:cs typeface="Arial"/>
                <a:sym typeface="Arial"/>
              </a:rPr>
            </a:br>
            <a:r>
              <a:rPr lang="en-US" sz="4000" b="1" i="1" u="none" strike="noStrike" cap="none" dirty="0">
                <a:solidFill>
                  <a:srgbClr val="000000"/>
                </a:solidFill>
                <a:latin typeface="Arial"/>
                <a:ea typeface="Arial"/>
                <a:cs typeface="Arial"/>
                <a:sym typeface="Arial"/>
              </a:rPr>
              <a:t/>
            </a:r>
            <a:br>
              <a:rPr lang="en-US" sz="4000" b="1" i="1" u="none" strike="noStrike" cap="none" dirty="0">
                <a:solidFill>
                  <a:srgbClr val="000000"/>
                </a:solidFill>
                <a:latin typeface="Arial"/>
                <a:ea typeface="Arial"/>
                <a:cs typeface="Arial"/>
                <a:sym typeface="Arial"/>
              </a:rPr>
            </a:br>
            <a:r>
              <a:rPr lang="en-US" sz="4000" b="1" i="1" u="none" strike="noStrike" cap="none" dirty="0">
                <a:solidFill>
                  <a:srgbClr val="000000"/>
                </a:solidFill>
                <a:latin typeface="Arial"/>
                <a:ea typeface="Arial"/>
                <a:cs typeface="Arial"/>
                <a:sym typeface="Arial"/>
              </a:rPr>
              <a:t/>
            </a:r>
            <a:br>
              <a:rPr lang="en-US" sz="4000" b="1" i="1" u="none" strike="noStrike" cap="none" dirty="0">
                <a:solidFill>
                  <a:srgbClr val="000000"/>
                </a:solidFill>
                <a:latin typeface="Arial"/>
                <a:ea typeface="Arial"/>
                <a:cs typeface="Arial"/>
                <a:sym typeface="Arial"/>
              </a:rPr>
            </a:br>
            <a:r>
              <a:rPr lang="en-US" sz="2900" b="0" i="0" u="none" strike="noStrike" cap="none" dirty="0">
                <a:solidFill>
                  <a:srgbClr val="000000"/>
                </a:solidFill>
                <a:latin typeface="Arial"/>
                <a:ea typeface="Arial"/>
                <a:cs typeface="Arial"/>
                <a:sym typeface="Arial"/>
              </a:rPr>
              <a:t>Ian Welch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p:nvPr/>
        </p:nvSpPr>
        <p:spPr>
          <a:xfrm>
            <a:off x="457200" y="53975"/>
            <a:ext cx="8229600" cy="5854799"/>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1" u="none" strike="noStrike" cap="none">
                <a:solidFill>
                  <a:srgbClr val="000000"/>
                </a:solidFill>
                <a:latin typeface="Times New Roman"/>
                <a:ea typeface="Times New Roman"/>
                <a:cs typeface="Times New Roman"/>
                <a:sym typeface="Times New Roman"/>
              </a:rPr>
              <a:t>Pre-texting </a:t>
            </a:r>
            <a:r>
              <a:rPr lang="en-US" sz="4400" b="0" i="0" u="none" strike="noStrike" cap="none">
                <a:solidFill>
                  <a:srgbClr val="000000"/>
                </a:solidFill>
                <a:latin typeface="Times New Roman"/>
                <a:ea typeface="Times New Roman"/>
                <a:cs typeface="Times New Roman"/>
                <a:sym typeface="Times New Roman"/>
              </a:rPr>
              <a:t>targets organisations.</a:t>
            </a:r>
          </a:p>
          <a:p>
            <a:pPr marL="654050" marR="0" lvl="0" indent="-425450" algn="l" rtl="0">
              <a:spcBef>
                <a:spcPts val="1763"/>
              </a:spcBef>
              <a:spcAft>
                <a:spcPts val="0"/>
              </a:spcAft>
              <a:buSzPct val="25000"/>
              <a:buNone/>
            </a:pPr>
            <a:r>
              <a:rPr lang="en-US" sz="4400" b="0" i="1" u="none" strike="noStrike" cap="none">
                <a:solidFill>
                  <a:srgbClr val="000000"/>
                </a:solidFill>
                <a:latin typeface="Times New Roman"/>
                <a:ea typeface="Times New Roman"/>
                <a:cs typeface="Times New Roman"/>
                <a:sym typeface="Times New Roman"/>
              </a:rPr>
              <a:t>Phishing </a:t>
            </a:r>
            <a:r>
              <a:rPr lang="en-US" sz="4400" b="0" i="0" u="none" strike="noStrike" cap="none">
                <a:solidFill>
                  <a:srgbClr val="000000"/>
                </a:solidFill>
                <a:latin typeface="Times New Roman"/>
                <a:ea typeface="Times New Roman"/>
                <a:cs typeface="Times New Roman"/>
                <a:sym typeface="Times New Roman"/>
              </a:rPr>
              <a:t>targets customers of organisations.</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p:nvPr/>
        </p:nvSpPr>
        <p:spPr>
          <a:xfrm>
            <a:off x="4306124" y="260647"/>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Social engineering doesn’t work because people are stupid or just follow the instructions.</a:t>
            </a:r>
          </a:p>
        </p:txBody>
      </p:sp>
      <p:pic>
        <p:nvPicPr>
          <p:cNvPr id="265" name="Shape 265" descr="http://imgs.xkcd.com/comics/rtfm.png"/>
          <p:cNvPicPr preferRelativeResize="0"/>
          <p:nvPr/>
        </p:nvPicPr>
        <p:blipFill rotWithShape="1">
          <a:blip r:embed="rId3">
            <a:alphaModFix/>
          </a:blip>
          <a:srcRect/>
          <a:stretch/>
        </p:blipFill>
        <p:spPr>
          <a:xfrm>
            <a:off x="0" y="0"/>
            <a:ext cx="4505399"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p:nvPr/>
        </p:nvSpPr>
        <p:spPr>
          <a:xfrm>
            <a:off x="4306124" y="260647"/>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(1) Attackers exploit cognitive and social biases that are part of human nature.</a:t>
            </a:r>
          </a:p>
        </p:txBody>
      </p:sp>
      <p:pic>
        <p:nvPicPr>
          <p:cNvPr id="271" name="Shape 271" descr="http://static.lulu.com/browse/product_thumbnail.php?productId=20952232&amp;resolution=320"/>
          <p:cNvPicPr preferRelativeResize="0"/>
          <p:nvPr/>
        </p:nvPicPr>
        <p:blipFill rotWithShape="1">
          <a:blip r:embed="rId3">
            <a:alphaModFix/>
          </a:blip>
          <a:srcRect/>
          <a:stretch/>
        </p:blipFill>
        <p:spPr>
          <a:xfrm>
            <a:off x="0" y="0"/>
            <a:ext cx="4439099" cy="680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p:nvPr/>
        </p:nvSpPr>
        <p:spPr>
          <a:xfrm>
            <a:off x="450926" y="188640"/>
            <a:ext cx="8229600" cy="5483100"/>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SzPct val="25000"/>
              <a:buNone/>
            </a:pPr>
            <a:r>
              <a:rPr lang="en-US" sz="3000" b="0" i="0" u="none" strike="noStrike" cap="none">
                <a:solidFill>
                  <a:srgbClr val="000000"/>
                </a:solidFill>
                <a:latin typeface="Cabin"/>
                <a:ea typeface="Cabin"/>
                <a:cs typeface="Cabin"/>
                <a:sym typeface="Cabin"/>
              </a:rPr>
              <a:t>Understanding the biases can help us design mechanism to protect the system.</a:t>
            </a:r>
          </a:p>
          <a:p>
            <a:pPr marL="654050" marR="0" lvl="0" indent="-425450" algn="l" rtl="0">
              <a:spcBef>
                <a:spcPts val="1763"/>
              </a:spcBef>
              <a:spcAft>
                <a:spcPts val="0"/>
              </a:spcAft>
              <a:buSzPct val="25000"/>
              <a:buNone/>
            </a:pPr>
            <a:r>
              <a:rPr lang="en-US" sz="3000" b="0" i="0" u="none" strike="noStrike" cap="none">
                <a:solidFill>
                  <a:srgbClr val="000000"/>
                </a:solidFill>
                <a:latin typeface="Cabin"/>
                <a:ea typeface="Cabin"/>
                <a:cs typeface="Cabin"/>
                <a:sym typeface="Cabin"/>
              </a:rPr>
              <a:t>People are trusting</a:t>
            </a:r>
            <a:r>
              <a:rPr lang="en-US" sz="3000">
                <a:latin typeface="Cabin"/>
                <a:ea typeface="Cabin"/>
                <a:cs typeface="Cabin"/>
                <a:sym typeface="Cabin"/>
              </a:rPr>
              <a:t> requiring the need for:</a:t>
            </a:r>
          </a:p>
          <a:p>
            <a:pPr marL="654050" marR="0" lvl="0" indent="-425450" algn="l" rtl="0">
              <a:spcBef>
                <a:spcPts val="1763"/>
              </a:spcBef>
              <a:spcAft>
                <a:spcPts val="0"/>
              </a:spcAft>
              <a:buSzPct val="25000"/>
              <a:buNone/>
            </a:pPr>
            <a:r>
              <a:rPr lang="en-US" sz="3000" b="0" i="1" u="none" strike="noStrike" cap="none">
                <a:solidFill>
                  <a:srgbClr val="000000"/>
                </a:solidFill>
                <a:latin typeface="Cabin"/>
                <a:ea typeface="Cabin"/>
                <a:cs typeface="Cabin"/>
                <a:sym typeface="Cabin"/>
              </a:rPr>
              <a:t>	Operational security controls.</a:t>
            </a:r>
          </a:p>
          <a:p>
            <a:pPr marL="0" marR="0" lvl="0" indent="0" algn="l" rtl="0">
              <a:spcBef>
                <a:spcPts val="1763"/>
              </a:spcBef>
              <a:spcAft>
                <a:spcPts val="0"/>
              </a:spcAft>
              <a:buSzPct val="25000"/>
              <a:buNone/>
            </a:pPr>
            <a:r>
              <a:rPr lang="en-US" sz="3000">
                <a:latin typeface="Cabin"/>
                <a:ea typeface="Cabin"/>
                <a:cs typeface="Cabin"/>
                <a:sym typeface="Cabin"/>
              </a:rPr>
              <a:t>  i.e. how do you counter natural human impulses to be helpful</a:t>
            </a:r>
          </a:p>
          <a:p>
            <a:pPr marL="654050" marR="0" lvl="0" indent="-425450" algn="l" rtl="0">
              <a:spcBef>
                <a:spcPts val="1763"/>
              </a:spcBef>
              <a:spcAft>
                <a:spcPts val="0"/>
              </a:spcAft>
              <a:buSzPct val="25000"/>
              <a:buNone/>
            </a:pPr>
            <a:r>
              <a:rPr lang="en-US" sz="3000" b="0" i="0" u="none" strike="noStrike" cap="none">
                <a:solidFill>
                  <a:srgbClr val="000000"/>
                </a:solidFill>
                <a:latin typeface="Cabin"/>
                <a:ea typeface="Cabin"/>
                <a:cs typeface="Cabin"/>
                <a:sym typeface="Cabin"/>
              </a:rPr>
              <a:t>Variant on idea of educating users, works in highly structured organisations.</a:t>
            </a:r>
          </a:p>
          <a:p>
            <a:pPr marL="654050" marR="0" lvl="0" indent="-425450" algn="l" rtl="0">
              <a:spcBef>
                <a:spcPts val="1763"/>
              </a:spcBef>
              <a:spcAft>
                <a:spcPts val="0"/>
              </a:spcAft>
              <a:buSzPct val="25000"/>
              <a:buNone/>
            </a:pPr>
            <a:r>
              <a:rPr lang="en-US" sz="3000" b="0" i="0" u="none" strike="noStrike" cap="none">
                <a:solidFill>
                  <a:srgbClr val="000000"/>
                </a:solidFill>
                <a:latin typeface="Cabin"/>
                <a:ea typeface="Cabin"/>
                <a:cs typeface="Cabin"/>
                <a:sym typeface="Cabin"/>
              </a:rPr>
              <a:t>Design of controls – insights from decision science and social </a:t>
            </a:r>
            <a:br>
              <a:rPr lang="en-US" sz="3000" b="0" i="0" u="none" strike="noStrike" cap="none">
                <a:solidFill>
                  <a:srgbClr val="000000"/>
                </a:solidFill>
                <a:latin typeface="Cabin"/>
                <a:ea typeface="Cabin"/>
                <a:cs typeface="Cabin"/>
                <a:sym typeface="Cabin"/>
              </a:rPr>
            </a:br>
            <a:r>
              <a:rPr lang="en-US" sz="3000" b="0" i="0" u="none" strike="noStrike" cap="none">
                <a:solidFill>
                  <a:srgbClr val="000000"/>
                </a:solidFill>
                <a:latin typeface="Cabin"/>
                <a:ea typeface="Cabin"/>
                <a:cs typeface="Cabin"/>
                <a:sym typeface="Cabin"/>
              </a:rPr>
              <a:t>psychology</a:t>
            </a:r>
          </a:p>
          <a:p>
            <a:pPr marL="654050" marR="0" lvl="0" indent="-425450" algn="l" rtl="0">
              <a:spcBef>
                <a:spcPts val="1763"/>
              </a:spcBef>
              <a:spcAft>
                <a:spcPts val="0"/>
              </a:spcAft>
              <a:buNone/>
            </a:pPr>
            <a:endParaRPr sz="3000" b="0" i="1"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p:nvPr/>
        </p:nvSpPr>
        <p:spPr>
          <a:xfrm>
            <a:off x="450926" y="188640"/>
            <a:ext cx="8229600" cy="5483100"/>
          </a:xfrm>
          <a:prstGeom prst="rect">
            <a:avLst/>
          </a:prstGeom>
          <a:noFill/>
          <a:ln>
            <a:noFill/>
          </a:ln>
        </p:spPr>
        <p:txBody>
          <a:bodyPr lIns="66300" tIns="34475" rIns="66300" bIns="34475" anchor="t" anchorCtr="0">
            <a:noAutofit/>
          </a:bodyPr>
          <a:lstStyle/>
          <a:p>
            <a:pPr lvl="0" rtl="0">
              <a:spcBef>
                <a:spcPts val="0"/>
              </a:spcBef>
              <a:buSzPct val="25000"/>
              <a:buNone/>
            </a:pPr>
            <a:r>
              <a:rPr lang="en-US" sz="3000"/>
              <a:t>Idea originated with the military.</a:t>
            </a:r>
          </a:p>
          <a:p>
            <a:pPr lvl="0" rtl="0">
              <a:spcBef>
                <a:spcPts val="0"/>
              </a:spcBef>
              <a:buNone/>
            </a:pPr>
            <a:endParaRPr sz="3000"/>
          </a:p>
          <a:p>
            <a:pPr lvl="0" rtl="0">
              <a:spcBef>
                <a:spcPts val="0"/>
              </a:spcBef>
              <a:buClr>
                <a:schemeClr val="dk1"/>
              </a:buClr>
              <a:buSzPct val="25000"/>
              <a:buFont typeface="Arial"/>
              <a:buNone/>
            </a:pPr>
            <a:r>
              <a:rPr lang="en-US" sz="3000" b="1" i="1"/>
              <a:t>Operational security … miminize risk (limiting who knows) and control access (via training about the rules and explaining the reasons for the rules).</a:t>
            </a:r>
          </a:p>
          <a:p>
            <a:pPr lvl="0" rtl="0">
              <a:spcBef>
                <a:spcPts val="0"/>
              </a:spcBef>
              <a:buNone/>
            </a:pPr>
            <a:endParaRPr sz="3000"/>
          </a:p>
          <a:p>
            <a:pPr lvl="0" rtl="0">
              <a:spcBef>
                <a:spcPts val="0"/>
              </a:spcBef>
              <a:buSzPct val="25000"/>
              <a:buNone/>
            </a:pPr>
            <a:r>
              <a:rPr lang="en-US" sz="3000"/>
              <a:t>Some measures:</a:t>
            </a:r>
          </a:p>
          <a:p>
            <a:pPr lvl="0" rtl="0">
              <a:spcBef>
                <a:spcPts val="0"/>
              </a:spcBef>
              <a:buClr>
                <a:schemeClr val="dk1"/>
              </a:buClr>
              <a:buSzPct val="25000"/>
              <a:buFont typeface="Arial"/>
              <a:buNone/>
            </a:pPr>
            <a:r>
              <a:rPr lang="en-US" sz="2400"/>
              <a:t>1. limit access to information.</a:t>
            </a:r>
          </a:p>
          <a:p>
            <a:pPr lvl="0" rtl="0">
              <a:spcBef>
                <a:spcPts val="0"/>
              </a:spcBef>
              <a:buClr>
                <a:schemeClr val="dk1"/>
              </a:buClr>
              <a:buSzPct val="25000"/>
              <a:buFont typeface="Arial"/>
              <a:buNone/>
            </a:pPr>
            <a:r>
              <a:rPr lang="en-US" sz="2400"/>
              <a:t>2. controls on who I discuss things with.</a:t>
            </a:r>
          </a:p>
          <a:p>
            <a:pPr lvl="0" rtl="0">
              <a:spcBef>
                <a:spcPts val="0"/>
              </a:spcBef>
              <a:buClr>
                <a:schemeClr val="dk1"/>
              </a:buClr>
              <a:buSzPct val="25000"/>
              <a:buFont typeface="Arial"/>
              <a:buNone/>
            </a:pPr>
            <a:r>
              <a:rPr lang="en-US" sz="2400"/>
              <a:t>3. controls that specify that they have to prove who they are.</a:t>
            </a:r>
          </a:p>
          <a:p>
            <a:pPr lvl="0" rtl="0">
              <a:spcBef>
                <a:spcPts val="0"/>
              </a:spcBef>
              <a:buClr>
                <a:schemeClr val="dk1"/>
              </a:buClr>
              <a:buSzPct val="25000"/>
              <a:buFont typeface="Arial"/>
              <a:buNone/>
            </a:pPr>
            <a:r>
              <a:rPr lang="en-US" sz="2400"/>
              <a:t>4. controls on how I can talk to them (means of communication)</a:t>
            </a:r>
          </a:p>
          <a:p>
            <a:pPr lvl="0" rtl="0">
              <a:spcBef>
                <a:spcPts val="0"/>
              </a:spcBef>
              <a:buClr>
                <a:schemeClr val="dk1"/>
              </a:buClr>
              <a:buSzPct val="25000"/>
              <a:buFont typeface="Arial"/>
              <a:buNone/>
            </a:pPr>
            <a:r>
              <a:rPr lang="en-US" sz="2400"/>
              <a:t>5. controls on the protocol for responding to queries.</a:t>
            </a:r>
          </a:p>
          <a:p>
            <a:pPr lvl="0" rtl="0">
              <a:spcBef>
                <a:spcPts val="0"/>
              </a:spcBef>
              <a:buClr>
                <a:schemeClr val="dk1"/>
              </a:buClr>
              <a:buSzPct val="25000"/>
              <a:buFont typeface="Arial"/>
              <a:buNone/>
            </a:pPr>
            <a:r>
              <a:rPr lang="en-US" sz="2400"/>
              <a:t>6, control the flow/disposal of information.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p:nvPr/>
        </p:nvSpPr>
        <p:spPr>
          <a:xfrm>
            <a:off x="4306124" y="476672"/>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(2) Security interfaces lack usability and </a:t>
            </a:r>
            <a:r>
              <a:rPr lang="en-US" sz="4900" b="0" i="1" u="none" strike="noStrike" cap="none">
                <a:solidFill>
                  <a:srgbClr val="000000"/>
                </a:solidFill>
                <a:latin typeface="Cabin"/>
                <a:ea typeface="Cabin"/>
                <a:cs typeface="Cabin"/>
                <a:sym typeface="Cabin"/>
              </a:rPr>
              <a:t>get in the way</a:t>
            </a:r>
            <a:r>
              <a:rPr lang="en-US" sz="4900" b="0" i="0" u="none" strike="noStrike" cap="none">
                <a:solidFill>
                  <a:srgbClr val="000000"/>
                </a:solidFill>
                <a:latin typeface="Cabin"/>
                <a:ea typeface="Cabin"/>
                <a:cs typeface="Cabin"/>
                <a:sym typeface="Cabin"/>
              </a:rPr>
              <a:t>.</a:t>
            </a:r>
          </a:p>
        </p:txBody>
      </p:sp>
      <p:pic>
        <p:nvPicPr>
          <p:cNvPr id="287" name="Shape 287" descr="http://www.newfangled.com/stuff/contentmgr/files/2/0a436f638783ed72a77afe3b1968585a/misc/photo.jpg"/>
          <p:cNvPicPr preferRelativeResize="0"/>
          <p:nvPr/>
        </p:nvPicPr>
        <p:blipFill rotWithShape="1">
          <a:blip r:embed="rId3">
            <a:alphaModFix/>
          </a:blip>
          <a:srcRect/>
          <a:stretch/>
        </p:blipFill>
        <p:spPr>
          <a:xfrm>
            <a:off x="41855" y="0"/>
            <a:ext cx="4264199" cy="6162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3840841" y="53975"/>
            <a:ext cx="5117999" cy="5483100"/>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3200" b="0" i="0" u="none" strike="noStrike" cap="none">
                <a:solidFill>
                  <a:srgbClr val="000000"/>
                </a:solidFill>
                <a:latin typeface="Cabin"/>
                <a:ea typeface="Cabin"/>
                <a:cs typeface="Cabin"/>
                <a:sym typeface="Cabin"/>
              </a:rPr>
              <a:t>Understanding the biases can help us design interfaces that support better decision making.</a:t>
            </a:r>
          </a:p>
          <a:p>
            <a:pPr marL="654050" marR="0" lvl="0" indent="-425450" algn="l" rtl="0">
              <a:spcBef>
                <a:spcPts val="1763"/>
              </a:spcBef>
              <a:spcAft>
                <a:spcPts val="0"/>
              </a:spcAft>
              <a:buSzPct val="25000"/>
              <a:buNone/>
            </a:pPr>
            <a:r>
              <a:rPr lang="en-US" sz="3200" b="0" i="0" u="none" strike="noStrike" cap="none">
                <a:solidFill>
                  <a:srgbClr val="000000"/>
                </a:solidFill>
                <a:latin typeface="Cabin"/>
                <a:ea typeface="Cabin"/>
                <a:cs typeface="Cabin"/>
                <a:sym typeface="Cabin"/>
              </a:rPr>
              <a:t>Example: Replace hard to remember passwords with easy to recognise images</a:t>
            </a:r>
            <a:r>
              <a:rPr lang="en-US" sz="3200" b="0" i="1" u="none" strike="noStrike" cap="none">
                <a:solidFill>
                  <a:srgbClr val="000000"/>
                </a:solidFill>
                <a:latin typeface="Cabin"/>
                <a:ea typeface="Cabin"/>
                <a:cs typeface="Cabin"/>
                <a:sym typeface="Cabin"/>
              </a:rPr>
              <a:t>.</a:t>
            </a:r>
          </a:p>
          <a:p>
            <a:pPr marL="654050" marR="0" lvl="0" indent="-425450" algn="l" rtl="0">
              <a:spcBef>
                <a:spcPts val="1763"/>
              </a:spcBef>
              <a:spcAft>
                <a:spcPts val="0"/>
              </a:spcAft>
              <a:buSzPct val="25000"/>
              <a:buNone/>
            </a:pPr>
            <a:r>
              <a:rPr lang="en-US" sz="3200" b="0" i="0" u="none" strike="noStrike" cap="none">
                <a:solidFill>
                  <a:srgbClr val="000000"/>
                </a:solidFill>
                <a:latin typeface="Cabin"/>
                <a:ea typeface="Cabin"/>
                <a:cs typeface="Cabin"/>
                <a:sym typeface="Cabin"/>
              </a:rPr>
              <a:t>Apply cognitive psychology.</a:t>
            </a:r>
          </a:p>
          <a:p>
            <a:pPr marL="654050" marR="0" lvl="0" indent="-425450" algn="l" rtl="0">
              <a:spcBef>
                <a:spcPts val="1763"/>
              </a:spcBef>
              <a:spcAft>
                <a:spcPts val="0"/>
              </a:spcAft>
              <a:buNone/>
            </a:pPr>
            <a:endParaRPr sz="3200" b="0" i="1" u="none" strike="noStrike" cap="none">
              <a:solidFill>
                <a:srgbClr val="000000"/>
              </a:solidFill>
              <a:latin typeface="Times New Roman"/>
              <a:ea typeface="Times New Roman"/>
              <a:cs typeface="Times New Roman"/>
              <a:sym typeface="Times New Roman"/>
            </a:endParaRPr>
          </a:p>
        </p:txBody>
      </p:sp>
      <p:pic>
        <p:nvPicPr>
          <p:cNvPr id="293" name="Shape 293" descr="http://rutgersscholar.rutgers.edu/volume04/sobrbirg/fig6.gif"/>
          <p:cNvPicPr preferRelativeResize="0"/>
          <p:nvPr/>
        </p:nvPicPr>
        <p:blipFill rotWithShape="1">
          <a:blip r:embed="rId3">
            <a:alphaModFix/>
          </a:blip>
          <a:srcRect/>
          <a:stretch/>
        </p:blipFill>
        <p:spPr>
          <a:xfrm>
            <a:off x="185052" y="57680"/>
            <a:ext cx="3655800" cy="6107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p:nvPr/>
        </p:nvSpPr>
        <p:spPr>
          <a:xfrm>
            <a:off x="457200" y="53975"/>
            <a:ext cx="8229600" cy="6283199"/>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Cabin"/>
                <a:ea typeface="Cabin"/>
                <a:cs typeface="Cabin"/>
                <a:sym typeface="Cabin"/>
              </a:rPr>
              <a:t>Cognitive psychology =</a:t>
            </a:r>
          </a:p>
          <a:p>
            <a:pPr marL="654050" marR="0" lvl="0" indent="-425450" algn="l" rtl="0">
              <a:spcBef>
                <a:spcPts val="1763"/>
              </a:spcBef>
              <a:spcAft>
                <a:spcPts val="0"/>
              </a:spcAft>
              <a:buSzPct val="25000"/>
              <a:buNone/>
            </a:pPr>
            <a:r>
              <a:rPr lang="en-US" sz="4400" b="0" i="0" u="none" strike="noStrike" cap="none">
                <a:solidFill>
                  <a:srgbClr val="000000"/>
                </a:solidFill>
                <a:latin typeface="Cabin"/>
                <a:ea typeface="Cabin"/>
                <a:cs typeface="Cabin"/>
                <a:sym typeface="Cabin"/>
              </a:rPr>
              <a:t>	experimentally based and field based insights into how </a:t>
            </a:r>
            <a:r>
              <a:rPr lang="en-US" sz="4400" i="1">
                <a:latin typeface="Cabin"/>
                <a:ea typeface="Cabin"/>
                <a:cs typeface="Cabin"/>
                <a:sym typeface="Cabin"/>
              </a:rPr>
              <a:t>individuals</a:t>
            </a:r>
            <a:r>
              <a:rPr lang="en-US" sz="4400" b="0" i="1" u="none" strike="noStrike" cap="none">
                <a:solidFill>
                  <a:srgbClr val="000000"/>
                </a:solidFill>
                <a:latin typeface="Cabin"/>
                <a:ea typeface="Cabin"/>
                <a:cs typeface="Cabin"/>
                <a:sym typeface="Cabin"/>
              </a:rPr>
              <a:t> </a:t>
            </a:r>
            <a:r>
              <a:rPr lang="en-US" sz="4400" b="0" i="0" u="none" strike="noStrike" cap="none">
                <a:solidFill>
                  <a:srgbClr val="000000"/>
                </a:solidFill>
                <a:latin typeface="Cabin"/>
                <a:ea typeface="Cabin"/>
                <a:cs typeface="Cabin"/>
                <a:sym typeface="Cabin"/>
              </a:rPr>
              <a:t>think, remember, make decisions and daydream</a:t>
            </a:r>
          </a:p>
          <a:p>
            <a:pPr marL="654050" marR="0" lvl="0" indent="-425450" algn="l" rtl="0">
              <a:spcBef>
                <a:spcPts val="1763"/>
              </a:spcBef>
              <a:spcAft>
                <a:spcPts val="0"/>
              </a:spcAft>
              <a:buSzPct val="25000"/>
              <a:buNone/>
            </a:pPr>
            <a:r>
              <a:rPr lang="en-US" sz="4400" b="0" i="0" u="none" strike="noStrike" cap="none">
                <a:solidFill>
                  <a:srgbClr val="000000"/>
                </a:solidFill>
                <a:latin typeface="Cabin"/>
                <a:ea typeface="Cabin"/>
                <a:cs typeface="Cabin"/>
                <a:sym typeface="Cabin"/>
              </a:rPr>
              <a:t>“</a:t>
            </a:r>
            <a:r>
              <a:rPr lang="en-US" sz="4400" b="0" i="1" u="none" strike="noStrike" cap="none">
                <a:solidFill>
                  <a:srgbClr val="000000"/>
                </a:solidFill>
                <a:latin typeface="Cabin"/>
                <a:ea typeface="Cabin"/>
                <a:cs typeface="Cabin"/>
                <a:sym typeface="Cabin"/>
              </a:rPr>
              <a:t>To err is human</a:t>
            </a:r>
            <a:r>
              <a:rPr lang="en-US" sz="4400" b="0" i="0" u="none" strike="noStrike" cap="none">
                <a:solidFill>
                  <a:srgbClr val="000000"/>
                </a:solidFill>
                <a:latin typeface="Cabin"/>
                <a:ea typeface="Cabin"/>
                <a:cs typeface="Cabin"/>
                <a:sym typeface="Cabin"/>
              </a:rPr>
              <a:t>”</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p:nvPr/>
        </p:nvSpPr>
        <p:spPr>
          <a:xfrm>
            <a:off x="457200" y="53975"/>
            <a:ext cx="8229600" cy="8212200"/>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Insights from studies of machine operators:</a:t>
            </a: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1. Slips and lapses at the level of skills.</a:t>
            </a: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2. Mistakes at the level of rules.</a:t>
            </a: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3. Mistakes at the cognitive level.</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457200" y="53975"/>
            <a:ext cx="8229600" cy="7569299"/>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Class 1 errors when we don’t need to think about practiced skills. </a:t>
            </a:r>
            <a:r>
              <a:rPr lang="en-US" sz="4400" b="0" i="1" u="none" strike="noStrike" cap="none">
                <a:solidFill>
                  <a:srgbClr val="000000"/>
                </a:solidFill>
                <a:latin typeface="Times New Roman"/>
                <a:ea typeface="Times New Roman"/>
                <a:cs typeface="Times New Roman"/>
                <a:sym typeface="Times New Roman"/>
              </a:rPr>
              <a:t>Handy!</a:t>
            </a:r>
          </a:p>
          <a:p>
            <a:pPr marL="654050" marR="0" lvl="0" indent="-425450" algn="l" rtl="0">
              <a:spcBef>
                <a:spcPts val="1763"/>
              </a:spcBef>
              <a:spcAft>
                <a:spcPts val="0"/>
              </a:spcAft>
              <a:buSzPct val="25000"/>
              <a:buNone/>
            </a:pPr>
            <a:r>
              <a:rPr lang="en-US" sz="4400" b="0" i="1" u="none" strike="noStrike" cap="none">
                <a:solidFill>
                  <a:srgbClr val="000000"/>
                </a:solidFill>
                <a:latin typeface="Times New Roman"/>
                <a:ea typeface="Times New Roman"/>
                <a:cs typeface="Times New Roman"/>
                <a:sym typeface="Times New Roman"/>
              </a:rPr>
              <a:t>Downside</a:t>
            </a:r>
            <a:r>
              <a:rPr lang="en-US" sz="4400" b="0" i="0" u="none" strike="noStrike" cap="none">
                <a:solidFill>
                  <a:srgbClr val="000000"/>
                </a:solidFill>
                <a:latin typeface="Times New Roman"/>
                <a:ea typeface="Times New Roman"/>
                <a:cs typeface="Times New Roman"/>
                <a:sym typeface="Times New Roman"/>
              </a:rPr>
              <a:t>. Inattention leads to a practiced action to performed instead of intended one.</a:t>
            </a: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We get are prone to </a:t>
            </a:r>
            <a:r>
              <a:rPr lang="en-US" sz="4400" b="1" i="0" u="none" strike="noStrike" cap="none">
                <a:solidFill>
                  <a:srgbClr val="000000"/>
                </a:solidFill>
                <a:latin typeface="Times New Roman"/>
                <a:ea typeface="Times New Roman"/>
                <a:cs typeface="Times New Roman"/>
                <a:sym typeface="Times New Roman"/>
              </a:rPr>
              <a:t>capture errors </a:t>
            </a:r>
            <a:r>
              <a:rPr lang="en-US" sz="4400" b="0" i="0" u="none" strike="noStrike" cap="none">
                <a:solidFill>
                  <a:srgbClr val="000000"/>
                </a:solidFill>
                <a:latin typeface="Times New Roman"/>
                <a:ea typeface="Times New Roman"/>
                <a:cs typeface="Times New Roman"/>
                <a:sym typeface="Times New Roman"/>
              </a:rPr>
              <a:t>and </a:t>
            </a:r>
            <a:r>
              <a:rPr lang="en-US" sz="4400" b="1" i="0" u="none" strike="noStrike" cap="none">
                <a:solidFill>
                  <a:srgbClr val="000000"/>
                </a:solidFill>
                <a:latin typeface="Times New Roman"/>
                <a:ea typeface="Times New Roman"/>
                <a:cs typeface="Times New Roman"/>
                <a:sym typeface="Times New Roman"/>
              </a:rPr>
              <a:t>post-completion</a:t>
            </a:r>
            <a:r>
              <a:rPr lang="en-US" sz="4400" b="0" i="0" u="none" strike="noStrike" cap="none">
                <a:solidFill>
                  <a:srgbClr val="000000"/>
                </a:solidFill>
                <a:latin typeface="Times New Roman"/>
                <a:ea typeface="Times New Roman"/>
                <a:cs typeface="Times New Roman"/>
                <a:sym typeface="Times New Roman"/>
              </a:rPr>
              <a:t> errors.</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1030292" y="1139175"/>
            <a:ext cx="6149999" cy="4487700"/>
          </a:xfrm>
          <a:prstGeom prst="rect">
            <a:avLst/>
          </a:prstGeom>
          <a:noFill/>
          <a:ln>
            <a:noFill/>
          </a:ln>
        </p:spPr>
        <p:txBody>
          <a:bodyPr lIns="91425" tIns="91425" rIns="91425" bIns="91425" anchor="t" anchorCtr="0">
            <a:noAutofit/>
          </a:bodyPr>
          <a:lstStyle/>
          <a:p>
            <a:pPr lvl="0" rtl="0">
              <a:spcBef>
                <a:spcPts val="0"/>
              </a:spcBef>
              <a:buNone/>
            </a:pPr>
            <a:r>
              <a:rPr lang="en-US" sz="3000" b="1"/>
              <a:t>Project 2.</a:t>
            </a:r>
          </a:p>
          <a:p>
            <a:pPr lvl="0" rtl="0">
              <a:spcBef>
                <a:spcPts val="0"/>
              </a:spcBef>
              <a:buNone/>
            </a:pPr>
            <a:endParaRPr/>
          </a:p>
          <a:p>
            <a:pPr lvl="0" rtl="0">
              <a:spcBef>
                <a:spcPts val="0"/>
              </a:spcBef>
              <a:buNone/>
            </a:pPr>
            <a:r>
              <a:rPr lang="en-US"/>
              <a:t>Officially due 16th October but no late penalty.</a:t>
            </a:r>
          </a:p>
          <a:p>
            <a:pPr lvl="0" rtl="0">
              <a:spcBef>
                <a:spcPts val="0"/>
              </a:spcBef>
              <a:buNone/>
            </a:pPr>
            <a:endParaRPr/>
          </a:p>
          <a:p>
            <a:pPr lvl="0" rtl="0">
              <a:spcBef>
                <a:spcPts val="0"/>
              </a:spcBef>
              <a:buNone/>
            </a:pPr>
            <a:r>
              <a:rPr lang="en-US"/>
              <a:t>TCP/IP attacks using VirtualBox.</a:t>
            </a:r>
          </a:p>
          <a:p>
            <a:pPr lvl="0" rtl="0">
              <a:spcBef>
                <a:spcPts val="0"/>
              </a:spcBef>
              <a:buNone/>
            </a:pPr>
            <a:endParaRPr/>
          </a:p>
          <a:p>
            <a:pPr lvl="0" rtl="0">
              <a:spcBef>
                <a:spcPts val="0"/>
              </a:spcBef>
              <a:buNone/>
            </a:pPr>
            <a:r>
              <a:rPr lang="en-US"/>
              <a:t>Write up a report explaining the attacks explaining why they work (or don’t work).</a:t>
            </a:r>
          </a:p>
          <a:p>
            <a:pPr lvl="0" rtl="0">
              <a:spcBef>
                <a:spcPts val="0"/>
              </a:spcBef>
              <a:buNone/>
            </a:pPr>
            <a:endParaRPr/>
          </a:p>
          <a:p>
            <a:pPr lvl="0" rtl="0">
              <a:spcBef>
                <a:spcPts val="0"/>
              </a:spcBef>
              <a:buNone/>
            </a:pPr>
            <a:r>
              <a:rPr lang="en-US"/>
              <a:t>Radek has setup VirtualBox images with copies on scratch drive in CO246.</a:t>
            </a:r>
          </a:p>
          <a:p>
            <a:pPr lvl="0" rtl="0">
              <a:spcBef>
                <a:spcPts val="0"/>
              </a:spcBef>
              <a:buNone/>
            </a:pPr>
            <a:endParaRPr/>
          </a:p>
          <a:p>
            <a:pPr lvl="0" rtl="0">
              <a:spcBef>
                <a:spcPts val="0"/>
              </a:spcBef>
              <a:buNone/>
            </a:pPr>
            <a:r>
              <a:rPr lang="en-US"/>
              <a:t>Propose two helpdesks:</a:t>
            </a:r>
          </a:p>
          <a:p>
            <a:pPr lvl="0" rtl="0">
              <a:spcBef>
                <a:spcPts val="0"/>
              </a:spcBef>
              <a:buNone/>
            </a:pPr>
            <a:r>
              <a:rPr lang="en-US"/>
              <a:t>Wednesday 3-4pm</a:t>
            </a:r>
          </a:p>
          <a:p>
            <a:pPr lvl="0" rtl="0">
              <a:spcBef>
                <a:spcPts val="0"/>
              </a:spcBef>
              <a:buNone/>
            </a:pPr>
            <a:r>
              <a:rPr lang="en-US"/>
              <a:t>Friday 3-4pm</a:t>
            </a:r>
          </a:p>
          <a:p>
            <a:pPr lvl="0" rtl="0">
              <a:spcBef>
                <a:spcPts val="0"/>
              </a:spcBef>
              <a:buNone/>
            </a:pPr>
            <a:endParaRPr/>
          </a:p>
          <a:p>
            <a:pPr lvl="0">
              <a:spcBef>
                <a:spcPts val="0"/>
              </a:spcBef>
              <a:buNone/>
            </a:pPr>
            <a:r>
              <a:rPr lang="en-US"/>
              <a:t>Aim is to get them everything up and running.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p:nvPr/>
        </p:nvSpPr>
        <p:spPr>
          <a:xfrm>
            <a:off x="457200" y="53975"/>
            <a:ext cx="8229600" cy="5483100"/>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Class 2 errors when operator has to follow rules. </a:t>
            </a:r>
          </a:p>
          <a:p>
            <a:pPr marL="654050" marR="0" lvl="0" indent="-425450" algn="l" rtl="0">
              <a:spcBef>
                <a:spcPts val="1763"/>
              </a:spcBef>
              <a:spcAft>
                <a:spcPts val="0"/>
              </a:spcAft>
              <a:buSzPct val="25000"/>
              <a:buNone/>
            </a:pPr>
            <a:r>
              <a:rPr lang="en-US" sz="4400" b="0" i="1" u="none" strike="noStrike" cap="none">
                <a:solidFill>
                  <a:srgbClr val="000000"/>
                </a:solidFill>
                <a:latin typeface="Times New Roman"/>
                <a:ea typeface="Times New Roman"/>
                <a:cs typeface="Times New Roman"/>
                <a:sym typeface="Times New Roman"/>
              </a:rPr>
              <a:t>Downside</a:t>
            </a:r>
            <a:r>
              <a:rPr lang="en-US" sz="4400" b="0" i="0" u="none" strike="noStrike" cap="none">
                <a:solidFill>
                  <a:srgbClr val="000000"/>
                </a:solidFill>
                <a:latin typeface="Times New Roman"/>
                <a:ea typeface="Times New Roman"/>
                <a:cs typeface="Times New Roman"/>
                <a:sym typeface="Times New Roman"/>
              </a:rPr>
              <a:t>. When overlapping rules and under pressure, may not choose </a:t>
            </a:r>
            <a:r>
              <a:rPr lang="en-US" sz="4400" b="1" i="1" u="none" strike="noStrike" cap="none">
                <a:solidFill>
                  <a:srgbClr val="000000"/>
                </a:solidFill>
                <a:latin typeface="Times New Roman"/>
                <a:ea typeface="Times New Roman"/>
                <a:cs typeface="Times New Roman"/>
                <a:sym typeface="Times New Roman"/>
              </a:rPr>
              <a:t>best </a:t>
            </a:r>
            <a:r>
              <a:rPr lang="en-US" sz="4400" b="0" i="0" u="none" strike="noStrike" cap="none">
                <a:solidFill>
                  <a:srgbClr val="000000"/>
                </a:solidFill>
                <a:latin typeface="Times New Roman"/>
                <a:ea typeface="Times New Roman"/>
                <a:cs typeface="Times New Roman"/>
                <a:sym typeface="Times New Roman"/>
              </a:rPr>
              <a:t>rule.</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p:nvPr/>
        </p:nvSpPr>
        <p:spPr>
          <a:xfrm>
            <a:off x="457200" y="53975"/>
            <a:ext cx="8229600" cy="5483100"/>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Class 3 errors when operator has to apply a mental model to choose what to do. </a:t>
            </a:r>
          </a:p>
          <a:p>
            <a:pPr marL="654050" marR="0" lvl="0" indent="-425450" algn="l" rtl="0">
              <a:spcBef>
                <a:spcPts val="1763"/>
              </a:spcBef>
              <a:spcAft>
                <a:spcPts val="0"/>
              </a:spcAft>
              <a:buSzPct val="25000"/>
              <a:buNone/>
            </a:pPr>
            <a:r>
              <a:rPr lang="en-US" sz="4400" b="0" i="1" u="none" strike="noStrike" cap="none">
                <a:solidFill>
                  <a:srgbClr val="000000"/>
                </a:solidFill>
                <a:latin typeface="Times New Roman"/>
                <a:ea typeface="Times New Roman"/>
                <a:cs typeface="Times New Roman"/>
                <a:sym typeface="Times New Roman"/>
              </a:rPr>
              <a:t>Downside</a:t>
            </a:r>
            <a:r>
              <a:rPr lang="en-US" sz="4400" b="0" i="0" u="none" strike="noStrike" cap="none">
                <a:solidFill>
                  <a:srgbClr val="000000"/>
                </a:solidFill>
                <a:latin typeface="Times New Roman"/>
                <a:ea typeface="Times New Roman"/>
                <a:cs typeface="Times New Roman"/>
                <a:sym typeface="Times New Roman"/>
              </a:rPr>
              <a:t>. When the mental model is wrong!</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457200" y="53975"/>
            <a:ext cx="8229600" cy="6283199"/>
          </a:xfrm>
          <a:prstGeom prst="rect">
            <a:avLst/>
          </a:prstGeom>
          <a:noFill/>
          <a:ln>
            <a:noFill/>
          </a:ln>
        </p:spPr>
        <p:txBody>
          <a:bodyPr lIns="66300" tIns="34475" rIns="66300" bIns="34475" anchor="t" anchorCtr="0">
            <a:noAutofit/>
          </a:bodyPr>
          <a:lstStyle/>
          <a:p>
            <a:pPr marL="654050" marR="0" lvl="0" indent="-425450" algn="l" rtl="0">
              <a:spcBef>
                <a:spcPts val="0"/>
              </a:spcBef>
              <a:spcAft>
                <a:spcPts val="0"/>
              </a:spcAft>
              <a:buNone/>
            </a:pPr>
            <a:endParaRPr sz="3100" b="0" i="0" u="none" strike="noStrike" cap="none">
              <a:solidFill>
                <a:srgbClr val="000000"/>
              </a:solidFill>
              <a:latin typeface="Cabin"/>
              <a:ea typeface="Cabin"/>
              <a:cs typeface="Cabin"/>
              <a:sym typeface="Cabin"/>
            </a:endParaRP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Why do we ignore security warnings?</a:t>
            </a:r>
          </a:p>
          <a:p>
            <a:pPr marL="654050" marR="0" lvl="0" indent="-425450" algn="l" rtl="0">
              <a:spcBef>
                <a:spcPts val="1763"/>
              </a:spcBef>
              <a:spcAft>
                <a:spcPts val="0"/>
              </a:spcAft>
              <a:buSzPct val="25000"/>
              <a:buNone/>
            </a:pPr>
            <a:r>
              <a:rPr lang="en-US" sz="4400" b="0" i="0" u="none" strike="noStrike" cap="none">
                <a:solidFill>
                  <a:srgbClr val="000000"/>
                </a:solidFill>
                <a:latin typeface="Times New Roman"/>
                <a:ea typeface="Times New Roman"/>
                <a:cs typeface="Times New Roman"/>
                <a:sym typeface="Times New Roman"/>
              </a:rPr>
              <a:t>One aspect might be selective inattention.</a:t>
            </a:r>
          </a:p>
          <a:p>
            <a:pPr marL="654050" marR="0" lvl="0" indent="-425450" algn="l" rtl="0">
              <a:spcBef>
                <a:spcPts val="1763"/>
              </a:spcBef>
              <a:spcAft>
                <a:spcPts val="0"/>
              </a:spcAft>
              <a:buSzPct val="25000"/>
              <a:buNone/>
            </a:pPr>
            <a:r>
              <a:rPr lang="en-US" sz="4400" b="0" i="0" u="sng" strike="noStrike" cap="none">
                <a:solidFill>
                  <a:schemeClr val="hlink"/>
                </a:solidFill>
                <a:latin typeface="Times New Roman"/>
                <a:ea typeface="Times New Roman"/>
                <a:cs typeface="Times New Roman"/>
                <a:sym typeface="Times New Roman"/>
                <a:hlinkClick r:id="rId3"/>
              </a:rPr>
              <a:t>http://youtu.be/vJG698U2Mvo</a:t>
            </a: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a:p>
            <a:pPr marL="654050" marR="0" lvl="0" indent="-425450" algn="l" rtl="0">
              <a:spcBef>
                <a:spcPts val="1763"/>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p:nvPr/>
        </p:nvSpPr>
        <p:spPr>
          <a:xfrm>
            <a:off x="772660" y="53286"/>
            <a:ext cx="7598700" cy="6283500"/>
          </a:xfrm>
          <a:prstGeom prst="rect">
            <a:avLst/>
          </a:prstGeom>
          <a:noFill/>
          <a:ln>
            <a:noFill/>
          </a:ln>
        </p:spPr>
        <p:txBody>
          <a:bodyPr lIns="63275" tIns="32900" rIns="63275" bIns="32900" anchor="t" anchorCtr="0">
            <a:noAutofit/>
          </a:bodyPr>
          <a:lstStyle/>
          <a:p>
            <a:pPr marL="687388" marR="0" lvl="0" indent="-446088" algn="ctr" rtl="0">
              <a:spcBef>
                <a:spcPts val="0"/>
              </a:spcBef>
              <a:spcAft>
                <a:spcPts val="0"/>
              </a:spcAft>
              <a:buNone/>
            </a:pPr>
            <a:endParaRPr sz="1633" b="0" i="0" u="none" strike="noStrike" cap="none">
              <a:solidFill>
                <a:srgbClr val="000000"/>
              </a:solidFill>
              <a:latin typeface="Arial"/>
              <a:ea typeface="Arial"/>
              <a:cs typeface="Arial"/>
              <a:sym typeface="Arial"/>
            </a:endParaRPr>
          </a:p>
          <a:p>
            <a:pPr marL="687388" marR="0" lvl="0" indent="-446088" algn="ctr" rtl="0">
              <a:spcBef>
                <a:spcPts val="1678"/>
              </a:spcBef>
              <a:spcAft>
                <a:spcPts val="0"/>
              </a:spcAft>
              <a:buSzPct val="25000"/>
              <a:buNone/>
            </a:pPr>
            <a:r>
              <a:rPr lang="en-US" sz="4173" b="0" i="1" u="none" strike="noStrike" cap="none">
                <a:solidFill>
                  <a:srgbClr val="000000"/>
                </a:solidFill>
                <a:latin typeface="Times New Roman"/>
                <a:ea typeface="Times New Roman"/>
                <a:cs typeface="Times New Roman"/>
                <a:sym typeface="Times New Roman"/>
              </a:rPr>
              <a:t>Behavioural economics/decision science </a:t>
            </a:r>
            <a:r>
              <a:rPr lang="en-US" sz="4173" b="0" i="0" u="none" strike="noStrike" cap="none">
                <a:solidFill>
                  <a:srgbClr val="000000"/>
                </a:solidFill>
                <a:latin typeface="Times New Roman"/>
                <a:ea typeface="Times New Roman"/>
                <a:cs typeface="Times New Roman"/>
                <a:sym typeface="Times New Roman"/>
              </a:rPr>
              <a:t>=</a:t>
            </a:r>
          </a:p>
          <a:p>
            <a:pPr marL="687388" marR="0" lvl="0" indent="-446088" algn="ctr" rtl="0">
              <a:spcBef>
                <a:spcPts val="1678"/>
              </a:spcBef>
              <a:spcAft>
                <a:spcPts val="0"/>
              </a:spcAft>
              <a:buSzPct val="25000"/>
              <a:buNone/>
            </a:pPr>
            <a:r>
              <a:rPr lang="en-US" sz="4173" b="0" i="0" u="none" strike="noStrike" cap="none">
                <a:solidFill>
                  <a:srgbClr val="000000"/>
                </a:solidFill>
                <a:latin typeface="Times New Roman"/>
                <a:ea typeface="Times New Roman"/>
                <a:cs typeface="Times New Roman"/>
                <a:sym typeface="Times New Roman"/>
              </a:rPr>
              <a:t>	investigates decision making</a:t>
            </a:r>
          </a:p>
          <a:p>
            <a:pPr marL="687388" marR="0" lvl="0" indent="-446088" algn="ctr" rtl="0">
              <a:spcBef>
                <a:spcPts val="1678"/>
              </a:spcBef>
              <a:spcAft>
                <a:spcPts val="0"/>
              </a:spcAft>
              <a:buSzPct val="25000"/>
              <a:buNone/>
            </a:pPr>
            <a:r>
              <a:rPr lang="en-US" sz="4173" b="0" i="0" u="none" strike="noStrike" cap="none">
                <a:solidFill>
                  <a:srgbClr val="000000"/>
                </a:solidFill>
                <a:latin typeface="Times New Roman"/>
                <a:ea typeface="Times New Roman"/>
                <a:cs typeface="Times New Roman"/>
                <a:sym typeface="Times New Roman"/>
              </a:rPr>
              <a:t>We use heuristics, not completely rational beings</a:t>
            </a:r>
          </a:p>
          <a:p>
            <a:pPr marL="687388" marR="0" lvl="0" indent="-446088" algn="ctr" rtl="0">
              <a:spcBef>
                <a:spcPts val="1678"/>
              </a:spcBef>
              <a:spcAft>
                <a:spcPts val="0"/>
              </a:spcAft>
              <a:buNone/>
            </a:pPr>
            <a:endParaRPr sz="4173" b="0" i="1"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2"/>
        <p:cNvGrpSpPr/>
        <p:nvPr/>
      </p:nvGrpSpPr>
      <p:grpSpPr>
        <a:xfrm>
          <a:off x="0" y="0"/>
          <a:ext cx="0" cy="0"/>
          <a:chOff x="0" y="0"/>
          <a:chExt cx="0" cy="0"/>
        </a:xfrm>
      </p:grpSpPr>
      <p:sp>
        <p:nvSpPr>
          <p:cNvPr id="333" name="Shape 333"/>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1" u="none" strike="noStrike" cap="none">
                <a:solidFill>
                  <a:srgbClr val="000000"/>
                </a:solidFill>
                <a:latin typeface="Times New Roman"/>
                <a:ea typeface="Times New Roman"/>
                <a:cs typeface="Times New Roman"/>
                <a:sym typeface="Times New Roman"/>
              </a:rPr>
              <a:t>Behavioural economics/decision science </a:t>
            </a:r>
            <a:r>
              <a:rPr lang="en-US" sz="4400" b="0" i="0" u="none" strike="noStrike" cap="none">
                <a:solidFill>
                  <a:srgbClr val="000000"/>
                </a:solidFill>
                <a:latin typeface="Times New Roman"/>
                <a:ea typeface="Times New Roman"/>
                <a:cs typeface="Times New Roman"/>
                <a:sym typeface="Times New Roman"/>
              </a:rPr>
              <a:t>=</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	investigates decision making</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We use heuristics, not completely rational beings</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Shape 338"/>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chemeClr val="dk1"/>
              </a:buClr>
              <a:buFont typeface="Arial"/>
              <a:buNone/>
            </a:pPr>
            <a:endParaRPr sz="4400" b="0" i="1"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endParaRPr sz="4400" b="0" i="1" u="none" strike="noStrike" cap="none">
              <a:solidFill>
                <a:srgbClr val="000000"/>
              </a:solidFill>
              <a:latin typeface="Times New Roman"/>
              <a:ea typeface="Times New Roman"/>
              <a:cs typeface="Times New Roman"/>
              <a:sym typeface="Times New Roman"/>
            </a:endParaRPr>
          </a:p>
        </p:txBody>
      </p:sp>
      <p:sp>
        <p:nvSpPr>
          <p:cNvPr id="339" name="Shape 339"/>
          <p:cNvSpPr txBox="1"/>
          <p:nvPr/>
        </p:nvSpPr>
        <p:spPr>
          <a:xfrm>
            <a:off x="594719" y="191539"/>
            <a:ext cx="80553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Prospect Theory</a:t>
            </a:r>
          </a:p>
        </p:txBody>
      </p:sp>
      <p:sp>
        <p:nvSpPr>
          <p:cNvPr id="340" name="Shape 340"/>
          <p:cNvSpPr txBox="1"/>
          <p:nvPr/>
        </p:nvSpPr>
        <p:spPr>
          <a:xfrm>
            <a:off x="563039" y="940418"/>
            <a:ext cx="7534199" cy="4497599"/>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X avoids losing $100, Y wins $100.</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X is twice as happy as Y.	</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	(Kahneman and Tversky)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4"/>
        <p:cNvGrpSpPr/>
        <p:nvPr/>
      </p:nvGrpSpPr>
      <p:grpSpPr>
        <a:xfrm>
          <a:off x="0" y="0"/>
          <a:ext cx="0" cy="0"/>
          <a:chOff x="0" y="0"/>
          <a:chExt cx="0" cy="0"/>
        </a:xfrm>
      </p:grpSpPr>
      <p:sp>
        <p:nvSpPr>
          <p:cNvPr id="345" name="Shape 345"/>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chemeClr val="dk1"/>
              </a:buClr>
              <a:buFont typeface="Arial"/>
              <a:buNone/>
            </a:pPr>
            <a:endParaRPr sz="4400" b="0" i="1"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endParaRPr sz="4400" b="0" i="1" u="none" strike="noStrike" cap="none">
              <a:solidFill>
                <a:srgbClr val="000000"/>
              </a:solidFill>
              <a:latin typeface="Times New Roman"/>
              <a:ea typeface="Times New Roman"/>
              <a:cs typeface="Times New Roman"/>
              <a:sym typeface="Times New Roman"/>
            </a:endParaRPr>
          </a:p>
        </p:txBody>
      </p:sp>
      <p:pic>
        <p:nvPicPr>
          <p:cNvPr id="346" name="Shape 346" descr="w200xh200-discount_advert1.png"/>
          <p:cNvPicPr preferRelativeResize="0"/>
          <p:nvPr/>
        </p:nvPicPr>
        <p:blipFill rotWithShape="1">
          <a:blip r:embed="rId3">
            <a:alphaModFix/>
          </a:blip>
          <a:srcRect/>
          <a:stretch/>
        </p:blipFill>
        <p:spPr>
          <a:xfrm>
            <a:off x="5124959" y="3152490"/>
            <a:ext cx="3126599" cy="3126599"/>
          </a:xfrm>
          <a:prstGeom prst="rect">
            <a:avLst/>
          </a:prstGeom>
          <a:noFill/>
          <a:ln>
            <a:noFill/>
          </a:ln>
        </p:spPr>
      </p:pic>
      <p:pic>
        <p:nvPicPr>
          <p:cNvPr id="347" name="Shape 347" descr="free_trial.png"/>
          <p:cNvPicPr preferRelativeResize="0"/>
          <p:nvPr/>
        </p:nvPicPr>
        <p:blipFill rotWithShape="1">
          <a:blip r:embed="rId4">
            <a:alphaModFix/>
          </a:blip>
          <a:srcRect/>
          <a:stretch/>
        </p:blipFill>
        <p:spPr>
          <a:xfrm>
            <a:off x="355679" y="318272"/>
            <a:ext cx="5771399" cy="2972400"/>
          </a:xfrm>
          <a:prstGeom prst="rect">
            <a:avLst/>
          </a:prstGeom>
          <a:noFill/>
          <a:ln>
            <a:noFill/>
          </a:ln>
        </p:spPr>
      </p:pic>
      <p:sp>
        <p:nvSpPr>
          <p:cNvPr id="348" name="Shape 348"/>
          <p:cNvSpPr txBox="1"/>
          <p:nvPr/>
        </p:nvSpPr>
        <p:spPr>
          <a:xfrm>
            <a:off x="355679" y="3636381"/>
            <a:ext cx="4570499" cy="1866299"/>
          </a:xfrm>
          <a:prstGeom prst="rect">
            <a:avLst/>
          </a:prstGeom>
          <a:noFill/>
          <a:ln>
            <a:noFill/>
          </a:ln>
        </p:spPr>
        <p:txBody>
          <a:bodyPr lIns="87550" tIns="43750" rIns="87550" bIns="43750" anchor="t" anchorCtr="0">
            <a:noAutofit/>
          </a:bodyPr>
          <a:lstStyle/>
          <a:p>
            <a:pPr marL="660400" marR="0" lvl="0" indent="-431800" algn="l" rtl="0">
              <a:lnSpc>
                <a:spcPct val="93000"/>
              </a:lnSpc>
              <a:spcBef>
                <a:spcPts val="0"/>
              </a:spcBef>
              <a:spcAft>
                <a:spcPts val="0"/>
              </a:spcAft>
              <a:buClr>
                <a:srgbClr val="000000"/>
              </a:buClr>
              <a:buSzPct val="25000"/>
              <a:buFont typeface="Times New Roman"/>
              <a:buNone/>
            </a:pPr>
            <a:r>
              <a:rPr lang="en-US" sz="2300" b="0" i="0" u="none" strike="noStrike" cap="none">
                <a:solidFill>
                  <a:srgbClr val="000000"/>
                </a:solidFill>
                <a:latin typeface="Times New Roman"/>
                <a:ea typeface="Times New Roman"/>
                <a:cs typeface="Times New Roman"/>
                <a:sym typeface="Times New Roman"/>
              </a:rPr>
              <a:t>More likely to take an action if it is </a:t>
            </a:r>
            <a:r>
              <a:rPr lang="en-US" sz="2300" b="0" i="1" u="none" strike="noStrike" cap="none">
                <a:solidFill>
                  <a:srgbClr val="000000"/>
                </a:solidFill>
                <a:latin typeface="Times New Roman"/>
                <a:ea typeface="Times New Roman"/>
                <a:cs typeface="Times New Roman"/>
                <a:sym typeface="Times New Roman"/>
              </a:rPr>
              <a:t>framed</a:t>
            </a:r>
            <a:r>
              <a:rPr lang="en-US" sz="2300" b="0" i="0" u="none" strike="noStrike" cap="none">
                <a:solidFill>
                  <a:srgbClr val="000000"/>
                </a:solidFill>
                <a:latin typeface="Times New Roman"/>
                <a:ea typeface="Times New Roman"/>
                <a:cs typeface="Times New Roman"/>
                <a:sym typeface="Times New Roman"/>
              </a:rPr>
              <a:t> as a gain rather than a loss.</a:t>
            </a:r>
          </a:p>
          <a:p>
            <a:pPr marL="660400" marR="0" lvl="0" indent="-431800" algn="l" rtl="0">
              <a:lnSpc>
                <a:spcPct val="93000"/>
              </a:lnSpc>
              <a:spcBef>
                <a:spcPts val="1700"/>
              </a:spcBef>
              <a:spcAft>
                <a:spcPts val="0"/>
              </a:spcAft>
              <a:buClr>
                <a:srgbClr val="000000"/>
              </a:buClr>
              <a:buSzPct val="25000"/>
              <a:buFont typeface="Times New Roman"/>
              <a:buNone/>
            </a:pPr>
            <a:r>
              <a:rPr lang="en-US" sz="2300" b="0" i="1" u="none" strike="noStrike" cap="none">
                <a:solidFill>
                  <a:srgbClr val="000000"/>
                </a:solidFill>
                <a:latin typeface="Times New Roman"/>
                <a:ea typeface="Times New Roman"/>
                <a:cs typeface="Times New Roman"/>
                <a:sym typeface="Times New Roman"/>
              </a:rPr>
              <a:t>Don’t tell me how much it costs, tell me how much I save!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2"/>
        <p:cNvGrpSpPr/>
        <p:nvPr/>
      </p:nvGrpSpPr>
      <p:grpSpPr>
        <a:xfrm>
          <a:off x="0" y="0"/>
          <a:ext cx="0" cy="0"/>
          <a:chOff x="0" y="0"/>
          <a:chExt cx="0" cy="0"/>
        </a:xfrm>
      </p:grpSpPr>
      <p:pic>
        <p:nvPicPr>
          <p:cNvPr id="353" name="Shape 353" descr="oddsofdying.jpg"/>
          <p:cNvPicPr preferRelativeResize="0"/>
          <p:nvPr/>
        </p:nvPicPr>
        <p:blipFill rotWithShape="1">
          <a:blip r:embed="rId3">
            <a:alphaModFix/>
          </a:blip>
          <a:srcRect/>
          <a:stretch/>
        </p:blipFill>
        <p:spPr>
          <a:xfrm>
            <a:off x="2014559" y="-303871"/>
            <a:ext cx="5322299" cy="7557899"/>
          </a:xfrm>
          <a:prstGeom prst="rect">
            <a:avLst/>
          </a:prstGeom>
          <a:noFill/>
          <a:ln>
            <a:noFill/>
          </a:ln>
        </p:spPr>
      </p:pic>
      <p:sp>
        <p:nvSpPr>
          <p:cNvPr id="354" name="Shape 354"/>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Risk Assessment</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8"/>
        <p:cNvGrpSpPr/>
        <p:nvPr/>
      </p:nvGrpSpPr>
      <p:grpSpPr>
        <a:xfrm>
          <a:off x="0" y="0"/>
          <a:ext cx="0" cy="0"/>
          <a:chOff x="0" y="0"/>
          <a:chExt cx="0" cy="0"/>
        </a:xfrm>
      </p:grpSpPr>
      <p:sp>
        <p:nvSpPr>
          <p:cNvPr id="359" name="Shape 359"/>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Satisficing</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60" name="Shape 360" descr="080108-174955.jpg"/>
          <p:cNvPicPr preferRelativeResize="0"/>
          <p:nvPr/>
        </p:nvPicPr>
        <p:blipFill rotWithShape="1">
          <a:blip r:embed="rId3">
            <a:alphaModFix/>
          </a:blip>
          <a:srcRect/>
          <a:stretch/>
        </p:blipFill>
        <p:spPr>
          <a:xfrm>
            <a:off x="2221919" y="1286054"/>
            <a:ext cx="4530600" cy="4530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sp>
        <p:nvSpPr>
          <p:cNvPr id="365" name="Shape 365"/>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1" u="none" strike="noStrike" cap="none">
                <a:solidFill>
                  <a:srgbClr val="000000"/>
                </a:solidFill>
                <a:latin typeface="Times New Roman"/>
                <a:ea typeface="Times New Roman"/>
                <a:cs typeface="Times New Roman"/>
                <a:sym typeface="Times New Roman"/>
              </a:rPr>
              <a:t>Different aspects of mental processing</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Minds composed of affective (“heart”) and cognitive (“head”) components.</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Social decision making uses heart and other decision making uses head.</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descr="http://www.tcpipguide.com/free/diagrams/tcpiplayers.png"/>
          <p:cNvPicPr preferRelativeResize="0"/>
          <p:nvPr/>
        </p:nvPicPr>
        <p:blipFill rotWithShape="1">
          <a:blip r:embed="rId3">
            <a:alphaModFix/>
          </a:blip>
          <a:srcRect/>
          <a:stretch/>
        </p:blipFill>
        <p:spPr>
          <a:xfrm>
            <a:off x="251519" y="412987"/>
            <a:ext cx="4255499" cy="5824200"/>
          </a:xfrm>
          <a:prstGeom prst="rect">
            <a:avLst/>
          </a:prstGeom>
          <a:noFill/>
          <a:ln>
            <a:noFill/>
          </a:ln>
        </p:spPr>
      </p:pic>
      <p:sp>
        <p:nvSpPr>
          <p:cNvPr id="219" name="Shape 219"/>
          <p:cNvSpPr txBox="1"/>
          <p:nvPr/>
        </p:nvSpPr>
        <p:spPr>
          <a:xfrm>
            <a:off x="4106717" y="412987"/>
            <a:ext cx="4386899"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What’s the missing layer?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9"/>
        <p:cNvGrpSpPr/>
        <p:nvPr/>
      </p:nvGrpSpPr>
      <p:grpSpPr>
        <a:xfrm>
          <a:off x="0" y="0"/>
          <a:ext cx="0" cy="0"/>
          <a:chOff x="0" y="0"/>
          <a:chExt cx="0" cy="0"/>
        </a:xfrm>
      </p:grpSpPr>
      <p:sp>
        <p:nvSpPr>
          <p:cNvPr id="370" name="Shape 370"/>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Affect heuristic</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71" name="Shape 371"/>
          <p:cNvPicPr preferRelativeResize="0"/>
          <p:nvPr/>
        </p:nvPicPr>
        <p:blipFill rotWithShape="1">
          <a:blip r:embed="rId3">
            <a:alphaModFix/>
          </a:blip>
          <a:srcRect/>
          <a:stretch/>
        </p:blipFill>
        <p:spPr>
          <a:xfrm>
            <a:off x="2152799" y="1562563"/>
            <a:ext cx="5529599" cy="47813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Shape 376"/>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Fundamental Attribution Error</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77" name="Shape 377"/>
          <p:cNvPicPr preferRelativeResize="0"/>
          <p:nvPr/>
        </p:nvPicPr>
        <p:blipFill rotWithShape="1">
          <a:blip r:embed="rId3">
            <a:alphaModFix/>
          </a:blip>
          <a:srcRect/>
          <a:stretch/>
        </p:blipFill>
        <p:spPr>
          <a:xfrm>
            <a:off x="2360159" y="1355181"/>
            <a:ext cx="4078200" cy="51068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1"/>
        <p:cNvGrpSpPr/>
        <p:nvPr/>
      </p:nvGrpSpPr>
      <p:grpSpPr>
        <a:xfrm>
          <a:off x="0" y="0"/>
          <a:ext cx="0" cy="0"/>
          <a:chOff x="0" y="0"/>
          <a:chExt cx="0" cy="0"/>
        </a:xfrm>
      </p:grpSpPr>
      <p:sp>
        <p:nvSpPr>
          <p:cNvPr id="382" name="Shape 382"/>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Fundamental Attribution Error</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83" name="Shape 383"/>
          <p:cNvPicPr preferRelativeResize="0"/>
          <p:nvPr/>
        </p:nvPicPr>
        <p:blipFill rotWithShape="1">
          <a:blip r:embed="rId3">
            <a:alphaModFix/>
          </a:blip>
          <a:srcRect/>
          <a:stretch/>
        </p:blipFill>
        <p:spPr>
          <a:xfrm>
            <a:off x="2360159" y="1355181"/>
            <a:ext cx="4078200" cy="51068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7"/>
        <p:cNvGrpSpPr/>
        <p:nvPr/>
      </p:nvGrpSpPr>
      <p:grpSpPr>
        <a:xfrm>
          <a:off x="0" y="0"/>
          <a:ext cx="0" cy="0"/>
          <a:chOff x="0" y="0"/>
          <a:chExt cx="0" cy="0"/>
        </a:xfrm>
      </p:grpSpPr>
      <p:sp>
        <p:nvSpPr>
          <p:cNvPr id="388" name="Shape 388"/>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Fundamental Attribution Error</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89" name="Shape 389"/>
          <p:cNvPicPr preferRelativeResize="0"/>
          <p:nvPr/>
        </p:nvPicPr>
        <p:blipFill rotWithShape="1">
          <a:blip r:embed="rId3">
            <a:alphaModFix/>
          </a:blip>
          <a:srcRect/>
          <a:stretch/>
        </p:blipFill>
        <p:spPr>
          <a:xfrm>
            <a:off x="2360159" y="1355181"/>
            <a:ext cx="4078200" cy="51068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4" name="Shape 394"/>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1" i="0" u="none" strike="noStrike" cap="none">
                <a:solidFill>
                  <a:srgbClr val="000000"/>
                </a:solidFill>
                <a:latin typeface="Times New Roman"/>
                <a:ea typeface="Times New Roman"/>
                <a:cs typeface="Times New Roman"/>
                <a:sym typeface="Times New Roman"/>
              </a:rPr>
              <a:t>Fundamental Attribution Error</a:t>
            </a:r>
          </a:p>
          <a:p>
            <a:pPr marL="0" marR="0" lvl="0" indent="0" algn="l" rtl="0">
              <a:lnSpc>
                <a:spcPct val="93000"/>
              </a:lnSpc>
              <a:spcBef>
                <a:spcPts val="0"/>
              </a:spcBef>
              <a:spcAft>
                <a:spcPts val="0"/>
              </a:spcAft>
              <a:buNone/>
            </a:pPr>
            <a:endParaRPr sz="4400" b="1" i="0" u="none" strike="noStrike" cap="none">
              <a:solidFill>
                <a:srgbClr val="000000"/>
              </a:solidFill>
              <a:latin typeface="Times New Roman"/>
              <a:ea typeface="Times New Roman"/>
              <a:cs typeface="Times New Roman"/>
              <a:sym typeface="Times New Roman"/>
            </a:endParaRPr>
          </a:p>
        </p:txBody>
      </p:sp>
      <p:pic>
        <p:nvPicPr>
          <p:cNvPr id="395" name="Shape 395"/>
          <p:cNvPicPr preferRelativeResize="0"/>
          <p:nvPr/>
        </p:nvPicPr>
        <p:blipFill rotWithShape="1">
          <a:blip r:embed="rId3">
            <a:alphaModFix/>
          </a:blip>
          <a:srcRect/>
          <a:stretch/>
        </p:blipFill>
        <p:spPr>
          <a:xfrm>
            <a:off x="2360159" y="1355181"/>
            <a:ext cx="4078200" cy="51068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9"/>
        <p:cNvGrpSpPr/>
        <p:nvPr/>
      </p:nvGrpSpPr>
      <p:grpSpPr>
        <a:xfrm>
          <a:off x="0" y="0"/>
          <a:ext cx="0" cy="0"/>
          <a:chOff x="0" y="0"/>
          <a:chExt cx="0" cy="0"/>
        </a:xfrm>
      </p:grpSpPr>
      <p:sp>
        <p:nvSpPr>
          <p:cNvPr id="400" name="Shape 400"/>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None/>
            </a:pPr>
            <a:endParaRPr sz="1700" b="0" i="0" u="none" strike="noStrike" cap="none">
              <a:solidFill>
                <a:srgbClr val="000000"/>
              </a:solidFill>
              <a:latin typeface="Arial"/>
              <a:ea typeface="Arial"/>
              <a:cs typeface="Arial"/>
              <a:sym typeface="Arial"/>
            </a:endParaRPr>
          </a:p>
        </p:txBody>
      </p:sp>
      <p:pic>
        <p:nvPicPr>
          <p:cNvPr id="401" name="Shape 401" descr="workplace safety.jpg"/>
          <p:cNvPicPr preferRelativeResize="0"/>
          <p:nvPr/>
        </p:nvPicPr>
        <p:blipFill rotWithShape="1">
          <a:blip r:embed="rId3">
            <a:alphaModFix/>
          </a:blip>
          <a:srcRect/>
          <a:stretch/>
        </p:blipFill>
        <p:spPr>
          <a:xfrm>
            <a:off x="701279" y="802163"/>
            <a:ext cx="7894200" cy="5599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5"/>
        <p:cNvGrpSpPr/>
        <p:nvPr/>
      </p:nvGrpSpPr>
      <p:grpSpPr>
        <a:xfrm>
          <a:off x="0" y="0"/>
          <a:ext cx="0" cy="0"/>
          <a:chOff x="0" y="0"/>
          <a:chExt cx="0" cy="0"/>
        </a:xfrm>
      </p:grpSpPr>
      <p:sp>
        <p:nvSpPr>
          <p:cNvPr id="406" name="Shape 406"/>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Social psychology =</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	explains the thoughts, feelings and behaviours influenced by the actual, imagined, or implied presence of others.</a:t>
            </a:r>
          </a:p>
          <a:p>
            <a:pPr marL="660400" marR="0" lvl="0" indent="-431800" algn="l" rtl="0">
              <a:lnSpc>
                <a:spcPct val="93000"/>
              </a:lnSpc>
              <a:spcBef>
                <a:spcPts val="1700"/>
              </a:spcBef>
              <a:spcAft>
                <a:spcPts val="0"/>
              </a:spcAft>
              <a:buClr>
                <a:srgbClr val="000000"/>
              </a:buClr>
              <a:buSzPct val="25000"/>
              <a:buFont typeface="Times New Roman"/>
              <a:buNone/>
            </a:pPr>
            <a:r>
              <a:rPr lang="en-US" sz="4400" b="0" i="1" u="none" strike="noStrike" cap="none">
                <a:solidFill>
                  <a:srgbClr val="000000"/>
                </a:solidFill>
                <a:latin typeface="Times New Roman"/>
                <a:ea typeface="Times New Roman"/>
                <a:cs typeface="Times New Roman"/>
                <a:sym typeface="Times New Roman"/>
              </a:rPr>
              <a:t>Persuasion, prejudice, conformity!</a:t>
            </a:r>
          </a:p>
          <a:p>
            <a:pPr marL="660400" marR="0" lvl="0" indent="-431800" algn="l" rtl="0">
              <a:lnSpc>
                <a:spcPct val="93000"/>
              </a:lnSpc>
              <a:spcBef>
                <a:spcPts val="1700"/>
              </a:spcBef>
              <a:spcAft>
                <a:spcPts val="0"/>
              </a:spcAft>
              <a:buClr>
                <a:srgbClr val="000000"/>
              </a:buClr>
              <a:buSzPct val="25000"/>
              <a:buFont typeface="Times New Roman"/>
              <a:buNone/>
            </a:pPr>
            <a:r>
              <a:rPr lang="en-US" sz="4400" b="0" i="1" u="none" strike="noStrike" cap="none">
                <a:solidFill>
                  <a:srgbClr val="000000"/>
                </a:solidFill>
                <a:latin typeface="Times New Roman"/>
                <a:ea typeface="Times New Roman"/>
                <a:cs typeface="Times New Roman"/>
                <a:sym typeface="Times New Roman"/>
              </a:rPr>
              <a:t>With rise of social systems, attack vector.</a:t>
            </a:r>
          </a:p>
          <a:p>
            <a:pPr marL="0" marR="0" lvl="0" indent="0" algn="l" rtl="0">
              <a:lnSpc>
                <a:spcPct val="93000"/>
              </a:lnSpc>
              <a:spcBef>
                <a:spcPts val="0"/>
              </a:spcBef>
              <a:spcAft>
                <a:spcPts val="0"/>
              </a:spcAft>
              <a:buNone/>
            </a:pPr>
            <a:endParaRPr sz="4400" b="0" i="1"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0"/>
        <p:cNvGrpSpPr/>
        <p:nvPr/>
      </p:nvGrpSpPr>
      <p:grpSpPr>
        <a:xfrm>
          <a:off x="0" y="0"/>
          <a:ext cx="0" cy="0"/>
          <a:chOff x="0" y="0"/>
          <a:chExt cx="0" cy="0"/>
        </a:xfrm>
      </p:grpSpPr>
      <p:sp>
        <p:nvSpPr>
          <p:cNvPr id="411" name="Shape 411"/>
          <p:cNvSpPr txBox="1"/>
          <p:nvPr/>
        </p:nvSpPr>
        <p:spPr>
          <a:xfrm>
            <a:off x="-128159" y="-27362"/>
            <a:ext cx="9272099" cy="77841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Solomon Asch (1951).</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People can be induced to deny the evidence of their senses in order to conform to a group.</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Choose closest matching length of the right.</a:t>
            </a: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4400" b="0"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pic>
        <p:nvPicPr>
          <p:cNvPr id="412" name="Shape 412"/>
          <p:cNvPicPr preferRelativeResize="0"/>
          <p:nvPr/>
        </p:nvPicPr>
        <p:blipFill rotWithShape="1">
          <a:blip r:embed="rId3">
            <a:alphaModFix/>
          </a:blip>
          <a:srcRect/>
          <a:stretch/>
        </p:blipFill>
        <p:spPr>
          <a:xfrm>
            <a:off x="2498399" y="3175533"/>
            <a:ext cx="4654199" cy="30185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6"/>
        <p:cNvGrpSpPr/>
        <p:nvPr/>
      </p:nvGrpSpPr>
      <p:grpSpPr>
        <a:xfrm>
          <a:off x="0" y="0"/>
          <a:ext cx="0" cy="0"/>
          <a:chOff x="0" y="0"/>
          <a:chExt cx="0" cy="0"/>
        </a:xfrm>
      </p:grpSpPr>
      <p:sp>
        <p:nvSpPr>
          <p:cNvPr id="417" name="Shape 417"/>
          <p:cNvSpPr txBox="1"/>
          <p:nvPr/>
        </p:nvSpPr>
        <p:spPr>
          <a:xfrm>
            <a:off x="-128159" y="-27362"/>
            <a:ext cx="9272099" cy="77841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Solomon Asch (1951).</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People can be induced to deny the evidence of their senses in order to conform to a group.</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Choose closest matching length of the right.</a:t>
            </a: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4400" b="0"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pic>
        <p:nvPicPr>
          <p:cNvPr id="418" name="Shape 418"/>
          <p:cNvPicPr preferRelativeResize="0"/>
          <p:nvPr/>
        </p:nvPicPr>
        <p:blipFill rotWithShape="1">
          <a:blip r:embed="rId3">
            <a:alphaModFix/>
          </a:blip>
          <a:srcRect/>
          <a:stretch/>
        </p:blipFill>
        <p:spPr>
          <a:xfrm>
            <a:off x="2498399" y="3175533"/>
            <a:ext cx="4654199" cy="30185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2"/>
        <p:cNvGrpSpPr/>
        <p:nvPr/>
      </p:nvGrpSpPr>
      <p:grpSpPr>
        <a:xfrm>
          <a:off x="0" y="0"/>
          <a:ext cx="0" cy="0"/>
          <a:chOff x="0" y="0"/>
          <a:chExt cx="0" cy="0"/>
        </a:xfrm>
      </p:grpSpPr>
      <p:sp>
        <p:nvSpPr>
          <p:cNvPr id="423" name="Shape 423"/>
          <p:cNvSpPr txBox="1"/>
          <p:nvPr/>
        </p:nvSpPr>
        <p:spPr>
          <a:xfrm>
            <a:off x="-128159" y="-27362"/>
            <a:ext cx="9272099" cy="77841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Solomon Asch (1951).</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People can be induced to deny the evidence of their senses in order to conform to a group.</a:t>
            </a:r>
          </a:p>
          <a:p>
            <a:pPr marL="660400" marR="0" lvl="0" indent="-431800" algn="l" rtl="0">
              <a:lnSpc>
                <a:spcPct val="93000"/>
              </a:lnSpc>
              <a:spcBef>
                <a:spcPts val="1700"/>
              </a:spcBef>
              <a:spcAft>
                <a:spcPts val="0"/>
              </a:spcAft>
              <a:buClr>
                <a:srgbClr val="000000"/>
              </a:buClr>
              <a:buSzPct val="25000"/>
              <a:buFont typeface="Times New Roman"/>
              <a:buNone/>
            </a:pPr>
            <a:r>
              <a:rPr lang="en-US" sz="3400" b="0" i="0" u="none" strike="noStrike" cap="none">
                <a:solidFill>
                  <a:srgbClr val="000000"/>
                </a:solidFill>
                <a:latin typeface="Times New Roman"/>
                <a:ea typeface="Times New Roman"/>
                <a:cs typeface="Times New Roman"/>
                <a:sym typeface="Times New Roman"/>
              </a:rPr>
              <a:t>Choose closest matching length of the right.</a:t>
            </a: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3400" b="0" i="0" u="none" strike="noStrike" cap="none">
              <a:solidFill>
                <a:srgbClr val="000000"/>
              </a:solidFill>
              <a:latin typeface="Times New Roman"/>
              <a:ea typeface="Times New Roman"/>
              <a:cs typeface="Times New Roman"/>
              <a:sym typeface="Times New Roman"/>
            </a:endParaRPr>
          </a:p>
          <a:p>
            <a:pPr marL="660400" marR="0" lvl="0" indent="-431800" algn="l" rtl="0">
              <a:lnSpc>
                <a:spcPct val="93000"/>
              </a:lnSpc>
              <a:spcBef>
                <a:spcPts val="1700"/>
              </a:spcBef>
              <a:spcAft>
                <a:spcPts val="0"/>
              </a:spcAft>
              <a:buClr>
                <a:schemeClr val="dk1"/>
              </a:buClr>
              <a:buFont typeface="Arial"/>
              <a:buNone/>
            </a:pPr>
            <a:endParaRPr sz="4400" b="0"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pic>
        <p:nvPicPr>
          <p:cNvPr id="424" name="Shape 424"/>
          <p:cNvPicPr preferRelativeResize="0"/>
          <p:nvPr/>
        </p:nvPicPr>
        <p:blipFill rotWithShape="1">
          <a:blip r:embed="rId3">
            <a:alphaModFix/>
          </a:blip>
          <a:srcRect/>
          <a:stretch/>
        </p:blipFill>
        <p:spPr>
          <a:xfrm>
            <a:off x="2498399" y="3175533"/>
            <a:ext cx="4654199" cy="3018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Shape 224" descr="http://www.tcpipguide.com/free/diagrams/tcpiplayers.png"/>
          <p:cNvPicPr preferRelativeResize="0"/>
          <p:nvPr/>
        </p:nvPicPr>
        <p:blipFill rotWithShape="1">
          <a:blip r:embed="rId3">
            <a:alphaModFix/>
          </a:blip>
          <a:srcRect/>
          <a:stretch/>
        </p:blipFill>
        <p:spPr>
          <a:xfrm>
            <a:off x="251519" y="412987"/>
            <a:ext cx="4255499" cy="5824200"/>
          </a:xfrm>
          <a:prstGeom prst="rect">
            <a:avLst/>
          </a:prstGeom>
          <a:noFill/>
          <a:ln>
            <a:noFill/>
          </a:ln>
        </p:spPr>
      </p:pic>
      <p:sp>
        <p:nvSpPr>
          <p:cNvPr id="225" name="Shape 225"/>
          <p:cNvSpPr txBox="1"/>
          <p:nvPr/>
        </p:nvSpPr>
        <p:spPr>
          <a:xfrm>
            <a:off x="4106717" y="412987"/>
            <a:ext cx="4386899"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Layer 8 – people.</a:t>
            </a:r>
          </a:p>
          <a:p>
            <a:pPr marL="793750" marR="0" lvl="0" indent="-6350" algn="l" rtl="0">
              <a:spcBef>
                <a:spcPts val="2800"/>
              </a:spcBef>
              <a:spcAft>
                <a:spcPts val="0"/>
              </a:spcAft>
              <a:buSzPct val="25000"/>
              <a:buNone/>
            </a:pPr>
            <a:r>
              <a:rPr lang="en-US" sz="3600" b="1" i="1" u="none" strike="noStrike" cap="none">
                <a:solidFill>
                  <a:srgbClr val="000000"/>
                </a:solidFill>
                <a:latin typeface="Arial"/>
                <a:ea typeface="Arial"/>
                <a:cs typeface="Arial"/>
                <a:sym typeface="Arial"/>
              </a:rPr>
              <a:t>Amateurs hack systems, </a:t>
            </a:r>
            <a:br>
              <a:rPr lang="en-US" sz="3600" b="1" i="1" u="none" strike="noStrike" cap="none">
                <a:solidFill>
                  <a:srgbClr val="000000"/>
                </a:solidFill>
                <a:latin typeface="Arial"/>
                <a:ea typeface="Arial"/>
                <a:cs typeface="Arial"/>
                <a:sym typeface="Arial"/>
              </a:rPr>
            </a:br>
            <a:r>
              <a:rPr lang="en-US" sz="3600" b="1" i="1" u="none" strike="noStrike" cap="none">
                <a:solidFill>
                  <a:srgbClr val="000000"/>
                </a:solidFill>
                <a:latin typeface="Arial"/>
                <a:ea typeface="Arial"/>
                <a:cs typeface="Arial"/>
                <a:sym typeface="Arial"/>
              </a:rPr>
              <a:t>professionals hack people.</a:t>
            </a:r>
            <a:br>
              <a:rPr lang="en-US" sz="3600" b="1" i="1" u="none" strike="noStrike" cap="none">
                <a:solidFill>
                  <a:srgbClr val="000000"/>
                </a:solidFill>
                <a:latin typeface="Arial"/>
                <a:ea typeface="Arial"/>
                <a:cs typeface="Arial"/>
                <a:sym typeface="Arial"/>
              </a:rPr>
            </a:br>
            <a:r>
              <a:rPr lang="en-US" sz="3600" b="1" i="1" u="none" strike="noStrike" cap="none">
                <a:solidFill>
                  <a:srgbClr val="000000"/>
                </a:solidFill>
                <a:latin typeface="Arial"/>
                <a:ea typeface="Arial"/>
                <a:cs typeface="Arial"/>
                <a:sym typeface="Arial"/>
              </a:rPr>
              <a:t> — Bruce Schneier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8"/>
        <p:cNvGrpSpPr/>
        <p:nvPr/>
      </p:nvGrpSpPr>
      <p:grpSpPr>
        <a:xfrm>
          <a:off x="0" y="0"/>
          <a:ext cx="0" cy="0"/>
          <a:chOff x="0" y="0"/>
          <a:chExt cx="0" cy="0"/>
        </a:xfrm>
      </p:grpSpPr>
      <p:pic>
        <p:nvPicPr>
          <p:cNvPr id="429" name="Shape 429" descr="23875653.JPG"/>
          <p:cNvPicPr preferRelativeResize="0"/>
          <p:nvPr/>
        </p:nvPicPr>
        <p:blipFill rotWithShape="1">
          <a:blip r:embed="rId3">
            <a:alphaModFix/>
          </a:blip>
          <a:srcRect/>
          <a:stretch/>
        </p:blipFill>
        <p:spPr>
          <a:xfrm>
            <a:off x="0" y="276509"/>
            <a:ext cx="9198600" cy="6332400"/>
          </a:xfrm>
          <a:prstGeom prst="rect">
            <a:avLst/>
          </a:prstGeom>
          <a:noFill/>
          <a:ln>
            <a:noFill/>
          </a:ln>
        </p:spPr>
      </p:pic>
      <p:sp>
        <p:nvSpPr>
          <p:cNvPr id="430" name="Shape 430"/>
          <p:cNvSpPr txBox="1"/>
          <p:nvPr/>
        </p:nvSpPr>
        <p:spPr>
          <a:xfrm>
            <a:off x="456479" y="3221617"/>
            <a:ext cx="8231100" cy="34896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FFFFFF"/>
              </a:buClr>
              <a:buSzPct val="25000"/>
              <a:buFont typeface="Times New Roman"/>
              <a:buNone/>
            </a:pPr>
            <a:r>
              <a:rPr lang="en-US" sz="4400" b="0" i="0" u="none" strike="noStrike" cap="none">
                <a:solidFill>
                  <a:srgbClr val="FFFFFF"/>
                </a:solidFill>
                <a:latin typeface="Times New Roman"/>
                <a:ea typeface="Times New Roman"/>
                <a:cs typeface="Times New Roman"/>
                <a:sym typeface="Times New Roman"/>
              </a:rPr>
              <a:t>Stanley Milgram (1960s).</a:t>
            </a:r>
          </a:p>
          <a:p>
            <a:pPr marL="660400" marR="0" lvl="0" indent="-431800" algn="l" rtl="0">
              <a:lnSpc>
                <a:spcPct val="93000"/>
              </a:lnSpc>
              <a:spcBef>
                <a:spcPts val="1700"/>
              </a:spcBef>
              <a:spcAft>
                <a:spcPts val="0"/>
              </a:spcAft>
              <a:buClr>
                <a:srgbClr val="FFFFFF"/>
              </a:buClr>
              <a:buSzPct val="25000"/>
              <a:buFont typeface="Times New Roman"/>
              <a:buNone/>
            </a:pPr>
            <a:r>
              <a:rPr lang="en-US" sz="4400" b="0" i="0" u="none" strike="noStrike" cap="none">
                <a:solidFill>
                  <a:srgbClr val="FFFFFF"/>
                </a:solidFill>
                <a:latin typeface="Times New Roman"/>
                <a:ea typeface="Times New Roman"/>
                <a:cs typeface="Times New Roman"/>
                <a:sym typeface="Times New Roman"/>
              </a:rPr>
              <a:t>People will do immoral things and obey authority rather than their conscience.</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
        <p:cNvGrpSpPr/>
        <p:nvPr/>
      </p:nvGrpSpPr>
      <p:grpSpPr>
        <a:xfrm>
          <a:off x="0" y="0"/>
          <a:ext cx="0" cy="0"/>
          <a:chOff x="0" y="0"/>
          <a:chExt cx="0" cy="0"/>
        </a:xfrm>
      </p:grpSpPr>
      <p:pic>
        <p:nvPicPr>
          <p:cNvPr id="435" name="Shape 435" descr="23875653.JPG"/>
          <p:cNvPicPr preferRelativeResize="0"/>
          <p:nvPr/>
        </p:nvPicPr>
        <p:blipFill rotWithShape="1">
          <a:blip r:embed="rId3">
            <a:alphaModFix/>
          </a:blip>
          <a:srcRect/>
          <a:stretch/>
        </p:blipFill>
        <p:spPr>
          <a:xfrm>
            <a:off x="0" y="276509"/>
            <a:ext cx="9198600" cy="6332400"/>
          </a:xfrm>
          <a:prstGeom prst="rect">
            <a:avLst/>
          </a:prstGeom>
          <a:noFill/>
          <a:ln>
            <a:noFill/>
          </a:ln>
        </p:spPr>
      </p:pic>
      <p:sp>
        <p:nvSpPr>
          <p:cNvPr id="436" name="Shape 436"/>
          <p:cNvSpPr txBox="1"/>
          <p:nvPr/>
        </p:nvSpPr>
        <p:spPr>
          <a:xfrm>
            <a:off x="456479" y="3221617"/>
            <a:ext cx="8231100" cy="34896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FFFFFF"/>
              </a:buClr>
              <a:buSzPct val="25000"/>
              <a:buFont typeface="Times New Roman"/>
              <a:buNone/>
            </a:pPr>
            <a:r>
              <a:rPr lang="en-US" sz="4400" b="0" i="0" u="none" strike="noStrike" cap="none">
                <a:solidFill>
                  <a:srgbClr val="FFFFFF"/>
                </a:solidFill>
                <a:latin typeface="Times New Roman"/>
                <a:ea typeface="Times New Roman"/>
                <a:cs typeface="Times New Roman"/>
                <a:sym typeface="Times New Roman"/>
              </a:rPr>
              <a:t>Stanley Milgram (1960s).</a:t>
            </a:r>
          </a:p>
          <a:p>
            <a:pPr marL="660400" marR="0" lvl="0" indent="-431800" algn="l" rtl="0">
              <a:lnSpc>
                <a:spcPct val="93000"/>
              </a:lnSpc>
              <a:spcBef>
                <a:spcPts val="1700"/>
              </a:spcBef>
              <a:spcAft>
                <a:spcPts val="0"/>
              </a:spcAft>
              <a:buClr>
                <a:srgbClr val="FFFFFF"/>
              </a:buClr>
              <a:buSzPct val="25000"/>
              <a:buFont typeface="Times New Roman"/>
              <a:buNone/>
            </a:pPr>
            <a:r>
              <a:rPr lang="en-US" sz="4400" b="0" i="0" u="none" strike="noStrike" cap="none">
                <a:solidFill>
                  <a:srgbClr val="FFFFFF"/>
                </a:solidFill>
                <a:latin typeface="Times New Roman"/>
                <a:ea typeface="Times New Roman"/>
                <a:cs typeface="Times New Roman"/>
                <a:sym typeface="Times New Roman"/>
              </a:rPr>
              <a:t>People will do immoral things and obey authority rather than their conscience.</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 </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0"/>
        <p:cNvGrpSpPr/>
        <p:nvPr/>
      </p:nvGrpSpPr>
      <p:grpSpPr>
        <a:xfrm>
          <a:off x="0" y="0"/>
          <a:ext cx="0" cy="0"/>
          <a:chOff x="0" y="0"/>
          <a:chExt cx="0" cy="0"/>
        </a:xfrm>
      </p:grpSpPr>
      <p:pic>
        <p:nvPicPr>
          <p:cNvPr id="441" name="Shape 441" descr="The.Stanford.Prison.Experiment.VHSRip.XviD-20R1.jpg"/>
          <p:cNvPicPr preferRelativeResize="0"/>
          <p:nvPr/>
        </p:nvPicPr>
        <p:blipFill rotWithShape="1">
          <a:blip r:embed="rId3">
            <a:alphaModFix/>
          </a:blip>
          <a:srcRect/>
          <a:stretch/>
        </p:blipFill>
        <p:spPr>
          <a:xfrm>
            <a:off x="0" y="138254"/>
            <a:ext cx="9275100" cy="6539699"/>
          </a:xfrm>
          <a:prstGeom prst="rect">
            <a:avLst/>
          </a:prstGeom>
          <a:noFill/>
          <a:ln>
            <a:noFill/>
          </a:ln>
        </p:spPr>
      </p:pic>
      <p:sp>
        <p:nvSpPr>
          <p:cNvPr id="442" name="Shape 442"/>
          <p:cNvSpPr txBox="1"/>
          <p:nvPr/>
        </p:nvSpPr>
        <p:spPr>
          <a:xfrm>
            <a:off x="456479" y="53285"/>
            <a:ext cx="4322999" cy="7316099"/>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chemeClr val="lt1"/>
              </a:buClr>
              <a:buSzPct val="25000"/>
              <a:buFont typeface="Times New Roman"/>
              <a:buNone/>
            </a:pPr>
            <a:r>
              <a:rPr lang="en-US" sz="4400" b="0" i="0" u="none" strike="noStrike" cap="none">
                <a:solidFill>
                  <a:schemeClr val="lt1"/>
                </a:solidFill>
                <a:latin typeface="Times New Roman"/>
                <a:ea typeface="Times New Roman"/>
                <a:cs typeface="Times New Roman"/>
                <a:sym typeface="Times New Roman"/>
              </a:rPr>
              <a:t>Philip Zimbardo (1971).</a:t>
            </a:r>
          </a:p>
          <a:p>
            <a:pPr marL="660400" marR="0" lvl="0" indent="-431800" algn="l" rtl="0">
              <a:lnSpc>
                <a:spcPct val="93000"/>
              </a:lnSpc>
              <a:spcBef>
                <a:spcPts val="1700"/>
              </a:spcBef>
              <a:spcAft>
                <a:spcPts val="0"/>
              </a:spcAft>
              <a:buClr>
                <a:schemeClr val="lt1"/>
              </a:buClr>
              <a:buSzPct val="25000"/>
              <a:buFont typeface="Times New Roman"/>
              <a:buNone/>
            </a:pPr>
            <a:r>
              <a:rPr lang="en-US" sz="4400" b="0" i="0" u="none" strike="noStrike" cap="none">
                <a:solidFill>
                  <a:schemeClr val="lt1"/>
                </a:solidFill>
                <a:latin typeface="Times New Roman"/>
                <a:ea typeface="Times New Roman"/>
                <a:cs typeface="Times New Roman"/>
                <a:sym typeface="Times New Roman"/>
              </a:rPr>
              <a:t>Normal people can behave wickedly in the absence of orders.</a:t>
            </a:r>
          </a:p>
          <a:p>
            <a:pPr marL="660400" marR="0" lvl="0" indent="-431800" algn="l" rtl="0">
              <a:lnSpc>
                <a:spcPct val="93000"/>
              </a:lnSpc>
              <a:spcBef>
                <a:spcPts val="1700"/>
              </a:spcBef>
              <a:spcAft>
                <a:spcPts val="0"/>
              </a:spcAft>
              <a:buClr>
                <a:schemeClr val="lt1"/>
              </a:buClr>
              <a:buSzPct val="25000"/>
              <a:buFont typeface="Times New Roman"/>
              <a:buNone/>
            </a:pPr>
            <a:r>
              <a:rPr lang="en-US" sz="4400" b="0" i="0" u="none" strike="noStrike" cap="none">
                <a:solidFill>
                  <a:schemeClr val="lt1"/>
                </a:solidFill>
                <a:latin typeface="Times New Roman"/>
                <a:ea typeface="Times New Roman"/>
                <a:cs typeface="Times New Roman"/>
                <a:sym typeface="Times New Roman"/>
              </a:rPr>
              <a:t>Experiment halted after </a:t>
            </a:r>
            <a:r>
              <a:rPr lang="en-US" sz="4400" b="1" i="0" u="none" strike="noStrike" cap="none">
                <a:solidFill>
                  <a:schemeClr val="lt1"/>
                </a:solidFill>
                <a:latin typeface="Times New Roman"/>
                <a:ea typeface="Times New Roman"/>
                <a:cs typeface="Times New Roman"/>
                <a:sym typeface="Times New Roman"/>
              </a:rPr>
              <a:t>six</a:t>
            </a:r>
            <a:r>
              <a:rPr lang="en-US" sz="4400" b="0" i="0" u="none" strike="noStrike" cap="none">
                <a:solidFill>
                  <a:schemeClr val="lt1"/>
                </a:solidFill>
                <a:latin typeface="Times New Roman"/>
                <a:ea typeface="Times New Roman"/>
                <a:cs typeface="Times New Roman"/>
                <a:sym typeface="Times New Roman"/>
              </a:rPr>
              <a:t> </a:t>
            </a:r>
            <a:r>
              <a:rPr lang="en-US" sz="4400" b="1" i="0" u="none" strike="noStrike" cap="none">
                <a:solidFill>
                  <a:schemeClr val="lt1"/>
                </a:solidFill>
                <a:latin typeface="Times New Roman"/>
                <a:ea typeface="Times New Roman"/>
                <a:cs typeface="Times New Roman"/>
                <a:sym typeface="Times New Roman"/>
              </a:rPr>
              <a:t>days</a:t>
            </a:r>
            <a:r>
              <a:rPr lang="en-US" sz="4400" b="0" i="0" u="none" strike="noStrike" cap="none">
                <a:solidFill>
                  <a:schemeClr val="lt1"/>
                </a:solidFill>
                <a:latin typeface="Times New Roman"/>
                <a:ea typeface="Times New Roman"/>
                <a:cs typeface="Times New Roman"/>
                <a:sym typeface="Times New Roman"/>
              </a:rPr>
              <a:t>.</a:t>
            </a:r>
          </a:p>
          <a:p>
            <a:pPr marL="0" marR="0" lvl="0" indent="0" algn="l" rtl="0">
              <a:lnSpc>
                <a:spcPct val="93000"/>
              </a:lnSpc>
              <a:spcBef>
                <a:spcPts val="0"/>
              </a:spcBef>
              <a:spcAft>
                <a:spcPts val="0"/>
              </a:spcAft>
              <a:buNone/>
            </a:pPr>
            <a:endParaRPr sz="4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6"/>
        <p:cNvGrpSpPr/>
        <p:nvPr/>
      </p:nvGrpSpPr>
      <p:grpSpPr>
        <a:xfrm>
          <a:off x="0" y="0"/>
          <a:ext cx="0" cy="0"/>
          <a:chOff x="0" y="0"/>
          <a:chExt cx="0" cy="0"/>
        </a:xfrm>
      </p:grpSpPr>
      <p:sp>
        <p:nvSpPr>
          <p:cNvPr id="447" name="Shape 447"/>
          <p:cNvSpPr txBox="1"/>
          <p:nvPr/>
        </p:nvSpPr>
        <p:spPr>
          <a:xfrm>
            <a:off x="456479" y="53285"/>
            <a:ext cx="8231100" cy="6283500"/>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Once started why don’t people stop?</a:t>
            </a:r>
          </a:p>
          <a:p>
            <a:pPr marL="660400" marR="0" lvl="0" indent="-431800" algn="l" rtl="0">
              <a:lnSpc>
                <a:spcPct val="93000"/>
              </a:lnSpc>
              <a:spcBef>
                <a:spcPts val="1700"/>
              </a:spcBef>
              <a:spcAft>
                <a:spcPts val="0"/>
              </a:spcAft>
              <a:buClr>
                <a:srgbClr val="000000"/>
              </a:buClr>
              <a:buSzPct val="25000"/>
              <a:buFont typeface="Times New Roman"/>
              <a:buNone/>
            </a:pPr>
            <a:r>
              <a:rPr lang="en-US" sz="4400" b="1" i="1" u="none" strike="noStrike" cap="none">
                <a:solidFill>
                  <a:srgbClr val="000000"/>
                </a:solidFill>
                <a:latin typeface="Times New Roman"/>
                <a:ea typeface="Times New Roman"/>
                <a:cs typeface="Times New Roman"/>
                <a:sym typeface="Times New Roman"/>
              </a:rPr>
              <a:t>Cognitive dissonance theory</a:t>
            </a:r>
            <a:r>
              <a:rPr lang="en-US" sz="4400" b="0" i="0" u="none" strike="noStrike" cap="none">
                <a:solidFill>
                  <a:srgbClr val="000000"/>
                </a:solidFill>
                <a:latin typeface="Times New Roman"/>
                <a:ea typeface="Times New Roman"/>
                <a:cs typeface="Times New Roman"/>
                <a:sym typeface="Times New Roman"/>
              </a:rPr>
              <a:t>.</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Basically hoaxers know no-one wants to look like a dupe, most people are optimistic and most people follow social norms.</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1"/>
        <p:cNvGrpSpPr/>
        <p:nvPr/>
      </p:nvGrpSpPr>
      <p:grpSpPr>
        <a:xfrm>
          <a:off x="0" y="0"/>
          <a:ext cx="0" cy="0"/>
          <a:chOff x="0" y="0"/>
          <a:chExt cx="0" cy="0"/>
        </a:xfrm>
      </p:grpSpPr>
      <p:sp>
        <p:nvSpPr>
          <p:cNvPr id="452" name="Shape 452"/>
          <p:cNvSpPr txBox="1"/>
          <p:nvPr/>
        </p:nvSpPr>
        <p:spPr>
          <a:xfrm>
            <a:off x="456479" y="53285"/>
            <a:ext cx="8231100" cy="7569299"/>
          </a:xfrm>
          <a:prstGeom prst="rect">
            <a:avLst/>
          </a:prstGeom>
          <a:noFill/>
          <a:ln>
            <a:noFill/>
          </a:ln>
        </p:spPr>
        <p:txBody>
          <a:bodyPr lIns="66775" tIns="34725" rIns="66775" bIns="34725" anchor="t" anchorCtr="0">
            <a:noAutofit/>
          </a:bodyPr>
          <a:lstStyle/>
          <a:p>
            <a:pPr marL="660400" marR="0" lvl="0" indent="-431800" algn="l" rtl="0">
              <a:lnSpc>
                <a:spcPct val="93000"/>
              </a:lnSpc>
              <a:spcBef>
                <a:spcPts val="0"/>
              </a:spcBef>
              <a:spcAft>
                <a:spcPts val="0"/>
              </a:spcAft>
              <a:buClr>
                <a:schemeClr val="dk1"/>
              </a:buClr>
              <a:buFont typeface="Arial"/>
              <a:buNone/>
            </a:pPr>
            <a:endParaRPr sz="1700" b="0" i="0" u="none" strike="noStrike" cap="none">
              <a:solidFill>
                <a:srgbClr val="000000"/>
              </a:solidFill>
              <a:latin typeface="Arial"/>
              <a:ea typeface="Arial"/>
              <a:cs typeface="Arial"/>
              <a:sym typeface="Arial"/>
            </a:endParaRP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Perhaps you can see now why social engineering is so powerful!</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Book has an unsettling example involving McDonalds.</a:t>
            </a:r>
          </a:p>
          <a:p>
            <a:pPr marL="660400" marR="0" lvl="0" indent="-431800" algn="l" rtl="0">
              <a:lnSpc>
                <a:spcPct val="93000"/>
              </a:lnSpc>
              <a:spcBef>
                <a:spcPts val="1700"/>
              </a:spcBef>
              <a:spcAft>
                <a:spcPts val="0"/>
              </a:spcAft>
              <a:buClr>
                <a:srgbClr val="000000"/>
              </a:buClr>
              <a:buSzPct val="25000"/>
              <a:buFont typeface="Times New Roman"/>
              <a:buNone/>
            </a:pPr>
            <a:r>
              <a:rPr lang="en-US" sz="4400" b="0" i="0" u="none" strike="noStrike" cap="none">
                <a:solidFill>
                  <a:srgbClr val="000000"/>
                </a:solidFill>
                <a:latin typeface="Times New Roman"/>
                <a:ea typeface="Times New Roman"/>
                <a:cs typeface="Times New Roman"/>
                <a:sym typeface="Times New Roman"/>
              </a:rPr>
              <a:t>Combating these problems could rely upon creating strong social norms amongst security professionals.</a:t>
            </a:r>
          </a:p>
          <a:p>
            <a:pPr marL="0" marR="0" lvl="0" indent="0" algn="l" rtl="0">
              <a:lnSpc>
                <a:spcPct val="93000"/>
              </a:lnSpc>
              <a:spcBef>
                <a:spcPts val="0"/>
              </a:spcBef>
              <a:spcAft>
                <a:spcPts val="0"/>
              </a:spcAft>
              <a:buNone/>
            </a:pPr>
            <a:endParaRPr sz="4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descr="http://www.tcpipguide.com/free/diagrams/tcpiplayers.png"/>
          <p:cNvPicPr preferRelativeResize="0"/>
          <p:nvPr/>
        </p:nvPicPr>
        <p:blipFill rotWithShape="1">
          <a:blip r:embed="rId3">
            <a:alphaModFix/>
          </a:blip>
          <a:srcRect/>
          <a:stretch/>
        </p:blipFill>
        <p:spPr>
          <a:xfrm>
            <a:off x="2245587" y="2204864"/>
            <a:ext cx="4255499" cy="3962399"/>
          </a:xfrm>
          <a:prstGeom prst="rect">
            <a:avLst/>
          </a:prstGeom>
          <a:noFill/>
          <a:ln>
            <a:noFill/>
          </a:ln>
        </p:spPr>
      </p:pic>
      <p:sp>
        <p:nvSpPr>
          <p:cNvPr id="231" name="Shape 231"/>
          <p:cNvSpPr txBox="1"/>
          <p:nvPr/>
        </p:nvSpPr>
        <p:spPr>
          <a:xfrm>
            <a:off x="317988" y="320675"/>
            <a:ext cx="79098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0" u="none" strike="noStrike" cap="none">
                <a:solidFill>
                  <a:srgbClr val="000000"/>
                </a:solidFill>
                <a:latin typeface="Cabin"/>
                <a:ea typeface="Cabin"/>
                <a:cs typeface="Cabin"/>
                <a:sym typeface="Cabin"/>
              </a:rPr>
              <a:t>Why worry about people?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p:nvPr/>
        </p:nvSpPr>
        <p:spPr>
          <a:xfrm>
            <a:off x="4239655" y="296265"/>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400" b="0" i="1" u="none" strike="noStrike" cap="none">
                <a:solidFill>
                  <a:srgbClr val="000000"/>
                </a:solidFill>
                <a:latin typeface="Cabin"/>
                <a:ea typeface="Cabin"/>
                <a:cs typeface="Cabin"/>
                <a:sym typeface="Cabin"/>
              </a:rPr>
              <a:t>Problem -</a:t>
            </a:r>
          </a:p>
          <a:p>
            <a:pPr marL="793750" marR="0" lvl="0" indent="-6350" algn="l" rtl="0">
              <a:spcBef>
                <a:spcPts val="2800"/>
              </a:spcBef>
              <a:spcAft>
                <a:spcPts val="0"/>
              </a:spcAft>
              <a:buSzPct val="25000"/>
              <a:buNone/>
            </a:pPr>
            <a:r>
              <a:rPr lang="en-US" sz="4400" b="0" i="0" u="none" strike="noStrike" cap="none">
                <a:solidFill>
                  <a:srgbClr val="000000"/>
                </a:solidFill>
                <a:latin typeface="Cabin"/>
                <a:ea typeface="Cabin"/>
                <a:cs typeface="Cabin"/>
                <a:sym typeface="Cabin"/>
              </a:rPr>
              <a:t>We build systems that are vulnerable to </a:t>
            </a:r>
            <a:r>
              <a:rPr lang="en-US" sz="4400" b="0" i="1" u="none" strike="noStrike" cap="none">
                <a:solidFill>
                  <a:srgbClr val="000000"/>
                </a:solidFill>
                <a:latin typeface="Cabin"/>
                <a:ea typeface="Cabin"/>
                <a:cs typeface="Cabin"/>
                <a:sym typeface="Cabin"/>
              </a:rPr>
              <a:t>social engineering attacks</a:t>
            </a:r>
            <a:r>
              <a:rPr lang="en-US" sz="4400" b="0" i="0" u="none" strike="noStrike" cap="none">
                <a:solidFill>
                  <a:srgbClr val="000000"/>
                </a:solidFill>
                <a:latin typeface="Cabin"/>
                <a:ea typeface="Cabin"/>
                <a:cs typeface="Cabin"/>
                <a:sym typeface="Cabin"/>
              </a:rPr>
              <a:t>.</a:t>
            </a:r>
          </a:p>
          <a:p>
            <a:pPr marL="793750" marR="0" lvl="0" indent="-6350" algn="l" rtl="0">
              <a:spcBef>
                <a:spcPts val="2800"/>
              </a:spcBef>
              <a:spcAft>
                <a:spcPts val="0"/>
              </a:spcAft>
              <a:buNone/>
            </a:pPr>
            <a:endParaRPr sz="4400" b="0" i="0" u="none" strike="noStrike" cap="none">
              <a:solidFill>
                <a:srgbClr val="000000"/>
              </a:solidFill>
              <a:latin typeface="Cabin"/>
              <a:ea typeface="Cabin"/>
              <a:cs typeface="Cabin"/>
              <a:sym typeface="Cabin"/>
            </a:endParaRPr>
          </a:p>
        </p:txBody>
      </p:sp>
      <p:pic>
        <p:nvPicPr>
          <p:cNvPr id="237" name="Shape 237" descr="http://www.grtcorp.com/sites/grtcorp.com/files/hackerheadline.jpg"/>
          <p:cNvPicPr preferRelativeResize="0"/>
          <p:nvPr/>
        </p:nvPicPr>
        <p:blipFill rotWithShape="1">
          <a:blip r:embed="rId3">
            <a:alphaModFix/>
          </a:blip>
          <a:srcRect/>
          <a:stretch/>
        </p:blipFill>
        <p:spPr>
          <a:xfrm>
            <a:off x="0" y="-50576"/>
            <a:ext cx="4704900" cy="690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p:nvPr/>
        </p:nvSpPr>
        <p:spPr>
          <a:xfrm>
            <a:off x="4306124" y="548679"/>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900" b="0" i="1" u="none" strike="noStrike" cap="none">
                <a:solidFill>
                  <a:srgbClr val="000000"/>
                </a:solidFill>
                <a:latin typeface="Cabin"/>
                <a:ea typeface="Cabin"/>
                <a:cs typeface="Cabin"/>
                <a:sym typeface="Cabin"/>
              </a:rPr>
              <a:t>Example: Spanish Prisoner Scam</a:t>
            </a:r>
          </a:p>
          <a:p>
            <a:pPr marL="793750" marR="0" lvl="0" indent="-6350" algn="l" rtl="0">
              <a:spcBef>
                <a:spcPts val="2800"/>
              </a:spcBef>
              <a:spcAft>
                <a:spcPts val="0"/>
              </a:spcAft>
              <a:buSzPct val="25000"/>
              <a:buNone/>
            </a:pPr>
            <a:r>
              <a:rPr lang="en-US" sz="4900" b="0" i="0" u="none" strike="noStrike" cap="none">
                <a:solidFill>
                  <a:srgbClr val="000000"/>
                </a:solidFill>
                <a:latin typeface="Cabin"/>
                <a:ea typeface="Cabin"/>
                <a:cs typeface="Cabin"/>
                <a:sym typeface="Cabin"/>
              </a:rPr>
              <a:t>Social engineering isn’t new.</a:t>
            </a:r>
          </a:p>
        </p:txBody>
      </p:sp>
      <p:pic>
        <p:nvPicPr>
          <p:cNvPr id="243" name="Shape 243"/>
          <p:cNvPicPr preferRelativeResize="0"/>
          <p:nvPr/>
        </p:nvPicPr>
        <p:blipFill rotWithShape="1">
          <a:blip r:embed="rId3">
            <a:alphaModFix/>
          </a:blip>
          <a:srcRect/>
          <a:stretch/>
        </p:blipFill>
        <p:spPr>
          <a:xfrm>
            <a:off x="0" y="0"/>
            <a:ext cx="4505999" cy="6859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p:nvPr/>
        </p:nvSpPr>
        <p:spPr>
          <a:xfrm>
            <a:off x="4305300" y="642937"/>
            <a:ext cx="4554300" cy="3108300"/>
          </a:xfrm>
          <a:prstGeom prst="rect">
            <a:avLst/>
          </a:prstGeom>
          <a:noFill/>
          <a:ln>
            <a:noFill/>
          </a:ln>
        </p:spPr>
        <p:txBody>
          <a:bodyPr lIns="37375" tIns="37375" rIns="37375" bIns="37375" anchor="t" anchorCtr="0">
            <a:noAutofit/>
          </a:bodyPr>
          <a:lstStyle/>
          <a:p>
            <a:pPr marL="793750" marR="0" lvl="0" indent="-6350" algn="l" rtl="0">
              <a:spcBef>
                <a:spcPts val="0"/>
              </a:spcBef>
              <a:spcAft>
                <a:spcPts val="0"/>
              </a:spcAft>
              <a:buSzPct val="25000"/>
              <a:buNone/>
            </a:pPr>
            <a:r>
              <a:rPr lang="en-US" sz="4400" b="0" i="1" u="none" strike="noStrike" cap="none">
                <a:solidFill>
                  <a:srgbClr val="000000"/>
                </a:solidFill>
                <a:latin typeface="Cabin"/>
                <a:ea typeface="Cabin"/>
                <a:cs typeface="Cabin"/>
                <a:sym typeface="Cabin"/>
              </a:rPr>
              <a:t>Example: </a:t>
            </a:r>
            <a:br>
              <a:rPr lang="en-US" sz="4400" b="0" i="1" u="none" strike="noStrike" cap="none">
                <a:solidFill>
                  <a:srgbClr val="000000"/>
                </a:solidFill>
                <a:latin typeface="Cabin"/>
                <a:ea typeface="Cabin"/>
                <a:cs typeface="Cabin"/>
                <a:sym typeface="Cabin"/>
              </a:rPr>
            </a:br>
            <a:r>
              <a:rPr lang="en-US" sz="4400" b="0" i="1" u="none" strike="noStrike" cap="none">
                <a:solidFill>
                  <a:srgbClr val="000000"/>
                </a:solidFill>
                <a:latin typeface="Cabin"/>
                <a:ea typeface="Cabin"/>
                <a:cs typeface="Cabin"/>
                <a:sym typeface="Cabin"/>
              </a:rPr>
              <a:t>Pre-texting.</a:t>
            </a:r>
          </a:p>
          <a:p>
            <a:pPr marL="793750" marR="0" lvl="0" indent="-6350" algn="l" rtl="0">
              <a:spcBef>
                <a:spcPts val="2800"/>
              </a:spcBef>
              <a:spcAft>
                <a:spcPts val="0"/>
              </a:spcAft>
              <a:buSzPct val="25000"/>
              <a:buNone/>
            </a:pPr>
            <a:r>
              <a:rPr lang="en-US" sz="3600" b="0" i="0" u="none" strike="noStrike" cap="none">
                <a:solidFill>
                  <a:srgbClr val="000000"/>
                </a:solidFill>
                <a:latin typeface="Cabin"/>
                <a:ea typeface="Cabin"/>
                <a:cs typeface="Cabin"/>
                <a:sym typeface="Cabin"/>
              </a:rPr>
              <a:t>Gain information by pretending to be someone authorised to be told it</a:t>
            </a:r>
            <a:r>
              <a:rPr lang="en-US" sz="3600">
                <a:latin typeface="Cabin"/>
                <a:ea typeface="Cabin"/>
                <a:cs typeface="Cabin"/>
                <a:sym typeface="Cabin"/>
              </a:rPr>
              <a:t> and add urgency.</a:t>
            </a:r>
          </a:p>
        </p:txBody>
      </p:sp>
      <p:pic>
        <p:nvPicPr>
          <p:cNvPr id="249" name="Shape 249" descr="http://cdn.ndtv.com/tech/images/kevin_mitnick.jpg"/>
          <p:cNvPicPr preferRelativeResize="0"/>
          <p:nvPr/>
        </p:nvPicPr>
        <p:blipFill rotWithShape="1">
          <a:blip r:embed="rId3">
            <a:alphaModFix/>
          </a:blip>
          <a:srcRect/>
          <a:stretch/>
        </p:blipFill>
        <p:spPr>
          <a:xfrm>
            <a:off x="317988" y="332656"/>
            <a:ext cx="4237800" cy="604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3">
            <a:alphaModFix/>
          </a:blip>
          <a:srcRect/>
          <a:stretch/>
        </p:blipFill>
        <p:spPr>
          <a:xfrm>
            <a:off x="660888" y="482600"/>
            <a:ext cx="7555500" cy="56801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3450</Words>
  <Application>Microsoft Office PowerPoint</Application>
  <PresentationFormat>On-screen Show (4:3)</PresentationFormat>
  <Paragraphs>367</Paragraphs>
  <Slides>44</Slides>
  <Notes>44</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44</vt:i4>
      </vt:variant>
    </vt:vector>
  </HeadingPairs>
  <TitlesOfParts>
    <vt:vector size="51" baseType="lpstr">
      <vt:lpstr>Times New Roman</vt:lpstr>
      <vt:lpstr>Cabin</vt:lpstr>
      <vt:lpstr>Arial</vt:lpstr>
      <vt:lpstr>Office Theme</vt:lpstr>
      <vt:lpstr>2_Office Theme</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Welch</dc:creator>
  <cp:lastModifiedBy>Ian Welch</cp:lastModifiedBy>
  <cp:revision>1</cp:revision>
  <dcterms:modified xsi:type="dcterms:W3CDTF">2017-08-20T09:20:21Z</dcterms:modified>
</cp:coreProperties>
</file>