
<file path=[Content_Types].xml><?xml version="1.0" encoding="utf-8"?>
<Types xmlns="http://schemas.openxmlformats.org/package/2006/content-types">
  <Override PartName="/_rels/.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5.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media/image3.png" ContentType="image/png"/>
  <Override PartName="/ppt/media/image2.png" ContentType="image/png"/>
  <Override PartName="/ppt/media/image1.jpeg" ContentType="image/jpeg"/>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756000" y="5078520"/>
            <a:ext cx="6047640" cy="4811040"/>
          </a:xfrm>
          <a:prstGeom prst="rect">
            <a:avLst/>
          </a:prstGeom>
        </p:spPr>
        <p:txBody>
          <a:bodyPr lIns="0" rIns="0" tIns="0" bIns="0"/>
          <a:p>
            <a:r>
              <a:rPr b="0" lang="en-NZ" sz="2000" spc="-1" strike="noStrike">
                <a:solidFill>
                  <a:srgbClr val="000000"/>
                </a:solidFill>
                <a:uFill>
                  <a:solidFill>
                    <a:srgbClr val="ffffff"/>
                  </a:solidFill>
                </a:uFill>
                <a:latin typeface="Arial"/>
              </a:rPr>
              <a:t>Click to edit the notes format</a:t>
            </a:r>
            <a:endParaRPr b="0" lang="en-NZ" sz="2000" spc="-1" strike="noStrike">
              <a:solidFill>
                <a:srgbClr val="000000"/>
              </a:solidFill>
              <a:uFill>
                <a:solidFill>
                  <a:srgbClr val="ffffff"/>
                </a:solidFill>
              </a:uFill>
              <a:latin typeface="Arial"/>
            </a:endParaRPr>
          </a:p>
        </p:txBody>
      </p:sp>
      <p:sp>
        <p:nvSpPr>
          <p:cNvPr id="263" name="PlaceHolder 2"/>
          <p:cNvSpPr>
            <a:spLocks noGrp="1"/>
          </p:cNvSpPr>
          <p:nvPr>
            <p:ph type="hdr"/>
          </p:nvPr>
        </p:nvSpPr>
        <p:spPr>
          <a:xfrm>
            <a:off x="0" y="0"/>
            <a:ext cx="3280680" cy="534240"/>
          </a:xfrm>
          <a:prstGeom prst="rect">
            <a:avLst/>
          </a:prstGeom>
        </p:spPr>
        <p:txBody>
          <a:bodyPr lIns="0" rIns="0" tIns="0" bIns="0"/>
          <a:p>
            <a:r>
              <a:rPr b="0" lang="en-NZ" sz="1400" spc="-1" strike="noStrike">
                <a:solidFill>
                  <a:srgbClr val="000000"/>
                </a:solidFill>
                <a:uFill>
                  <a:solidFill>
                    <a:srgbClr val="ffffff"/>
                  </a:solidFill>
                </a:uFill>
                <a:latin typeface="Times New Roman"/>
              </a:rPr>
              <a:t>&lt;header&gt;</a:t>
            </a:r>
            <a:endParaRPr b="0" lang="en-NZ" sz="1400" spc="-1" strike="noStrike">
              <a:solidFill>
                <a:srgbClr val="000000"/>
              </a:solidFill>
              <a:uFill>
                <a:solidFill>
                  <a:srgbClr val="ffffff"/>
                </a:solidFill>
              </a:uFill>
              <a:latin typeface="Times New Roman"/>
            </a:endParaRPr>
          </a:p>
        </p:txBody>
      </p:sp>
      <p:sp>
        <p:nvSpPr>
          <p:cNvPr id="264" name="PlaceHolder 3"/>
          <p:cNvSpPr>
            <a:spLocks noGrp="1"/>
          </p:cNvSpPr>
          <p:nvPr>
            <p:ph type="dt"/>
          </p:nvPr>
        </p:nvSpPr>
        <p:spPr>
          <a:xfrm>
            <a:off x="4278960" y="0"/>
            <a:ext cx="3280680" cy="534240"/>
          </a:xfrm>
          <a:prstGeom prst="rect">
            <a:avLst/>
          </a:prstGeom>
        </p:spPr>
        <p:txBody>
          <a:bodyPr lIns="0" rIns="0" tIns="0" bIns="0"/>
          <a:p>
            <a:pPr algn="r"/>
            <a:r>
              <a:rPr b="0" lang="en-NZ" sz="1400" spc="-1" strike="noStrike">
                <a:solidFill>
                  <a:srgbClr val="000000"/>
                </a:solidFill>
                <a:uFill>
                  <a:solidFill>
                    <a:srgbClr val="ffffff"/>
                  </a:solidFill>
                </a:uFill>
                <a:latin typeface="Times New Roman"/>
              </a:rPr>
              <a:t>&lt;date/time&gt;</a:t>
            </a:r>
            <a:endParaRPr b="0" lang="en-NZ" sz="1400" spc="-1" strike="noStrike">
              <a:solidFill>
                <a:srgbClr val="000000"/>
              </a:solidFill>
              <a:uFill>
                <a:solidFill>
                  <a:srgbClr val="ffffff"/>
                </a:solidFill>
              </a:uFill>
              <a:latin typeface="Times New Roman"/>
            </a:endParaRPr>
          </a:p>
        </p:txBody>
      </p:sp>
      <p:sp>
        <p:nvSpPr>
          <p:cNvPr id="265" name="PlaceHolder 4"/>
          <p:cNvSpPr>
            <a:spLocks noGrp="1"/>
          </p:cNvSpPr>
          <p:nvPr>
            <p:ph type="ftr"/>
          </p:nvPr>
        </p:nvSpPr>
        <p:spPr>
          <a:xfrm>
            <a:off x="0" y="10157400"/>
            <a:ext cx="3280680" cy="534240"/>
          </a:xfrm>
          <a:prstGeom prst="rect">
            <a:avLst/>
          </a:prstGeom>
        </p:spPr>
        <p:txBody>
          <a:bodyPr lIns="0" rIns="0" tIns="0" bIns="0" anchor="b"/>
          <a:p>
            <a:r>
              <a:rPr b="0" lang="en-NZ" sz="1400" spc="-1" strike="noStrike">
                <a:solidFill>
                  <a:srgbClr val="000000"/>
                </a:solidFill>
                <a:uFill>
                  <a:solidFill>
                    <a:srgbClr val="ffffff"/>
                  </a:solidFill>
                </a:uFill>
                <a:latin typeface="Times New Roman"/>
              </a:rPr>
              <a:t>&lt;footer&gt;</a:t>
            </a:r>
            <a:endParaRPr b="0" lang="en-NZ" sz="1400" spc="-1" strike="noStrike">
              <a:solidFill>
                <a:srgbClr val="000000"/>
              </a:solidFill>
              <a:uFill>
                <a:solidFill>
                  <a:srgbClr val="ffffff"/>
                </a:solidFill>
              </a:uFill>
              <a:latin typeface="Times New Roman"/>
            </a:endParaRPr>
          </a:p>
        </p:txBody>
      </p:sp>
      <p:sp>
        <p:nvSpPr>
          <p:cNvPr id="266" name="PlaceHolder 5"/>
          <p:cNvSpPr>
            <a:spLocks noGrp="1"/>
          </p:cNvSpPr>
          <p:nvPr>
            <p:ph type="sldNum"/>
          </p:nvPr>
        </p:nvSpPr>
        <p:spPr>
          <a:xfrm>
            <a:off x="4278960" y="10157400"/>
            <a:ext cx="3280680" cy="534240"/>
          </a:xfrm>
          <a:prstGeom prst="rect">
            <a:avLst/>
          </a:prstGeom>
        </p:spPr>
        <p:txBody>
          <a:bodyPr lIns="0" rIns="0" tIns="0" bIns="0" anchor="b"/>
          <a:p>
            <a:pPr algn="r"/>
            <a:fld id="{2AB035F7-3DF0-41DA-B503-BB5C434B7785}" type="slidenum">
              <a:rPr b="0" lang="en-NZ" sz="1400" spc="-1" strike="noStrike">
                <a:solidFill>
                  <a:srgbClr val="000000"/>
                </a:solidFill>
                <a:uFill>
                  <a:solidFill>
                    <a:srgbClr val="ffffff"/>
                  </a:solidFill>
                </a:uFill>
                <a:latin typeface="Times New Roman"/>
              </a:rPr>
              <a:t>&lt;number&gt;</a:t>
            </a:fld>
            <a:endParaRPr b="0" lang="en-NZ"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NZ" sz="1100" spc="-1" strike="noStrike">
                <a:solidFill>
                  <a:srgbClr val="000000"/>
                </a:solidFill>
                <a:uFill>
                  <a:solidFill>
                    <a:srgbClr val="ffffff"/>
                  </a:solidFill>
                </a:uFill>
                <a:latin typeface="Arial"/>
              </a:rPr>
              <a:t>APPLYING GRID TECHNOLOGIES</a:t>
            </a:r>
            <a:endParaRPr b="0" lang="en-NZ" sz="2000" spc="-1" strike="noStrike">
              <a:solidFill>
                <a:srgbClr val="000000"/>
              </a:solidFill>
              <a:uFill>
                <a:solidFill>
                  <a:srgbClr val="ffffff"/>
                </a:solidFill>
              </a:uFill>
              <a:latin typeface="Arial"/>
            </a:endParaRPr>
          </a:p>
          <a:p>
            <a:pPr marL="216000" indent="-216000">
              <a:lnSpc>
                <a:spcPct val="100000"/>
              </a:lnSpc>
            </a:pPr>
            <a:r>
              <a:rPr b="0" lang="en-NZ" sz="1100" spc="-1" strike="noStrike">
                <a:solidFill>
                  <a:srgbClr val="000000"/>
                </a:solidFill>
                <a:uFill>
                  <a:solidFill>
                    <a:srgbClr val="ffffff"/>
                  </a:solidFill>
                </a:uFill>
                <a:latin typeface="Arial"/>
              </a:rPr>
              <a:t>A team at the University of Chicago have applied grid technologies to analyse the data from the Sloan Digital Sky Survey. It requires a great amount of effort to map a quarter of the night sky to determine the positions and absolute brightnesses of more than 100 million celestial objects. With grid technologies, computational resources are placed in labs spread across the nation. This reduces the time it takes to perform scans, from possibly weeklong scans to the time it takes to brew a cup of coffee.</a:t>
            </a:r>
            <a:endParaRPr b="0" lang="en-NZ" sz="2000" spc="-1" strike="noStrike">
              <a:solidFill>
                <a:srgbClr val="000000"/>
              </a:solidFill>
              <a:uFill>
                <a:solidFill>
                  <a:srgbClr val="ffffff"/>
                </a:solidFill>
              </a:uFill>
              <a:latin typeface="Arial"/>
            </a:endParaRPr>
          </a:p>
          <a:p>
            <a:pPr marL="216000" indent="-216000">
              <a:lnSpc>
                <a:spcPct val="100000"/>
              </a:lnSpc>
            </a:pPr>
            <a:r>
              <a:rPr b="0" lang="en-NZ" sz="1100" spc="-1" strike="noStrike">
                <a:solidFill>
                  <a:srgbClr val="000000"/>
                </a:solidFill>
                <a:uFill>
                  <a:solidFill>
                    <a:srgbClr val="ffffff"/>
                  </a:solidFill>
                </a:uFill>
                <a:latin typeface="Arial"/>
              </a:rPr>
              <a:t>Grid technologies are also applied in clinical medicine. With digital imaging, it is easier to compare mammograms and other body scans both across time for individual patients and across case populations. These mammograms and body scans will be stored in a digital imaging library. It ensures the images will be stored securely, keeping the information well organized. With this library, physicians and researchers will be able to access an entire imaging library of mammograms and body scans. With the grid system, physicians can also be linked with advanced analytical tools for automated diagnosis, and also permit researchers to conduct in-depth studies to determine the effects of environment and lifestyle choices on disease.</a:t>
            </a:r>
            <a:endParaRPr b="0" lang="en-NZ" sz="2000" spc="-1" strike="noStrike">
              <a:solidFill>
                <a:srgbClr val="000000"/>
              </a:solidFill>
              <a:uFill>
                <a:solidFill>
                  <a:srgbClr val="ffffff"/>
                </a:solidFill>
              </a:uFill>
              <a:latin typeface="Arial"/>
            </a:endParaRPr>
          </a:p>
          <a:p>
            <a:pPr marL="216000" indent="-216000">
              <a:lnSpc>
                <a:spcPct val="100000"/>
              </a:lnSpc>
            </a:pPr>
            <a:endParaRPr b="0" lang="en-NZ" sz="2000" spc="-1" strike="noStrike">
              <a:solidFill>
                <a:srgbClr val="000000"/>
              </a:solidFill>
              <a:uFill>
                <a:solidFill>
                  <a:srgbClr val="ffffff"/>
                </a:solidFill>
              </a:uFill>
              <a:latin typeface="Arial"/>
            </a:endParaRPr>
          </a:p>
          <a:p>
            <a:pPr marL="216000" indent="-216000">
              <a:lnSpc>
                <a:spcPct val="100000"/>
              </a:lnSpc>
            </a:pPr>
            <a:endParaRPr b="0" lang="en-NZ" sz="20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NZ" sz="1100" spc="-1" strike="noStrike">
                <a:solidFill>
                  <a:srgbClr val="000000"/>
                </a:solidFill>
                <a:uFill>
                  <a:solidFill>
                    <a:srgbClr val="ffffff"/>
                  </a:solidFill>
                </a:uFill>
                <a:latin typeface="Arial"/>
              </a:rPr>
              <a:t>APPLYING THE GRID</a:t>
            </a:r>
            <a:endParaRPr b="0" lang="en-NZ" sz="2000" spc="-1" strike="noStrike">
              <a:solidFill>
                <a:srgbClr val="000000"/>
              </a:solidFill>
              <a:uFill>
                <a:solidFill>
                  <a:srgbClr val="ffffff"/>
                </a:solidFill>
              </a:uFill>
              <a:latin typeface="Arial"/>
            </a:endParaRPr>
          </a:p>
          <a:p>
            <a:pPr marL="216000" indent="-216000">
              <a:lnSpc>
                <a:spcPct val="100000"/>
              </a:lnSpc>
            </a:pPr>
            <a:r>
              <a:rPr b="0" lang="en-NZ" sz="1100" spc="-1" strike="noStrike">
                <a:solidFill>
                  <a:srgbClr val="000000"/>
                </a:solidFill>
                <a:uFill>
                  <a:solidFill>
                    <a:srgbClr val="ffffff"/>
                  </a:solidFill>
                </a:uFill>
                <a:latin typeface="Arial"/>
              </a:rPr>
              <a:t>Let’s return to the travle agency scenario. What happens when a customer asks for a virtual dive off Cozumel? The travel agency first establishes that the customer has Internet connection and determines what they want to see. It hands off this request to a specialized virtual-reality service provider, Computer Games Corp. (Computer Games Corp. also supports multiparticipant Internet gaming companies, hence its name.) Computer Games Corp. assembles the data and software required to deliver the streaming video generated in response to the user’s navigational commands. Its computers reach out into the grid to locate the most attractive supplier of computational cycles for the rendering of the video stream. Computer Games Corp. then installs this software, and the virtual dive gets under way. In effect, Computer Games Corp. acts as a middleman, aggregating services from several sources to afford a specialized capability to the user</a:t>
            </a:r>
            <a:endParaRPr b="0" lang="en-NZ" sz="2000" spc="-1" strike="noStrike">
              <a:solidFill>
                <a:srgbClr val="000000"/>
              </a:solidFill>
              <a:uFill>
                <a:solidFill>
                  <a:srgbClr val="ffffff"/>
                </a:solidFill>
              </a:u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NZ" sz="1100" spc="-1" strike="noStrike">
                <a:solidFill>
                  <a:srgbClr val="000000"/>
                </a:solidFill>
                <a:uFill>
                  <a:solidFill>
                    <a:srgbClr val="ffffff"/>
                  </a:solidFill>
                </a:uFill>
                <a:latin typeface="Arial"/>
              </a:rPr>
              <a:t>Grid technologies are expanding to larger communities, including those based on purely commercial relationships. [Standardization is spurring investment and innovation.] During the next few years, the aim will be to establish the basis for a global grid system. It will manage large, distributed infrastructures to deliver reliable service in the face of failures, enable users to exploit the availability of on-demand resources and services. And lastly, the evolution of grid concepts and technologies will also be researched due to the increasing number and power of computers by orders of magnitude. The basis of the global grid system will be formed from both research and practical experience, targeting fields related to autonomic, ubiquitous and peer-to-peer computing.</a:t>
            </a:r>
            <a:endParaRPr b="0" lang="en-NZ"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NZ" sz="1100" spc="-1" strike="noStrike">
                <a:solidFill>
                  <a:srgbClr val="000000"/>
                </a:solidFill>
                <a:uFill>
                  <a:solidFill>
                    <a:srgbClr val="ffffff"/>
                  </a:solidFill>
                </a:uFill>
                <a:latin typeface="Arial"/>
              </a:rPr>
              <a:t>Imaging being in a cafe. The cafe barista turns on the tap as if it was tapping on a bottomless barrel. Plugging your laptop charger into the wall socket is the same phenomenon. You can’t see how the the wiring occurs behind the wall, and which company is generating the power. Its all hidden. This is the concept of virtualization. “It hides useful functions behind an interface that conceals the details of how they are implemented.”</a:t>
            </a:r>
            <a:endParaRPr b="0" lang="en-NZ"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NZ" sz="1100" spc="-1" strike="noStrike">
                <a:solidFill>
                  <a:srgbClr val="000000"/>
                </a:solidFill>
                <a:uFill>
                  <a:solidFill>
                    <a:srgbClr val="ffffff"/>
                  </a:solidFill>
                </a:uFill>
                <a:latin typeface="Arial"/>
              </a:rPr>
              <a:t>Any computer, laptop, data center, they are all running local software programs. If we can’t accept a situation where every home and business had to operate its own power plant, water reservoir, why should we do so for computers? Because of this, computer scientists have been motivated to look for more efficient alternatives. The increasing network speed should be utilized to handle computers that are assembled dynamically from distributed pieces. With this, resources such as processing, storage, data and software can be requested at any point in time, anywhere and from any suitable supplier. This is the computing grid, just like the electric grid. </a:t>
            </a:r>
            <a:endParaRPr b="0" lang="en-NZ" sz="20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NZ" sz="1100" spc="-1" strike="noStrike">
                <a:solidFill>
                  <a:srgbClr val="000000"/>
                </a:solidFill>
                <a:uFill>
                  <a:solidFill>
                    <a:srgbClr val="ffffff"/>
                  </a:solidFill>
                </a:uFill>
                <a:latin typeface="Arial"/>
              </a:rPr>
              <a:t>Imagine a travel agency that provides virtual-reality explorations of different diving locations. The customer navigates the virtual waters off Cozumel. In order to virtualize this diving location, the company will need access to databases and software in order to obtain relevant geographic information which then gets rendered to 3D graphics, lay over the commercial information and integrate real-time video from on-site cameras. This is a huge investment. No travel agency will probably be able to afford to do this. </a:t>
            </a:r>
            <a:endParaRPr b="0" lang="en-NZ" sz="20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NZ" sz="1100" spc="-1" strike="noStrike">
                <a:solidFill>
                  <a:srgbClr val="000000"/>
                </a:solidFill>
                <a:uFill>
                  <a:solidFill>
                    <a:srgbClr val="ffffff"/>
                  </a:solidFill>
                </a:uFill>
                <a:latin typeface="Arial"/>
              </a:rPr>
              <a:t>This is where grid technologies come in. With this, the necessary resources can be assembled from multiple suppliers, where they share the resources required to build the virtualization. This achieves a favourable economies of scale. </a:t>
            </a:r>
            <a:endParaRPr b="0" lang="en-NZ" sz="2000" spc="-1" strike="noStrike">
              <a:solidFill>
                <a:srgbClr val="000000"/>
              </a:solidFill>
              <a:uFill>
                <a:solidFill>
                  <a:srgbClr val="ffffff"/>
                </a:solidFill>
              </a:uFill>
              <a:latin typeface="Arial"/>
            </a:endParaRPr>
          </a:p>
          <a:p>
            <a:pPr marL="216000" indent="-216000">
              <a:lnSpc>
                <a:spcPct val="100000"/>
              </a:lnSpc>
            </a:pPr>
            <a:r>
              <a:rPr b="0" lang="en-NZ" sz="1100" spc="-1" strike="noStrike">
                <a:solidFill>
                  <a:srgbClr val="000000"/>
                </a:solidFill>
                <a:uFill>
                  <a:solidFill>
                    <a:srgbClr val="ffffff"/>
                  </a:solidFill>
                </a:uFill>
                <a:latin typeface="Arial"/>
              </a:rPr>
              <a:t>KINDA IMPORTANT (MOTIVATION)</a:t>
            </a:r>
            <a:endParaRPr b="0" lang="en-NZ" sz="2000" spc="-1" strike="noStrike">
              <a:solidFill>
                <a:srgbClr val="000000"/>
              </a:solidFill>
              <a:uFill>
                <a:solidFill>
                  <a:srgbClr val="ffffff"/>
                </a:solidFill>
              </a:uFill>
              <a:latin typeface="Arial"/>
            </a:endParaRPr>
          </a:p>
          <a:p>
            <a:pPr marL="216000" indent="-216000">
              <a:lnSpc>
                <a:spcPct val="100000"/>
              </a:lnSpc>
            </a:pPr>
            <a:r>
              <a:rPr b="0" lang="en-NZ" sz="1100" spc="-1" strike="noStrike">
                <a:solidFill>
                  <a:srgbClr val="000000"/>
                </a:solidFill>
                <a:uFill>
                  <a:solidFill>
                    <a:srgbClr val="ffffff"/>
                  </a:solidFill>
                </a:uFill>
                <a:latin typeface="Arial"/>
              </a:rPr>
              <a:t>Another example of where grid systems are used is in the medical industry. X-rays are stored in databases, and viewed on computers. With grid systems, having access to X-rays of a million other patients would possibly allow a physician to identify any issues early, allow biochemists screen 10,000 drug candidates in an hour rather than a year.</a:t>
            </a:r>
            <a:endParaRPr b="0" lang="en-NZ" sz="20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NZ" sz="1100" spc="-1" strike="noStrike">
                <a:solidFill>
                  <a:srgbClr val="000000"/>
                </a:solidFill>
                <a:uFill>
                  <a:solidFill>
                    <a:srgbClr val="ffffff"/>
                  </a:solidFill>
                </a:uFill>
                <a:latin typeface="Arial"/>
              </a:rPr>
              <a:t>Putting the previous examples describe the concept of globally virtualized grid computing. It is basically an extension to today’s Internet. The Internet already virtualizes communication by allowing anyone or device to talk to any other person or device anywhere. </a:t>
            </a:r>
            <a:endParaRPr b="0" lang="en-NZ" sz="2000" spc="-1" strike="noStrike">
              <a:solidFill>
                <a:srgbClr val="000000"/>
              </a:solidFill>
              <a:uFill>
                <a:solidFill>
                  <a:srgbClr val="ffffff"/>
                </a:solidFill>
              </a:uFill>
              <a:latin typeface="Arial"/>
            </a:endParaRPr>
          </a:p>
          <a:p>
            <a:pPr marL="216000" indent="-216000">
              <a:lnSpc>
                <a:spcPct val="100000"/>
              </a:lnSpc>
            </a:pPr>
            <a:r>
              <a:rPr b="0" lang="en-NZ" sz="1100" spc="-1" strike="noStrike">
                <a:solidFill>
                  <a:srgbClr val="000000"/>
                </a:solidFill>
                <a:uFill>
                  <a:solidFill>
                    <a:srgbClr val="ffffff"/>
                  </a:solidFill>
                </a:uFill>
                <a:latin typeface="Arial"/>
              </a:rPr>
              <a:t>The goal of developing the grid is to virtualize computing and information, just like how communication is virtualized. This means any person or device can provide software services to any other person or device, securely and reliably.</a:t>
            </a:r>
            <a:endParaRPr b="0" lang="en-NZ" sz="20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NZ" sz="1100" spc="-1" strike="noStrike">
                <a:solidFill>
                  <a:srgbClr val="000000"/>
                </a:solidFill>
                <a:uFill>
                  <a:solidFill>
                    <a:srgbClr val="ffffff"/>
                  </a:solidFill>
                </a:uFill>
                <a:latin typeface="Arial"/>
              </a:rPr>
              <a:t>MOTIVATION</a:t>
            </a:r>
            <a:endParaRPr b="0" lang="en-NZ" sz="2000" spc="-1" strike="noStrike">
              <a:solidFill>
                <a:srgbClr val="000000"/>
              </a:solidFill>
              <a:uFill>
                <a:solidFill>
                  <a:srgbClr val="ffffff"/>
                </a:solidFill>
              </a:uFill>
              <a:latin typeface="Arial"/>
            </a:endParaRPr>
          </a:p>
          <a:p>
            <a:pPr marL="216000" indent="-216000">
              <a:lnSpc>
                <a:spcPct val="100000"/>
              </a:lnSpc>
            </a:pPr>
            <a:r>
              <a:rPr b="0" lang="en-NZ" sz="1100" spc="-1" strike="noStrike">
                <a:solidFill>
                  <a:srgbClr val="000000"/>
                </a:solidFill>
                <a:uFill>
                  <a:solidFill>
                    <a:srgbClr val="ffffff"/>
                  </a:solidFill>
                </a:uFill>
                <a:latin typeface="Arial"/>
              </a:rPr>
              <a:t>The idea of globally virtualized computing came from the lack of technologies that allowed scientific communities to collaborate together at different institutions in order to share resources in a controlled and well-managed manner. Bringing together different groups from different institutions is called virtual organizations. </a:t>
            </a:r>
            <a:endParaRPr b="0" lang="en-NZ" sz="2000" spc="-1" strike="noStrike">
              <a:solidFill>
                <a:srgbClr val="000000"/>
              </a:solidFill>
              <a:uFill>
                <a:solidFill>
                  <a:srgbClr val="ffffff"/>
                </a:solidFill>
              </a:uFill>
              <a:latin typeface="Arial"/>
            </a:endParaRPr>
          </a:p>
          <a:p>
            <a:pPr marL="216000" indent="-216000">
              <a:lnSpc>
                <a:spcPct val="100000"/>
              </a:lnSpc>
            </a:pPr>
            <a:r>
              <a:rPr b="0" lang="en-NZ" sz="1100" spc="-1" strike="noStrike">
                <a:solidFill>
                  <a:srgbClr val="000000"/>
                </a:solidFill>
                <a:uFill>
                  <a:solidFill>
                    <a:srgbClr val="ffffff"/>
                  </a:solidFill>
                </a:uFill>
                <a:latin typeface="Arial"/>
              </a:rPr>
              <a:t>Like how a national soccer team is formed, it gathers professional players across the nation to train and compete in the World Cup. These scientific groups will be formed from different institutions across the nation. They will share information, computers, storage and software in order to engage in collaborative work. Unlike soccer players, they might not wear the same uniforms, speak the same language, follow the same rules or even play the same game.</a:t>
            </a:r>
            <a:endParaRPr b="0" lang="en-NZ" sz="2000" spc="-1" strike="noStrike">
              <a:solidFill>
                <a:srgbClr val="000000"/>
              </a:solidFill>
              <a:uFill>
                <a:solidFill>
                  <a:srgbClr val="ffffff"/>
                </a:solidFill>
              </a:uFill>
              <a:latin typeface="Arial"/>
            </a:endParaRPr>
          </a:p>
          <a:p>
            <a:pPr marL="216000" indent="-216000">
              <a:lnSpc>
                <a:spcPct val="100000"/>
              </a:lnSpc>
            </a:pPr>
            <a:r>
              <a:rPr b="0" lang="en-NZ" sz="1100" spc="-1" strike="noStrike">
                <a:solidFill>
                  <a:srgbClr val="000000"/>
                </a:solidFill>
                <a:uFill>
                  <a:solidFill>
                    <a:srgbClr val="ffffff"/>
                  </a:solidFill>
                </a:uFill>
                <a:latin typeface="Arial"/>
              </a:rPr>
              <a:t>Without replacing systems at participating sites, Kesselman, Tuecke and Foster envisioned a new class of integrating software that would enable this sharing by linking them into a VO structure. A VO  is made up of members who work together, appearing to be in the same physical location, but however are actually working apart, in different location across possibly the world. The software would enable sharing by authenticating identity, authorizing a requested activity, defining and accessing available resources, and controlling the movement of data. These functions will all be standardized, and most importantly will operate at an acceptable cost as it is built on top of existing computation structures.</a:t>
            </a:r>
            <a:endParaRPr b="0" lang="en-NZ" sz="20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NZ" sz="1100" spc="-1" strike="noStrike">
                <a:solidFill>
                  <a:srgbClr val="000000"/>
                </a:solidFill>
                <a:uFill>
                  <a:solidFill>
                    <a:srgbClr val="ffffff"/>
                  </a:solidFill>
                </a:uFill>
                <a:latin typeface="Arial"/>
              </a:rPr>
              <a:t>PREVIOUS WORK</a:t>
            </a:r>
            <a:endParaRPr b="0" lang="en-NZ" sz="2000" spc="-1" strike="noStrike">
              <a:solidFill>
                <a:srgbClr val="000000"/>
              </a:solidFill>
              <a:uFill>
                <a:solidFill>
                  <a:srgbClr val="ffffff"/>
                </a:solidFill>
              </a:uFill>
              <a:latin typeface="Arial"/>
            </a:endParaRPr>
          </a:p>
          <a:p>
            <a:pPr marL="216000" indent="-216000">
              <a:lnSpc>
                <a:spcPct val="100000"/>
              </a:lnSpc>
            </a:pPr>
            <a:r>
              <a:rPr b="0" lang="en-NZ" sz="1100" spc="-1" strike="noStrike">
                <a:solidFill>
                  <a:srgbClr val="000000"/>
                </a:solidFill>
                <a:uFill>
                  <a:solidFill>
                    <a:srgbClr val="ffffff"/>
                  </a:solidFill>
                </a:uFill>
                <a:latin typeface="Arial"/>
              </a:rPr>
              <a:t>In late 1994, Stevens and DeFanti proposed establishing temporary links among 11 high-speed research computer networks to create a national grid  called the “I-WAY”. Stevens and DeFanti then gathered a team including Foster to develop the software that knitted the 17 participating I-WAY sites into a single virtual system. These protocols allowed users to run applications on computers across the country. Users could log on once, locate suitable computers, reserve time, load application codes, and then monitor their execution. In one example, a network was constructed to allow combustion engineers across the U.S. to work collaboratively on improvements to industrial incinerators.</a:t>
            </a:r>
            <a:endParaRPr b="0" lang="en-NZ" sz="2000" spc="-1" strike="noStrike">
              <a:solidFill>
                <a:srgbClr val="000000"/>
              </a:solidFill>
              <a:uFill>
                <a:solidFill>
                  <a:srgbClr val="ffffff"/>
                </a:solidFill>
              </a:uFill>
              <a:latin typeface="Arial"/>
            </a:endParaRPr>
          </a:p>
          <a:p>
            <a:pPr marL="216000" indent="-216000">
              <a:lnSpc>
                <a:spcPct val="100000"/>
              </a:lnSpc>
            </a:pPr>
            <a:r>
              <a:rPr b="0" lang="en-NZ" sz="1100" spc="-1" strike="noStrike">
                <a:solidFill>
                  <a:srgbClr val="000000"/>
                </a:solidFill>
                <a:uFill>
                  <a:solidFill>
                    <a:srgbClr val="ffffff"/>
                  </a:solidFill>
                </a:uFill>
                <a:latin typeface="Arial"/>
              </a:rPr>
              <a:t>???</a:t>
            </a:r>
            <a:endParaRPr b="0" lang="en-NZ" sz="2000" spc="-1" strike="noStrike">
              <a:solidFill>
                <a:srgbClr val="000000"/>
              </a:solidFill>
              <a:uFill>
                <a:solidFill>
                  <a:srgbClr val="ffffff"/>
                </a:solidFill>
              </a:uFill>
              <a:latin typeface="Arial"/>
            </a:endParaRPr>
          </a:p>
          <a:p>
            <a:pPr marL="216000" indent="-216000">
              <a:lnSpc>
                <a:spcPct val="100000"/>
              </a:lnSpc>
            </a:pPr>
            <a:r>
              <a:rPr b="0" lang="en-NZ" sz="1100" spc="-1" strike="noStrike">
                <a:solidFill>
                  <a:srgbClr val="000000"/>
                </a:solidFill>
                <a:uFill>
                  <a:solidFill>
                    <a:srgbClr val="ffffff"/>
                  </a:solidFill>
                </a:uFill>
                <a:latin typeface="Arial"/>
              </a:rPr>
              <a:t>In 1997 we unveiled the first version of our grid software system, the Globus Toolkit, and demonstrated its operation across 80 sites worldwide. Meanwhile the National Science Foundation funded the creation of the National Technology Grid to connect university scientists with highend computers, NASA started work on its Information Power Grid (which had similar goals), and the DOE initiated pioneering work on applying grids to science research.</a:t>
            </a:r>
            <a:endParaRPr b="0" lang="en-NZ" sz="2000" spc="-1" strike="noStrike">
              <a:solidFill>
                <a:srgbClr val="000000"/>
              </a:solidFill>
              <a:uFill>
                <a:solidFill>
                  <a:srgbClr val="ffffff"/>
                </a:solidFill>
              </a:uFill>
              <a:latin typeface="Arial"/>
            </a:endParaRPr>
          </a:p>
          <a:p>
            <a:pPr marL="216000" indent="-216000">
              <a:lnSpc>
                <a:spcPct val="100000"/>
              </a:lnSpc>
            </a:pPr>
            <a:r>
              <a:rPr b="0" lang="en-NZ" sz="1100" spc="-1" strike="noStrike">
                <a:solidFill>
                  <a:srgbClr val="000000"/>
                </a:solidFill>
                <a:uFill>
                  <a:solidFill>
                    <a:srgbClr val="ffffff"/>
                  </a:solidFill>
                </a:uFill>
                <a:latin typeface="Arial"/>
              </a:rPr>
              <a:t>The remainder of the 1990s saw growing implementation of grid concepts and technology. The high-energy physicists designing the Large Hadron Collider at CERN, the European organization for nuclear research, for instance, recognized that a grid system would be essential to their analysis of the huge quantities of data the new accelerator was to produce. Projects were subsequently established to develop the needed grid technologies, notably the European DataGrid, as well as the U.S. Grid Physics Network and Particle Physics Data Grid efforts. These and similar undertakings spurred the development of grid-related infrastructure, user communities and new software applications.</a:t>
            </a:r>
            <a:endParaRPr b="0" lang="en-NZ"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1732680" y="2255040"/>
            <a:ext cx="494388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1732680" y="3121920"/>
            <a:ext cx="494388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1732680" y="225504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266000" y="225504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266000" y="312192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63" name="PlaceHolder 5"/>
          <p:cNvSpPr>
            <a:spLocks noGrp="1"/>
          </p:cNvSpPr>
          <p:nvPr>
            <p:ph type="body"/>
          </p:nvPr>
        </p:nvSpPr>
        <p:spPr>
          <a:xfrm>
            <a:off x="1732680" y="312192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1732680" y="2255040"/>
            <a:ext cx="15915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3404160" y="2255040"/>
            <a:ext cx="15915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5075640" y="2255040"/>
            <a:ext cx="15915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5075640" y="3121920"/>
            <a:ext cx="15915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69" name="PlaceHolder 6"/>
          <p:cNvSpPr>
            <a:spLocks noGrp="1"/>
          </p:cNvSpPr>
          <p:nvPr>
            <p:ph type="body"/>
          </p:nvPr>
        </p:nvSpPr>
        <p:spPr>
          <a:xfrm>
            <a:off x="3404160" y="3121920"/>
            <a:ext cx="15915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70" name="PlaceHolder 7"/>
          <p:cNvSpPr>
            <a:spLocks noGrp="1"/>
          </p:cNvSpPr>
          <p:nvPr>
            <p:ph type="body"/>
          </p:nvPr>
        </p:nvSpPr>
        <p:spPr>
          <a:xfrm>
            <a:off x="1732680" y="3121920"/>
            <a:ext cx="15915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7"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108" name="PlaceHolder 2"/>
          <p:cNvSpPr>
            <a:spLocks noGrp="1"/>
          </p:cNvSpPr>
          <p:nvPr>
            <p:ph type="subTitle"/>
          </p:nvPr>
        </p:nvSpPr>
        <p:spPr>
          <a:xfrm>
            <a:off x="1732680" y="2255040"/>
            <a:ext cx="4943880" cy="1659600"/>
          </a:xfrm>
          <a:prstGeom prst="rect">
            <a:avLst/>
          </a:prstGeom>
        </p:spPr>
        <p:txBody>
          <a:bodyPr lIns="0" rIns="0" tIns="0" bIns="0" anchor="ctr"/>
          <a:p>
            <a:pPr algn="ctr"/>
            <a:endParaRPr b="0" lang="en-NZ"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110" name="PlaceHolder 2"/>
          <p:cNvSpPr>
            <a:spLocks noGrp="1"/>
          </p:cNvSpPr>
          <p:nvPr>
            <p:ph type="body"/>
          </p:nvPr>
        </p:nvSpPr>
        <p:spPr>
          <a:xfrm>
            <a:off x="1732680" y="2255040"/>
            <a:ext cx="4943880" cy="165960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1732680" y="2255040"/>
            <a:ext cx="2412360" cy="165960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4266000" y="2255040"/>
            <a:ext cx="2412360" cy="165960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4"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5" name="PlaceHolder 1"/>
          <p:cNvSpPr>
            <a:spLocks noGrp="1"/>
          </p:cNvSpPr>
          <p:nvPr>
            <p:ph type="subTitle"/>
          </p:nvPr>
        </p:nvSpPr>
        <p:spPr>
          <a:xfrm>
            <a:off x="1732680" y="1735560"/>
            <a:ext cx="4943880" cy="2991600"/>
          </a:xfrm>
          <a:prstGeom prst="rect">
            <a:avLst/>
          </a:prstGeom>
        </p:spPr>
        <p:txBody>
          <a:bodyPr lIns="0" rIns="0" tIns="0" bIns="0" anchor="ctr"/>
          <a:p>
            <a:pPr algn="ctr"/>
            <a:endParaRPr b="0" lang="en-NZ"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1732680" y="225504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1732680" y="312192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119" name="PlaceHolder 4"/>
          <p:cNvSpPr>
            <a:spLocks noGrp="1"/>
          </p:cNvSpPr>
          <p:nvPr>
            <p:ph type="body"/>
          </p:nvPr>
        </p:nvSpPr>
        <p:spPr>
          <a:xfrm>
            <a:off x="4266000" y="2255040"/>
            <a:ext cx="2412360" cy="165960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36" name="PlaceHolder 2"/>
          <p:cNvSpPr>
            <a:spLocks noGrp="1"/>
          </p:cNvSpPr>
          <p:nvPr>
            <p:ph type="subTitle"/>
          </p:nvPr>
        </p:nvSpPr>
        <p:spPr>
          <a:xfrm>
            <a:off x="1732680" y="2255040"/>
            <a:ext cx="4943880" cy="1659600"/>
          </a:xfrm>
          <a:prstGeom prst="rect">
            <a:avLst/>
          </a:prstGeom>
        </p:spPr>
        <p:txBody>
          <a:bodyPr lIns="0" rIns="0" tIns="0" bIns="0" anchor="ctr"/>
          <a:p>
            <a:pPr algn="ctr"/>
            <a:endParaRPr b="0" lang="en-NZ"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121" name="PlaceHolder 2"/>
          <p:cNvSpPr>
            <a:spLocks noGrp="1"/>
          </p:cNvSpPr>
          <p:nvPr>
            <p:ph type="body"/>
          </p:nvPr>
        </p:nvSpPr>
        <p:spPr>
          <a:xfrm>
            <a:off x="1732680" y="2255040"/>
            <a:ext cx="2412360" cy="165960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122" name="PlaceHolder 3"/>
          <p:cNvSpPr>
            <a:spLocks noGrp="1"/>
          </p:cNvSpPr>
          <p:nvPr>
            <p:ph type="body"/>
          </p:nvPr>
        </p:nvSpPr>
        <p:spPr>
          <a:xfrm>
            <a:off x="4266000" y="225504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123" name="PlaceHolder 4"/>
          <p:cNvSpPr>
            <a:spLocks noGrp="1"/>
          </p:cNvSpPr>
          <p:nvPr>
            <p:ph type="body"/>
          </p:nvPr>
        </p:nvSpPr>
        <p:spPr>
          <a:xfrm>
            <a:off x="4266000" y="312192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125" name="PlaceHolder 2"/>
          <p:cNvSpPr>
            <a:spLocks noGrp="1"/>
          </p:cNvSpPr>
          <p:nvPr>
            <p:ph type="body"/>
          </p:nvPr>
        </p:nvSpPr>
        <p:spPr>
          <a:xfrm>
            <a:off x="1732680" y="225504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126" name="PlaceHolder 3"/>
          <p:cNvSpPr>
            <a:spLocks noGrp="1"/>
          </p:cNvSpPr>
          <p:nvPr>
            <p:ph type="body"/>
          </p:nvPr>
        </p:nvSpPr>
        <p:spPr>
          <a:xfrm>
            <a:off x="4266000" y="225504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127" name="PlaceHolder 4"/>
          <p:cNvSpPr>
            <a:spLocks noGrp="1"/>
          </p:cNvSpPr>
          <p:nvPr>
            <p:ph type="body"/>
          </p:nvPr>
        </p:nvSpPr>
        <p:spPr>
          <a:xfrm>
            <a:off x="1732680" y="3121920"/>
            <a:ext cx="494388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129" name="PlaceHolder 2"/>
          <p:cNvSpPr>
            <a:spLocks noGrp="1"/>
          </p:cNvSpPr>
          <p:nvPr>
            <p:ph type="body"/>
          </p:nvPr>
        </p:nvSpPr>
        <p:spPr>
          <a:xfrm>
            <a:off x="1732680" y="2255040"/>
            <a:ext cx="494388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130" name="PlaceHolder 3"/>
          <p:cNvSpPr>
            <a:spLocks noGrp="1"/>
          </p:cNvSpPr>
          <p:nvPr>
            <p:ph type="body"/>
          </p:nvPr>
        </p:nvSpPr>
        <p:spPr>
          <a:xfrm>
            <a:off x="1732680" y="3121920"/>
            <a:ext cx="494388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132" name="PlaceHolder 2"/>
          <p:cNvSpPr>
            <a:spLocks noGrp="1"/>
          </p:cNvSpPr>
          <p:nvPr>
            <p:ph type="body"/>
          </p:nvPr>
        </p:nvSpPr>
        <p:spPr>
          <a:xfrm>
            <a:off x="1732680" y="225504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133" name="PlaceHolder 3"/>
          <p:cNvSpPr>
            <a:spLocks noGrp="1"/>
          </p:cNvSpPr>
          <p:nvPr>
            <p:ph type="body"/>
          </p:nvPr>
        </p:nvSpPr>
        <p:spPr>
          <a:xfrm>
            <a:off x="4266000" y="225504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134" name="PlaceHolder 4"/>
          <p:cNvSpPr>
            <a:spLocks noGrp="1"/>
          </p:cNvSpPr>
          <p:nvPr>
            <p:ph type="body"/>
          </p:nvPr>
        </p:nvSpPr>
        <p:spPr>
          <a:xfrm>
            <a:off x="4266000" y="312192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135" name="PlaceHolder 5"/>
          <p:cNvSpPr>
            <a:spLocks noGrp="1"/>
          </p:cNvSpPr>
          <p:nvPr>
            <p:ph type="body"/>
          </p:nvPr>
        </p:nvSpPr>
        <p:spPr>
          <a:xfrm>
            <a:off x="1732680" y="312192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137" name="PlaceHolder 2"/>
          <p:cNvSpPr>
            <a:spLocks noGrp="1"/>
          </p:cNvSpPr>
          <p:nvPr>
            <p:ph type="body"/>
          </p:nvPr>
        </p:nvSpPr>
        <p:spPr>
          <a:xfrm>
            <a:off x="1732680" y="2255040"/>
            <a:ext cx="15915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138" name="PlaceHolder 3"/>
          <p:cNvSpPr>
            <a:spLocks noGrp="1"/>
          </p:cNvSpPr>
          <p:nvPr>
            <p:ph type="body"/>
          </p:nvPr>
        </p:nvSpPr>
        <p:spPr>
          <a:xfrm>
            <a:off x="3404160" y="2255040"/>
            <a:ext cx="15915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139" name="PlaceHolder 4"/>
          <p:cNvSpPr>
            <a:spLocks noGrp="1"/>
          </p:cNvSpPr>
          <p:nvPr>
            <p:ph type="body"/>
          </p:nvPr>
        </p:nvSpPr>
        <p:spPr>
          <a:xfrm>
            <a:off x="5075640" y="2255040"/>
            <a:ext cx="15915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140" name="PlaceHolder 5"/>
          <p:cNvSpPr>
            <a:spLocks noGrp="1"/>
          </p:cNvSpPr>
          <p:nvPr>
            <p:ph type="body"/>
          </p:nvPr>
        </p:nvSpPr>
        <p:spPr>
          <a:xfrm>
            <a:off x="5075640" y="3121920"/>
            <a:ext cx="15915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141" name="PlaceHolder 6"/>
          <p:cNvSpPr>
            <a:spLocks noGrp="1"/>
          </p:cNvSpPr>
          <p:nvPr>
            <p:ph type="body"/>
          </p:nvPr>
        </p:nvSpPr>
        <p:spPr>
          <a:xfrm>
            <a:off x="3404160" y="3121920"/>
            <a:ext cx="15915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142" name="PlaceHolder 7"/>
          <p:cNvSpPr>
            <a:spLocks noGrp="1"/>
          </p:cNvSpPr>
          <p:nvPr>
            <p:ph type="body"/>
          </p:nvPr>
        </p:nvSpPr>
        <p:spPr>
          <a:xfrm>
            <a:off x="1732680" y="3121920"/>
            <a:ext cx="15915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179" name="PlaceHolder 2"/>
          <p:cNvSpPr>
            <a:spLocks noGrp="1"/>
          </p:cNvSpPr>
          <p:nvPr>
            <p:ph type="subTitle"/>
          </p:nvPr>
        </p:nvSpPr>
        <p:spPr>
          <a:xfrm>
            <a:off x="1732680" y="2255040"/>
            <a:ext cx="4943880" cy="1659600"/>
          </a:xfrm>
          <a:prstGeom prst="rect">
            <a:avLst/>
          </a:prstGeom>
        </p:spPr>
        <p:txBody>
          <a:bodyPr lIns="0" rIns="0" tIns="0" bIns="0" anchor="ctr"/>
          <a:p>
            <a:pPr algn="ctr"/>
            <a:endParaRPr b="0" lang="en-NZ" sz="3200" spc="-1" strike="noStrike">
              <a:solidFill>
                <a:srgbClr val="ffffff"/>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181" name="PlaceHolder 2"/>
          <p:cNvSpPr>
            <a:spLocks noGrp="1"/>
          </p:cNvSpPr>
          <p:nvPr>
            <p:ph type="body"/>
          </p:nvPr>
        </p:nvSpPr>
        <p:spPr>
          <a:xfrm>
            <a:off x="1732680" y="2255040"/>
            <a:ext cx="4943880" cy="165960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183" name="PlaceHolder 2"/>
          <p:cNvSpPr>
            <a:spLocks noGrp="1"/>
          </p:cNvSpPr>
          <p:nvPr>
            <p:ph type="body"/>
          </p:nvPr>
        </p:nvSpPr>
        <p:spPr>
          <a:xfrm>
            <a:off x="1732680" y="2255040"/>
            <a:ext cx="2412360" cy="165960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184" name="PlaceHolder 3"/>
          <p:cNvSpPr>
            <a:spLocks noGrp="1"/>
          </p:cNvSpPr>
          <p:nvPr>
            <p:ph type="body"/>
          </p:nvPr>
        </p:nvSpPr>
        <p:spPr>
          <a:xfrm>
            <a:off x="4266000" y="2255040"/>
            <a:ext cx="2412360" cy="165960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1732680" y="2255040"/>
            <a:ext cx="4943880" cy="165960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1732680" y="1735560"/>
            <a:ext cx="4943880" cy="2991600"/>
          </a:xfrm>
          <a:prstGeom prst="rect">
            <a:avLst/>
          </a:prstGeom>
        </p:spPr>
        <p:txBody>
          <a:bodyPr lIns="0" rIns="0" tIns="0" bIns="0" anchor="ctr"/>
          <a:p>
            <a:pPr algn="ctr"/>
            <a:endParaRPr b="0" lang="en-NZ" sz="3200" spc="-1" strike="noStrike">
              <a:solidFill>
                <a:srgbClr val="ffffff"/>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188" name="PlaceHolder 2"/>
          <p:cNvSpPr>
            <a:spLocks noGrp="1"/>
          </p:cNvSpPr>
          <p:nvPr>
            <p:ph type="body"/>
          </p:nvPr>
        </p:nvSpPr>
        <p:spPr>
          <a:xfrm>
            <a:off x="1732680" y="225504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189" name="PlaceHolder 3"/>
          <p:cNvSpPr>
            <a:spLocks noGrp="1"/>
          </p:cNvSpPr>
          <p:nvPr>
            <p:ph type="body"/>
          </p:nvPr>
        </p:nvSpPr>
        <p:spPr>
          <a:xfrm>
            <a:off x="1732680" y="312192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190" name="PlaceHolder 4"/>
          <p:cNvSpPr>
            <a:spLocks noGrp="1"/>
          </p:cNvSpPr>
          <p:nvPr>
            <p:ph type="body"/>
          </p:nvPr>
        </p:nvSpPr>
        <p:spPr>
          <a:xfrm>
            <a:off x="4266000" y="2255040"/>
            <a:ext cx="2412360" cy="165960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192" name="PlaceHolder 2"/>
          <p:cNvSpPr>
            <a:spLocks noGrp="1"/>
          </p:cNvSpPr>
          <p:nvPr>
            <p:ph type="body"/>
          </p:nvPr>
        </p:nvSpPr>
        <p:spPr>
          <a:xfrm>
            <a:off x="1732680" y="2255040"/>
            <a:ext cx="2412360" cy="165960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193" name="PlaceHolder 3"/>
          <p:cNvSpPr>
            <a:spLocks noGrp="1"/>
          </p:cNvSpPr>
          <p:nvPr>
            <p:ph type="body"/>
          </p:nvPr>
        </p:nvSpPr>
        <p:spPr>
          <a:xfrm>
            <a:off x="4266000" y="225504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194" name="PlaceHolder 4"/>
          <p:cNvSpPr>
            <a:spLocks noGrp="1"/>
          </p:cNvSpPr>
          <p:nvPr>
            <p:ph type="body"/>
          </p:nvPr>
        </p:nvSpPr>
        <p:spPr>
          <a:xfrm>
            <a:off x="4266000" y="312192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196" name="PlaceHolder 2"/>
          <p:cNvSpPr>
            <a:spLocks noGrp="1"/>
          </p:cNvSpPr>
          <p:nvPr>
            <p:ph type="body"/>
          </p:nvPr>
        </p:nvSpPr>
        <p:spPr>
          <a:xfrm>
            <a:off x="1732680" y="225504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197" name="PlaceHolder 3"/>
          <p:cNvSpPr>
            <a:spLocks noGrp="1"/>
          </p:cNvSpPr>
          <p:nvPr>
            <p:ph type="body"/>
          </p:nvPr>
        </p:nvSpPr>
        <p:spPr>
          <a:xfrm>
            <a:off x="4266000" y="225504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198" name="PlaceHolder 4"/>
          <p:cNvSpPr>
            <a:spLocks noGrp="1"/>
          </p:cNvSpPr>
          <p:nvPr>
            <p:ph type="body"/>
          </p:nvPr>
        </p:nvSpPr>
        <p:spPr>
          <a:xfrm>
            <a:off x="1732680" y="3121920"/>
            <a:ext cx="494388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200" name="PlaceHolder 2"/>
          <p:cNvSpPr>
            <a:spLocks noGrp="1"/>
          </p:cNvSpPr>
          <p:nvPr>
            <p:ph type="body"/>
          </p:nvPr>
        </p:nvSpPr>
        <p:spPr>
          <a:xfrm>
            <a:off x="1732680" y="2255040"/>
            <a:ext cx="494388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201" name="PlaceHolder 3"/>
          <p:cNvSpPr>
            <a:spLocks noGrp="1"/>
          </p:cNvSpPr>
          <p:nvPr>
            <p:ph type="body"/>
          </p:nvPr>
        </p:nvSpPr>
        <p:spPr>
          <a:xfrm>
            <a:off x="1732680" y="3121920"/>
            <a:ext cx="494388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203" name="PlaceHolder 2"/>
          <p:cNvSpPr>
            <a:spLocks noGrp="1"/>
          </p:cNvSpPr>
          <p:nvPr>
            <p:ph type="body"/>
          </p:nvPr>
        </p:nvSpPr>
        <p:spPr>
          <a:xfrm>
            <a:off x="1732680" y="225504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204" name="PlaceHolder 3"/>
          <p:cNvSpPr>
            <a:spLocks noGrp="1"/>
          </p:cNvSpPr>
          <p:nvPr>
            <p:ph type="body"/>
          </p:nvPr>
        </p:nvSpPr>
        <p:spPr>
          <a:xfrm>
            <a:off x="4266000" y="225504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205" name="PlaceHolder 4"/>
          <p:cNvSpPr>
            <a:spLocks noGrp="1"/>
          </p:cNvSpPr>
          <p:nvPr>
            <p:ph type="body"/>
          </p:nvPr>
        </p:nvSpPr>
        <p:spPr>
          <a:xfrm>
            <a:off x="4266000" y="312192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206" name="PlaceHolder 5"/>
          <p:cNvSpPr>
            <a:spLocks noGrp="1"/>
          </p:cNvSpPr>
          <p:nvPr>
            <p:ph type="body"/>
          </p:nvPr>
        </p:nvSpPr>
        <p:spPr>
          <a:xfrm>
            <a:off x="1732680" y="312192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208" name="PlaceHolder 2"/>
          <p:cNvSpPr>
            <a:spLocks noGrp="1"/>
          </p:cNvSpPr>
          <p:nvPr>
            <p:ph type="body"/>
          </p:nvPr>
        </p:nvSpPr>
        <p:spPr>
          <a:xfrm>
            <a:off x="1732680" y="2255040"/>
            <a:ext cx="15915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209" name="PlaceHolder 3"/>
          <p:cNvSpPr>
            <a:spLocks noGrp="1"/>
          </p:cNvSpPr>
          <p:nvPr>
            <p:ph type="body"/>
          </p:nvPr>
        </p:nvSpPr>
        <p:spPr>
          <a:xfrm>
            <a:off x="3404160" y="2255040"/>
            <a:ext cx="15915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210" name="PlaceHolder 4"/>
          <p:cNvSpPr>
            <a:spLocks noGrp="1"/>
          </p:cNvSpPr>
          <p:nvPr>
            <p:ph type="body"/>
          </p:nvPr>
        </p:nvSpPr>
        <p:spPr>
          <a:xfrm>
            <a:off x="5075640" y="2255040"/>
            <a:ext cx="15915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211" name="PlaceHolder 5"/>
          <p:cNvSpPr>
            <a:spLocks noGrp="1"/>
          </p:cNvSpPr>
          <p:nvPr>
            <p:ph type="body"/>
          </p:nvPr>
        </p:nvSpPr>
        <p:spPr>
          <a:xfrm>
            <a:off x="5075640" y="3121920"/>
            <a:ext cx="15915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212" name="PlaceHolder 6"/>
          <p:cNvSpPr>
            <a:spLocks noGrp="1"/>
          </p:cNvSpPr>
          <p:nvPr>
            <p:ph type="body"/>
          </p:nvPr>
        </p:nvSpPr>
        <p:spPr>
          <a:xfrm>
            <a:off x="3404160" y="3121920"/>
            <a:ext cx="15915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213" name="PlaceHolder 7"/>
          <p:cNvSpPr>
            <a:spLocks noGrp="1"/>
          </p:cNvSpPr>
          <p:nvPr>
            <p:ph type="body"/>
          </p:nvPr>
        </p:nvSpPr>
        <p:spPr>
          <a:xfrm>
            <a:off x="1732680" y="3121920"/>
            <a:ext cx="15915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6"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227" name="PlaceHolder 2"/>
          <p:cNvSpPr>
            <a:spLocks noGrp="1"/>
          </p:cNvSpPr>
          <p:nvPr>
            <p:ph type="subTitle"/>
          </p:nvPr>
        </p:nvSpPr>
        <p:spPr>
          <a:xfrm>
            <a:off x="1732680" y="2255040"/>
            <a:ext cx="4943880" cy="1659600"/>
          </a:xfrm>
          <a:prstGeom prst="rect">
            <a:avLst/>
          </a:prstGeom>
        </p:spPr>
        <p:txBody>
          <a:bodyPr lIns="0" rIns="0" tIns="0" bIns="0" anchor="ctr"/>
          <a:p>
            <a:pPr algn="ctr"/>
            <a:endParaRPr b="0" lang="en-NZ" sz="3200" spc="-1" strike="noStrike">
              <a:solidFill>
                <a:srgbClr val="ffffff"/>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229" name="PlaceHolder 2"/>
          <p:cNvSpPr>
            <a:spLocks noGrp="1"/>
          </p:cNvSpPr>
          <p:nvPr>
            <p:ph type="body"/>
          </p:nvPr>
        </p:nvSpPr>
        <p:spPr>
          <a:xfrm>
            <a:off x="1732680" y="2255040"/>
            <a:ext cx="4943880" cy="165960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40" name="PlaceHolder 2"/>
          <p:cNvSpPr>
            <a:spLocks noGrp="1"/>
          </p:cNvSpPr>
          <p:nvPr>
            <p:ph type="body"/>
          </p:nvPr>
        </p:nvSpPr>
        <p:spPr>
          <a:xfrm>
            <a:off x="1732680" y="2255040"/>
            <a:ext cx="2412360" cy="165960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41" name="PlaceHolder 3"/>
          <p:cNvSpPr>
            <a:spLocks noGrp="1"/>
          </p:cNvSpPr>
          <p:nvPr>
            <p:ph type="body"/>
          </p:nvPr>
        </p:nvSpPr>
        <p:spPr>
          <a:xfrm>
            <a:off x="4266000" y="2255040"/>
            <a:ext cx="2412360" cy="165960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231" name="PlaceHolder 2"/>
          <p:cNvSpPr>
            <a:spLocks noGrp="1"/>
          </p:cNvSpPr>
          <p:nvPr>
            <p:ph type="body"/>
          </p:nvPr>
        </p:nvSpPr>
        <p:spPr>
          <a:xfrm>
            <a:off x="1732680" y="2255040"/>
            <a:ext cx="2412360" cy="165960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232" name="PlaceHolder 3"/>
          <p:cNvSpPr>
            <a:spLocks noGrp="1"/>
          </p:cNvSpPr>
          <p:nvPr>
            <p:ph type="body"/>
          </p:nvPr>
        </p:nvSpPr>
        <p:spPr>
          <a:xfrm>
            <a:off x="4266000" y="2255040"/>
            <a:ext cx="2412360" cy="165960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3"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4" name="PlaceHolder 1"/>
          <p:cNvSpPr>
            <a:spLocks noGrp="1"/>
          </p:cNvSpPr>
          <p:nvPr>
            <p:ph type="subTitle"/>
          </p:nvPr>
        </p:nvSpPr>
        <p:spPr>
          <a:xfrm>
            <a:off x="1732680" y="1735560"/>
            <a:ext cx="4943880" cy="2991600"/>
          </a:xfrm>
          <a:prstGeom prst="rect">
            <a:avLst/>
          </a:prstGeom>
        </p:spPr>
        <p:txBody>
          <a:bodyPr lIns="0" rIns="0" tIns="0" bIns="0" anchor="ctr"/>
          <a:p>
            <a:pPr algn="ctr"/>
            <a:endParaRPr b="0" lang="en-NZ" sz="3200" spc="-1" strike="noStrike">
              <a:solidFill>
                <a:srgbClr val="ffffff"/>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236" name="PlaceHolder 2"/>
          <p:cNvSpPr>
            <a:spLocks noGrp="1"/>
          </p:cNvSpPr>
          <p:nvPr>
            <p:ph type="body"/>
          </p:nvPr>
        </p:nvSpPr>
        <p:spPr>
          <a:xfrm>
            <a:off x="1732680" y="225504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237" name="PlaceHolder 3"/>
          <p:cNvSpPr>
            <a:spLocks noGrp="1"/>
          </p:cNvSpPr>
          <p:nvPr>
            <p:ph type="body"/>
          </p:nvPr>
        </p:nvSpPr>
        <p:spPr>
          <a:xfrm>
            <a:off x="1732680" y="312192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238" name="PlaceHolder 4"/>
          <p:cNvSpPr>
            <a:spLocks noGrp="1"/>
          </p:cNvSpPr>
          <p:nvPr>
            <p:ph type="body"/>
          </p:nvPr>
        </p:nvSpPr>
        <p:spPr>
          <a:xfrm>
            <a:off x="4266000" y="2255040"/>
            <a:ext cx="2412360" cy="165960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240" name="PlaceHolder 2"/>
          <p:cNvSpPr>
            <a:spLocks noGrp="1"/>
          </p:cNvSpPr>
          <p:nvPr>
            <p:ph type="body"/>
          </p:nvPr>
        </p:nvSpPr>
        <p:spPr>
          <a:xfrm>
            <a:off x="1732680" y="2255040"/>
            <a:ext cx="2412360" cy="165960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241" name="PlaceHolder 3"/>
          <p:cNvSpPr>
            <a:spLocks noGrp="1"/>
          </p:cNvSpPr>
          <p:nvPr>
            <p:ph type="body"/>
          </p:nvPr>
        </p:nvSpPr>
        <p:spPr>
          <a:xfrm>
            <a:off x="4266000" y="225504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242" name="PlaceHolder 4"/>
          <p:cNvSpPr>
            <a:spLocks noGrp="1"/>
          </p:cNvSpPr>
          <p:nvPr>
            <p:ph type="body"/>
          </p:nvPr>
        </p:nvSpPr>
        <p:spPr>
          <a:xfrm>
            <a:off x="4266000" y="312192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244" name="PlaceHolder 2"/>
          <p:cNvSpPr>
            <a:spLocks noGrp="1"/>
          </p:cNvSpPr>
          <p:nvPr>
            <p:ph type="body"/>
          </p:nvPr>
        </p:nvSpPr>
        <p:spPr>
          <a:xfrm>
            <a:off x="1732680" y="225504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245" name="PlaceHolder 3"/>
          <p:cNvSpPr>
            <a:spLocks noGrp="1"/>
          </p:cNvSpPr>
          <p:nvPr>
            <p:ph type="body"/>
          </p:nvPr>
        </p:nvSpPr>
        <p:spPr>
          <a:xfrm>
            <a:off x="4266000" y="225504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246" name="PlaceHolder 4"/>
          <p:cNvSpPr>
            <a:spLocks noGrp="1"/>
          </p:cNvSpPr>
          <p:nvPr>
            <p:ph type="body"/>
          </p:nvPr>
        </p:nvSpPr>
        <p:spPr>
          <a:xfrm>
            <a:off x="1732680" y="3121920"/>
            <a:ext cx="494388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248" name="PlaceHolder 2"/>
          <p:cNvSpPr>
            <a:spLocks noGrp="1"/>
          </p:cNvSpPr>
          <p:nvPr>
            <p:ph type="body"/>
          </p:nvPr>
        </p:nvSpPr>
        <p:spPr>
          <a:xfrm>
            <a:off x="1732680" y="2255040"/>
            <a:ext cx="494388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249" name="PlaceHolder 3"/>
          <p:cNvSpPr>
            <a:spLocks noGrp="1"/>
          </p:cNvSpPr>
          <p:nvPr>
            <p:ph type="body"/>
          </p:nvPr>
        </p:nvSpPr>
        <p:spPr>
          <a:xfrm>
            <a:off x="1732680" y="3121920"/>
            <a:ext cx="494388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251" name="PlaceHolder 2"/>
          <p:cNvSpPr>
            <a:spLocks noGrp="1"/>
          </p:cNvSpPr>
          <p:nvPr>
            <p:ph type="body"/>
          </p:nvPr>
        </p:nvSpPr>
        <p:spPr>
          <a:xfrm>
            <a:off x="1732680" y="225504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252" name="PlaceHolder 3"/>
          <p:cNvSpPr>
            <a:spLocks noGrp="1"/>
          </p:cNvSpPr>
          <p:nvPr>
            <p:ph type="body"/>
          </p:nvPr>
        </p:nvSpPr>
        <p:spPr>
          <a:xfrm>
            <a:off x="4266000" y="225504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253" name="PlaceHolder 4"/>
          <p:cNvSpPr>
            <a:spLocks noGrp="1"/>
          </p:cNvSpPr>
          <p:nvPr>
            <p:ph type="body"/>
          </p:nvPr>
        </p:nvSpPr>
        <p:spPr>
          <a:xfrm>
            <a:off x="4266000" y="312192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254" name="PlaceHolder 5"/>
          <p:cNvSpPr>
            <a:spLocks noGrp="1"/>
          </p:cNvSpPr>
          <p:nvPr>
            <p:ph type="body"/>
          </p:nvPr>
        </p:nvSpPr>
        <p:spPr>
          <a:xfrm>
            <a:off x="1732680" y="312192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256" name="PlaceHolder 2"/>
          <p:cNvSpPr>
            <a:spLocks noGrp="1"/>
          </p:cNvSpPr>
          <p:nvPr>
            <p:ph type="body"/>
          </p:nvPr>
        </p:nvSpPr>
        <p:spPr>
          <a:xfrm>
            <a:off x="1732680" y="2255040"/>
            <a:ext cx="15915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257" name="PlaceHolder 3"/>
          <p:cNvSpPr>
            <a:spLocks noGrp="1"/>
          </p:cNvSpPr>
          <p:nvPr>
            <p:ph type="body"/>
          </p:nvPr>
        </p:nvSpPr>
        <p:spPr>
          <a:xfrm>
            <a:off x="3404160" y="2255040"/>
            <a:ext cx="15915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258" name="PlaceHolder 4"/>
          <p:cNvSpPr>
            <a:spLocks noGrp="1"/>
          </p:cNvSpPr>
          <p:nvPr>
            <p:ph type="body"/>
          </p:nvPr>
        </p:nvSpPr>
        <p:spPr>
          <a:xfrm>
            <a:off x="5075640" y="2255040"/>
            <a:ext cx="15915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259" name="PlaceHolder 5"/>
          <p:cNvSpPr>
            <a:spLocks noGrp="1"/>
          </p:cNvSpPr>
          <p:nvPr>
            <p:ph type="body"/>
          </p:nvPr>
        </p:nvSpPr>
        <p:spPr>
          <a:xfrm>
            <a:off x="5075640" y="3121920"/>
            <a:ext cx="15915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260" name="PlaceHolder 6"/>
          <p:cNvSpPr>
            <a:spLocks noGrp="1"/>
          </p:cNvSpPr>
          <p:nvPr>
            <p:ph type="body"/>
          </p:nvPr>
        </p:nvSpPr>
        <p:spPr>
          <a:xfrm>
            <a:off x="3404160" y="3121920"/>
            <a:ext cx="15915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261" name="PlaceHolder 7"/>
          <p:cNvSpPr>
            <a:spLocks noGrp="1"/>
          </p:cNvSpPr>
          <p:nvPr>
            <p:ph type="body"/>
          </p:nvPr>
        </p:nvSpPr>
        <p:spPr>
          <a:xfrm>
            <a:off x="1732680" y="3121920"/>
            <a:ext cx="15915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 name="PlaceHolder 1"/>
          <p:cNvSpPr>
            <a:spLocks noGrp="1"/>
          </p:cNvSpPr>
          <p:nvPr>
            <p:ph type="subTitle"/>
          </p:nvPr>
        </p:nvSpPr>
        <p:spPr>
          <a:xfrm>
            <a:off x="1732680" y="1735560"/>
            <a:ext cx="4943880" cy="2991600"/>
          </a:xfrm>
          <a:prstGeom prst="rect">
            <a:avLst/>
          </a:prstGeom>
        </p:spPr>
        <p:txBody>
          <a:bodyPr lIns="0" rIns="0" tIns="0" bIns="0" anchor="ctr"/>
          <a:p>
            <a:pPr algn="ctr"/>
            <a:endParaRPr b="0" lang="en-NZ"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1732680" y="225504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1732680" y="312192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47" name="PlaceHolder 4"/>
          <p:cNvSpPr>
            <a:spLocks noGrp="1"/>
          </p:cNvSpPr>
          <p:nvPr>
            <p:ph type="body"/>
          </p:nvPr>
        </p:nvSpPr>
        <p:spPr>
          <a:xfrm>
            <a:off x="4266000" y="2255040"/>
            <a:ext cx="2412360" cy="165960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1732680" y="2255040"/>
            <a:ext cx="2412360" cy="165960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50" name="PlaceHolder 3"/>
          <p:cNvSpPr>
            <a:spLocks noGrp="1"/>
          </p:cNvSpPr>
          <p:nvPr>
            <p:ph type="body"/>
          </p:nvPr>
        </p:nvSpPr>
        <p:spPr>
          <a:xfrm>
            <a:off x="4266000" y="225504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51" name="PlaceHolder 4"/>
          <p:cNvSpPr>
            <a:spLocks noGrp="1"/>
          </p:cNvSpPr>
          <p:nvPr>
            <p:ph type="body"/>
          </p:nvPr>
        </p:nvSpPr>
        <p:spPr>
          <a:xfrm>
            <a:off x="4266000" y="312192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732680" y="1735560"/>
            <a:ext cx="4943880" cy="645120"/>
          </a:xfrm>
          <a:prstGeom prst="rect">
            <a:avLst/>
          </a:prstGeom>
        </p:spPr>
        <p:txBody>
          <a:bodyPr lIns="0" rIns="0" tIns="0" bIns="0" anchor="ctr"/>
          <a:p>
            <a:endParaRPr b="0" lang="en-NZ" sz="1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1732680" y="225504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4266000" y="2255040"/>
            <a:ext cx="241236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
        <p:nvSpPr>
          <p:cNvPr id="55" name="PlaceHolder 4"/>
          <p:cNvSpPr>
            <a:spLocks noGrp="1"/>
          </p:cNvSpPr>
          <p:nvPr>
            <p:ph type="body"/>
          </p:nvPr>
        </p:nvSpPr>
        <p:spPr>
          <a:xfrm>
            <a:off x="1732680" y="3121920"/>
            <a:ext cx="4943880" cy="791280"/>
          </a:xfrm>
          <a:prstGeom prst="rect">
            <a:avLst/>
          </a:prstGeom>
        </p:spPr>
        <p:txBody>
          <a:bodyPr lIns="0" rIns="0" tIns="0" bIns="0"/>
          <a:p>
            <a:endParaRPr b="0" lang="en-NZ"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93c"/>
        </a:solidFill>
      </p:bgPr>
    </p:bg>
    <p:spTree>
      <p:nvGrpSpPr>
        <p:cNvPr id="1" name=""/>
        <p:cNvGrpSpPr/>
        <p:nvPr/>
      </p:nvGrpSpPr>
      <p:grpSpPr>
        <a:xfrm>
          <a:off x="0" y="0"/>
          <a:ext cx="0" cy="0"/>
          <a:chOff x="0" y="0"/>
          <a:chExt cx="0" cy="0"/>
        </a:xfrm>
      </p:grpSpPr>
      <p:sp>
        <p:nvSpPr>
          <p:cNvPr id="0" name="CustomShape 1"/>
          <p:cNvSpPr/>
          <p:nvPr/>
        </p:nvSpPr>
        <p:spPr>
          <a:xfrm flipH="1" rot="10800000">
            <a:off x="5223600" y="5105160"/>
            <a:ext cx="1303200" cy="1127880"/>
          </a:xfrm>
          <a:custGeom>
            <a:avLst/>
            <a:gdLst/>
            <a:ahLst/>
            <a:rect l="l" t="t" r="r" b="b"/>
            <a:pathLst>
              <a:path w="120000" h="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78000"/>
          </a:gradFill>
          <a:ln>
            <a:noFill/>
          </a:ln>
        </p:spPr>
        <p:style>
          <a:lnRef idx="0"/>
          <a:fillRef idx="0"/>
          <a:effectRef idx="0"/>
          <a:fontRef idx="minor"/>
        </p:style>
      </p:sp>
      <p:sp>
        <p:nvSpPr>
          <p:cNvPr id="1" name="CustomShape 2"/>
          <p:cNvSpPr/>
          <p:nvPr/>
        </p:nvSpPr>
        <p:spPr>
          <a:xfrm rot="5400000">
            <a:off x="3809520" y="-81000"/>
            <a:ext cx="1524960" cy="1761120"/>
          </a:xfrm>
          <a:custGeom>
            <a:avLst/>
            <a:gdLst/>
            <a:ahLst/>
            <a:rect l="l" t="t" r="r" b="b"/>
            <a:pathLst>
              <a:path w="120000" h="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lin ang="0"/>
          </a:gradFill>
          <a:ln>
            <a:noFill/>
          </a:ln>
        </p:spPr>
        <p:style>
          <a:lnRef idx="0"/>
          <a:fillRef idx="0"/>
          <a:effectRef idx="0"/>
          <a:fontRef idx="minor"/>
        </p:style>
      </p:sp>
      <p:sp>
        <p:nvSpPr>
          <p:cNvPr id="2" name="PlaceHolder 3"/>
          <p:cNvSpPr>
            <a:spLocks noGrp="1"/>
          </p:cNvSpPr>
          <p:nvPr>
            <p:ph type="title"/>
          </p:nvPr>
        </p:nvSpPr>
        <p:spPr>
          <a:xfrm>
            <a:off x="1400040" y="1991880"/>
            <a:ext cx="6343200" cy="1159560"/>
          </a:xfrm>
          <a:prstGeom prst="rect">
            <a:avLst/>
          </a:prstGeom>
        </p:spPr>
        <p:txBody>
          <a:bodyPr tIns="91440" bIns="91440" anchor="ctr"/>
          <a:p>
            <a:r>
              <a:rPr b="0" lang="en-NZ" sz="4800" spc="-1" strike="noStrike">
                <a:solidFill>
                  <a:srgbClr val="000000"/>
                </a:solidFill>
                <a:uFill>
                  <a:solidFill>
                    <a:srgbClr val="ffffff"/>
                  </a:solidFill>
                </a:uFill>
                <a:latin typeface="Arial"/>
              </a:rPr>
              <a:t>Click to edit the title text format</a:t>
            </a:r>
            <a:endParaRPr b="0" lang="en-NZ" sz="4800" spc="-1" strike="noStrike">
              <a:solidFill>
                <a:srgbClr val="000000"/>
              </a:solidFill>
              <a:uFill>
                <a:solidFill>
                  <a:srgbClr val="ffffff"/>
                </a:solidFill>
              </a:uFill>
              <a:latin typeface="Arial"/>
            </a:endParaRPr>
          </a:p>
        </p:txBody>
      </p:sp>
      <p:sp>
        <p:nvSpPr>
          <p:cNvPr id="3" name="CustomShape 4"/>
          <p:cNvSpPr/>
          <p:nvPr/>
        </p:nvSpPr>
        <p:spPr>
          <a:xfrm flipH="1" rot="10800000">
            <a:off x="3920760" y="789480"/>
            <a:ext cx="1111320" cy="961920"/>
          </a:xfrm>
          <a:prstGeom prst="hexagon">
            <a:avLst>
              <a:gd name="adj" fmla="val 28678"/>
              <a:gd name="vf" fmla="val 115470"/>
            </a:avLst>
          </a:prstGeom>
          <a:noFill/>
          <a:ln w="19080">
            <a:solidFill>
              <a:srgbClr val="19bbd5"/>
            </a:solidFill>
            <a:round/>
          </a:ln>
        </p:spPr>
        <p:style>
          <a:lnRef idx="0"/>
          <a:fillRef idx="0"/>
          <a:effectRef idx="0"/>
          <a:fontRef idx="minor"/>
        </p:style>
      </p:sp>
      <p:sp>
        <p:nvSpPr>
          <p:cNvPr id="4" name="CustomShape 5"/>
          <p:cNvSpPr/>
          <p:nvPr/>
        </p:nvSpPr>
        <p:spPr>
          <a:xfrm flipH="1" rot="10800000">
            <a:off x="4095720" y="1787760"/>
            <a:ext cx="493560" cy="427320"/>
          </a:xfrm>
          <a:prstGeom prst="hexagon">
            <a:avLst>
              <a:gd name="adj" fmla="val 28678"/>
              <a:gd name="vf" fmla="val 115470"/>
            </a:avLst>
          </a:prstGeom>
          <a:solidFill>
            <a:srgbClr val="184769"/>
          </a:solidFill>
          <a:ln>
            <a:noFill/>
          </a:ln>
        </p:spPr>
        <p:style>
          <a:lnRef idx="0"/>
          <a:fillRef idx="0"/>
          <a:effectRef idx="0"/>
          <a:fontRef idx="minor"/>
        </p:style>
      </p:sp>
      <p:sp>
        <p:nvSpPr>
          <p:cNvPr id="5" name="CustomShape 6"/>
          <p:cNvSpPr/>
          <p:nvPr/>
        </p:nvSpPr>
        <p:spPr>
          <a:xfrm flipH="1" rot="10800000">
            <a:off x="6222960" y="1673280"/>
            <a:ext cx="944280" cy="817920"/>
          </a:xfrm>
          <a:prstGeom prst="hexagon">
            <a:avLst>
              <a:gd name="adj" fmla="val 28678"/>
              <a:gd name="vf" fmla="val 115470"/>
            </a:avLst>
          </a:prstGeom>
          <a:noFill/>
          <a:ln w="76320">
            <a:solidFill>
              <a:srgbClr val="184769"/>
            </a:solidFill>
            <a:miter/>
          </a:ln>
        </p:spPr>
        <p:style>
          <a:lnRef idx="0"/>
          <a:fillRef idx="0"/>
          <a:effectRef idx="0"/>
          <a:fontRef idx="minor"/>
        </p:style>
      </p:sp>
      <p:sp>
        <p:nvSpPr>
          <p:cNvPr id="6" name="CustomShape 7"/>
          <p:cNvSpPr/>
          <p:nvPr/>
        </p:nvSpPr>
        <p:spPr>
          <a:xfrm flipH="1" rot="10800000">
            <a:off x="5859000" y="779400"/>
            <a:ext cx="493560" cy="426960"/>
          </a:xfrm>
          <a:prstGeom prst="hexagon">
            <a:avLst>
              <a:gd name="adj" fmla="val 28678"/>
              <a:gd name="vf" fmla="val 115470"/>
            </a:avLst>
          </a:prstGeom>
          <a:solidFill>
            <a:srgbClr val="00e1c6"/>
          </a:solidFill>
          <a:ln>
            <a:noFill/>
          </a:ln>
        </p:spPr>
        <p:style>
          <a:lnRef idx="0"/>
          <a:fillRef idx="0"/>
          <a:effectRef idx="0"/>
          <a:fontRef idx="minor"/>
        </p:style>
      </p:sp>
      <p:sp>
        <p:nvSpPr>
          <p:cNvPr id="7" name="CustomShape 8"/>
          <p:cNvSpPr/>
          <p:nvPr/>
        </p:nvSpPr>
        <p:spPr>
          <a:xfrm>
            <a:off x="5549040" y="1171440"/>
            <a:ext cx="94320" cy="212040"/>
          </a:xfrm>
          <a:custGeom>
            <a:avLst/>
            <a:gdLst/>
            <a:ahLst/>
            <a:rect l="l" t="t" r="r" b="b"/>
            <a:pathLst>
              <a:path w="3933" h="8818">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style>
          <a:lnRef idx="0"/>
          <a:fillRef idx="0"/>
          <a:effectRef idx="0"/>
          <a:fontRef idx="minor"/>
        </p:style>
      </p:sp>
      <p:sp>
        <p:nvSpPr>
          <p:cNvPr id="8" name="CustomShape 9"/>
          <p:cNvSpPr/>
          <p:nvPr/>
        </p:nvSpPr>
        <p:spPr>
          <a:xfrm>
            <a:off x="5658120" y="1029960"/>
            <a:ext cx="295560" cy="373680"/>
          </a:xfrm>
          <a:custGeom>
            <a:avLst/>
            <a:gdLst/>
            <a:ahLst/>
            <a:rect l="l" t="t" r="r" b="b"/>
            <a:pathLst>
              <a:path w="12286" h="15534">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style>
          <a:lnRef idx="0"/>
          <a:fillRef idx="0"/>
          <a:effectRef idx="0"/>
          <a:fontRef idx="minor"/>
        </p:style>
      </p:sp>
      <p:sp>
        <p:nvSpPr>
          <p:cNvPr id="9" name="CustomShape 10"/>
          <p:cNvSpPr/>
          <p:nvPr/>
        </p:nvSpPr>
        <p:spPr>
          <a:xfrm>
            <a:off x="3252960" y="113400"/>
            <a:ext cx="224640" cy="389520"/>
          </a:xfrm>
          <a:custGeom>
            <a:avLst/>
            <a:gdLst/>
            <a:ahLst/>
            <a:rect l="l" t="t" r="r" b="b"/>
            <a:pathLst>
              <a:path w="11870" h="20565">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style>
          <a:lnRef idx="0"/>
          <a:fillRef idx="0"/>
          <a:effectRef idx="0"/>
          <a:fontRef idx="minor"/>
        </p:style>
      </p:sp>
      <p:sp>
        <p:nvSpPr>
          <p:cNvPr id="10" name="CustomShape 11"/>
          <p:cNvSpPr/>
          <p:nvPr/>
        </p:nvSpPr>
        <p:spPr>
          <a:xfrm>
            <a:off x="4495680" y="1044360"/>
            <a:ext cx="152280" cy="33120"/>
          </a:xfrm>
          <a:custGeom>
            <a:avLst/>
            <a:gdLst/>
            <a:ahLst/>
            <a:rect l="l" t="t" r="r" b="b"/>
            <a:pathLst>
              <a:path w="4092" h="902">
                <a:moveTo>
                  <a:pt x="4092" y="902"/>
                </a:moveTo>
                <a:lnTo>
                  <a:pt x="4092" y="1"/>
                </a:lnTo>
                <a:lnTo>
                  <a:pt x="0" y="1"/>
                </a:lnTo>
                <a:lnTo>
                  <a:pt x="0" y="902"/>
                </a:lnTo>
                <a:lnTo>
                  <a:pt x="4092" y="902"/>
                </a:lnTo>
                <a:close/>
              </a:path>
            </a:pathLst>
          </a:custGeom>
          <a:noFill/>
          <a:ln w="12240">
            <a:solidFill>
              <a:srgbClr val="ffffff"/>
            </a:solidFill>
            <a:round/>
          </a:ln>
        </p:spPr>
        <p:style>
          <a:lnRef idx="0"/>
          <a:fillRef idx="0"/>
          <a:effectRef idx="0"/>
          <a:fontRef idx="minor"/>
        </p:style>
      </p:sp>
      <p:sp>
        <p:nvSpPr>
          <p:cNvPr id="11" name="CustomShape 12"/>
          <p:cNvSpPr/>
          <p:nvPr/>
        </p:nvSpPr>
        <p:spPr>
          <a:xfrm>
            <a:off x="4495680" y="1009800"/>
            <a:ext cx="152280" cy="33120"/>
          </a:xfrm>
          <a:custGeom>
            <a:avLst/>
            <a:gdLst/>
            <a:ahLst/>
            <a:rect l="l" t="t" r="r" b="b"/>
            <a:pathLst>
              <a:path w="4092" h="902">
                <a:moveTo>
                  <a:pt x="4092" y="901"/>
                </a:moveTo>
                <a:lnTo>
                  <a:pt x="4092" y="0"/>
                </a:lnTo>
                <a:lnTo>
                  <a:pt x="0" y="0"/>
                </a:lnTo>
                <a:lnTo>
                  <a:pt x="0" y="901"/>
                </a:lnTo>
                <a:lnTo>
                  <a:pt x="4092" y="901"/>
                </a:lnTo>
                <a:close/>
              </a:path>
            </a:pathLst>
          </a:custGeom>
          <a:noFill/>
          <a:ln w="12240">
            <a:solidFill>
              <a:srgbClr val="ffffff"/>
            </a:solidFill>
            <a:round/>
          </a:ln>
        </p:spPr>
        <p:style>
          <a:lnRef idx="0"/>
          <a:fillRef idx="0"/>
          <a:effectRef idx="0"/>
          <a:fontRef idx="minor"/>
        </p:style>
      </p:sp>
      <p:sp>
        <p:nvSpPr>
          <p:cNvPr id="12" name="CustomShape 13"/>
          <p:cNvSpPr/>
          <p:nvPr/>
        </p:nvSpPr>
        <p:spPr>
          <a:xfrm>
            <a:off x="4495680" y="1077840"/>
            <a:ext cx="152280" cy="44280"/>
          </a:xfrm>
          <a:custGeom>
            <a:avLst/>
            <a:gdLst/>
            <a:ahLst/>
            <a:rect l="l" t="t" r="r" b="b"/>
            <a:pathLst>
              <a:path w="4092" h="1195">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240">
            <a:solidFill>
              <a:srgbClr val="ffffff"/>
            </a:solidFill>
            <a:round/>
          </a:ln>
        </p:spPr>
        <p:style>
          <a:lnRef idx="0"/>
          <a:fillRef idx="0"/>
          <a:effectRef idx="0"/>
          <a:fontRef idx="minor"/>
        </p:style>
      </p:sp>
      <p:sp>
        <p:nvSpPr>
          <p:cNvPr id="13" name="CustomShape 14"/>
          <p:cNvSpPr/>
          <p:nvPr/>
        </p:nvSpPr>
        <p:spPr>
          <a:xfrm>
            <a:off x="4479480" y="724680"/>
            <a:ext cx="52200" cy="248400"/>
          </a:xfrm>
          <a:custGeom>
            <a:avLst/>
            <a:gdLst/>
            <a:ahLst/>
            <a:rect l="l" t="t" r="r" b="b"/>
            <a:pathLst>
              <a:path w="1414" h="6675">
                <a:moveTo>
                  <a:pt x="1413" y="6674"/>
                </a:moveTo>
                <a:lnTo>
                  <a:pt x="1413" y="6674"/>
                </a:lnTo>
                <a:lnTo>
                  <a:pt x="585" y="2850"/>
                </a:lnTo>
                <a:lnTo>
                  <a:pt x="1" y="1"/>
                </a:lnTo>
              </a:path>
            </a:pathLst>
          </a:custGeom>
          <a:noFill/>
          <a:ln w="12240">
            <a:solidFill>
              <a:srgbClr val="ffffff"/>
            </a:solidFill>
            <a:round/>
          </a:ln>
        </p:spPr>
        <p:style>
          <a:lnRef idx="0"/>
          <a:fillRef idx="0"/>
          <a:effectRef idx="0"/>
          <a:fontRef idx="minor"/>
        </p:style>
      </p:sp>
      <p:sp>
        <p:nvSpPr>
          <p:cNvPr id="14" name="CustomShape 15"/>
          <p:cNvSpPr/>
          <p:nvPr/>
        </p:nvSpPr>
        <p:spPr>
          <a:xfrm>
            <a:off x="4380480" y="515160"/>
            <a:ext cx="382680" cy="457920"/>
          </a:xfrm>
          <a:custGeom>
            <a:avLst/>
            <a:gdLst/>
            <a:ahLst/>
            <a:rect l="l" t="t" r="r" b="b"/>
            <a:pathLst>
              <a:path w="10278" h="12301">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240">
            <a:solidFill>
              <a:srgbClr val="ffffff"/>
            </a:solidFill>
            <a:round/>
          </a:ln>
        </p:spPr>
        <p:style>
          <a:lnRef idx="0"/>
          <a:fillRef idx="0"/>
          <a:effectRef idx="0"/>
          <a:fontRef idx="minor"/>
        </p:style>
      </p:sp>
      <p:sp>
        <p:nvSpPr>
          <p:cNvPr id="15" name="CustomShape 16"/>
          <p:cNvSpPr/>
          <p:nvPr/>
        </p:nvSpPr>
        <p:spPr>
          <a:xfrm>
            <a:off x="4611960" y="724680"/>
            <a:ext cx="52200" cy="248400"/>
          </a:xfrm>
          <a:custGeom>
            <a:avLst/>
            <a:gdLst/>
            <a:ahLst/>
            <a:rect l="l" t="t" r="r" b="b"/>
            <a:pathLst>
              <a:path w="1414" h="6675">
                <a:moveTo>
                  <a:pt x="1413" y="1"/>
                </a:moveTo>
                <a:lnTo>
                  <a:pt x="1413" y="1"/>
                </a:lnTo>
                <a:lnTo>
                  <a:pt x="829" y="2850"/>
                </a:lnTo>
                <a:lnTo>
                  <a:pt x="1" y="6674"/>
                </a:lnTo>
              </a:path>
            </a:pathLst>
          </a:custGeom>
          <a:noFill/>
          <a:ln w="12240">
            <a:solidFill>
              <a:srgbClr val="ffffff"/>
            </a:solidFill>
            <a:round/>
          </a:ln>
        </p:spPr>
        <p:style>
          <a:lnRef idx="0"/>
          <a:fillRef idx="0"/>
          <a:effectRef idx="0"/>
          <a:fontRef idx="minor"/>
        </p:style>
      </p:sp>
      <p:sp>
        <p:nvSpPr>
          <p:cNvPr id="16" name="CustomShape 17"/>
          <p:cNvSpPr/>
          <p:nvPr/>
        </p:nvSpPr>
        <p:spPr>
          <a:xfrm>
            <a:off x="4504680" y="715680"/>
            <a:ext cx="133920" cy="28800"/>
          </a:xfrm>
          <a:custGeom>
            <a:avLst/>
            <a:gdLst/>
            <a:ahLst/>
            <a:rect l="l" t="t" r="r" b="b"/>
            <a:pathLst>
              <a:path w="3606" h="78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240">
            <a:solidFill>
              <a:srgbClr val="ffffff"/>
            </a:solidFill>
            <a:round/>
          </a:ln>
        </p:spPr>
        <p:style>
          <a:lnRef idx="0"/>
          <a:fillRef idx="0"/>
          <a:effectRef idx="0"/>
          <a:fontRef idx="minor"/>
        </p:style>
      </p:sp>
      <p:sp>
        <p:nvSpPr>
          <p:cNvPr id="17" name="CustomShape 18"/>
          <p:cNvSpPr/>
          <p:nvPr/>
        </p:nvSpPr>
        <p:spPr>
          <a:xfrm>
            <a:off x="4495680" y="977040"/>
            <a:ext cx="152280" cy="360"/>
          </a:xfrm>
          <a:custGeom>
            <a:avLst/>
            <a:gdLst/>
            <a:ahLst/>
            <a:rect l="l" t="t" r="r" b="b"/>
            <a:pathLst>
              <a:path w="4092" h="1">
                <a:moveTo>
                  <a:pt x="0" y="1"/>
                </a:moveTo>
                <a:lnTo>
                  <a:pt x="4092" y="1"/>
                </a:lnTo>
              </a:path>
            </a:pathLst>
          </a:custGeom>
          <a:noFill/>
          <a:ln w="12240">
            <a:solidFill>
              <a:srgbClr val="ffffff"/>
            </a:solidFill>
            <a:round/>
          </a:ln>
        </p:spPr>
        <p:style>
          <a:lnRef idx="0"/>
          <a:fillRef idx="0"/>
          <a:effectRef idx="0"/>
          <a:fontRef idx="minor"/>
        </p:style>
      </p:sp>
      <p:sp>
        <p:nvSpPr>
          <p:cNvPr id="18" name="CustomShape 19"/>
          <p:cNvSpPr/>
          <p:nvPr/>
        </p:nvSpPr>
        <p:spPr>
          <a:xfrm>
            <a:off x="3199320" y="902880"/>
            <a:ext cx="304560" cy="304560"/>
          </a:xfrm>
          <a:custGeom>
            <a:avLst/>
            <a:gdLst/>
            <a:ahLst/>
            <a:rect l="l" t="t" r="r" b="b"/>
            <a:pathLst>
              <a:path w="12592" h="12593">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80">
            <a:solidFill>
              <a:srgbClr val="184769"/>
            </a:solidFill>
            <a:round/>
          </a:ln>
        </p:spPr>
        <p:style>
          <a:lnRef idx="0"/>
          <a:fillRef idx="0"/>
          <a:effectRef idx="0"/>
          <a:fontRef idx="minor"/>
        </p:style>
      </p:sp>
      <p:sp>
        <p:nvSpPr>
          <p:cNvPr id="19" name="CustomShape 20"/>
          <p:cNvSpPr/>
          <p:nvPr/>
        </p:nvSpPr>
        <p:spPr>
          <a:xfrm>
            <a:off x="3234960" y="938160"/>
            <a:ext cx="233640" cy="233640"/>
          </a:xfrm>
          <a:custGeom>
            <a:avLst/>
            <a:gdLst/>
            <a:ahLst/>
            <a:rect l="l" t="t" r="r" b="b"/>
            <a:pathLst>
              <a:path w="9670" h="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80">
            <a:solidFill>
              <a:srgbClr val="184769"/>
            </a:solidFill>
            <a:round/>
          </a:ln>
        </p:spPr>
        <p:style>
          <a:lnRef idx="0"/>
          <a:fillRef idx="0"/>
          <a:effectRef idx="0"/>
          <a:fontRef idx="minor"/>
        </p:style>
      </p:sp>
      <p:sp>
        <p:nvSpPr>
          <p:cNvPr id="20" name="CustomShape 21"/>
          <p:cNvSpPr/>
          <p:nvPr/>
        </p:nvSpPr>
        <p:spPr>
          <a:xfrm>
            <a:off x="3269520" y="973800"/>
            <a:ext cx="81720" cy="81720"/>
          </a:xfrm>
          <a:custGeom>
            <a:avLst/>
            <a:gdLst/>
            <a:ahLst/>
            <a:rect l="l" t="t" r="r" b="b"/>
            <a:pathLst>
              <a:path w="3386" h="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80">
            <a:solidFill>
              <a:srgbClr val="184769"/>
            </a:solidFill>
            <a:round/>
          </a:ln>
        </p:spPr>
        <p:style>
          <a:lnRef idx="0"/>
          <a:fillRef idx="0"/>
          <a:effectRef idx="0"/>
          <a:fontRef idx="minor"/>
        </p:style>
      </p:sp>
      <p:sp>
        <p:nvSpPr>
          <p:cNvPr id="21" name="CustomShape 22"/>
          <p:cNvSpPr/>
          <p:nvPr/>
        </p:nvSpPr>
        <p:spPr>
          <a:xfrm>
            <a:off x="3445200" y="1157760"/>
            <a:ext cx="148680" cy="148320"/>
          </a:xfrm>
          <a:custGeom>
            <a:avLst/>
            <a:gdLst/>
            <a:ahLst/>
            <a:rect l="l" t="t" r="r" b="b"/>
            <a:pathLst>
              <a:path w="6162" h="6139">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80">
            <a:solidFill>
              <a:srgbClr val="184769"/>
            </a:solidFill>
            <a:round/>
          </a:ln>
        </p:spPr>
        <p:style>
          <a:lnRef idx="0"/>
          <a:fillRef idx="0"/>
          <a:effectRef idx="0"/>
          <a:fontRef idx="minor"/>
        </p:style>
      </p:sp>
      <p:sp>
        <p:nvSpPr>
          <p:cNvPr id="22" name="CustomShape 23"/>
          <p:cNvSpPr/>
          <p:nvPr/>
        </p:nvSpPr>
        <p:spPr>
          <a:xfrm flipH="1" rot="10800000">
            <a:off x="6043320" y="5471280"/>
            <a:ext cx="1032480" cy="894240"/>
          </a:xfrm>
          <a:prstGeom prst="hexagon">
            <a:avLst>
              <a:gd name="adj" fmla="val 28678"/>
              <a:gd name="vf" fmla="val 115470"/>
            </a:avLst>
          </a:prstGeom>
          <a:noFill/>
          <a:ln w="19080">
            <a:solidFill>
              <a:srgbClr val="184769"/>
            </a:solidFill>
            <a:round/>
          </a:ln>
        </p:spPr>
        <p:style>
          <a:lnRef idx="0"/>
          <a:fillRef idx="0"/>
          <a:effectRef idx="0"/>
          <a:fontRef idx="minor"/>
        </p:style>
      </p:sp>
      <p:sp>
        <p:nvSpPr>
          <p:cNvPr id="23" name="CustomShape 24"/>
          <p:cNvSpPr/>
          <p:nvPr/>
        </p:nvSpPr>
        <p:spPr>
          <a:xfrm flipH="1" rot="10800000">
            <a:off x="5672880" y="4523760"/>
            <a:ext cx="539640" cy="466920"/>
          </a:xfrm>
          <a:prstGeom prst="hexagon">
            <a:avLst>
              <a:gd name="adj" fmla="val 28678"/>
              <a:gd name="vf" fmla="val 115470"/>
            </a:avLst>
          </a:prstGeom>
          <a:solidFill>
            <a:srgbClr val="3292e1"/>
          </a:solidFill>
          <a:ln>
            <a:noFill/>
          </a:ln>
        </p:spPr>
        <p:style>
          <a:lnRef idx="0"/>
          <a:fillRef idx="0"/>
          <a:effectRef idx="0"/>
          <a:fontRef idx="minor"/>
        </p:style>
      </p:sp>
      <p:sp>
        <p:nvSpPr>
          <p:cNvPr id="24" name="CustomShape 25"/>
          <p:cNvSpPr/>
          <p:nvPr/>
        </p:nvSpPr>
        <p:spPr>
          <a:xfrm flipH="1" rot="10800000">
            <a:off x="4134600" y="4523760"/>
            <a:ext cx="1032480" cy="893520"/>
          </a:xfrm>
          <a:prstGeom prst="hexagon">
            <a:avLst>
              <a:gd name="adj" fmla="val 28678"/>
              <a:gd name="vf" fmla="val 115470"/>
            </a:avLst>
          </a:prstGeom>
          <a:solidFill>
            <a:srgbClr val="184769"/>
          </a:solidFill>
          <a:ln>
            <a:noFill/>
          </a:ln>
        </p:spPr>
        <p:style>
          <a:lnRef idx="0"/>
          <a:fillRef idx="0"/>
          <a:effectRef idx="0"/>
          <a:fontRef idx="minor"/>
        </p:style>
      </p:sp>
      <p:sp>
        <p:nvSpPr>
          <p:cNvPr id="25" name="CustomShape 26"/>
          <p:cNvSpPr/>
          <p:nvPr/>
        </p:nvSpPr>
        <p:spPr>
          <a:xfrm flipH="1" rot="10800000">
            <a:off x="3981600" y="4968000"/>
            <a:ext cx="451800" cy="390960"/>
          </a:xfrm>
          <a:prstGeom prst="hexagon">
            <a:avLst>
              <a:gd name="adj" fmla="val 28678"/>
              <a:gd name="vf" fmla="val 115470"/>
            </a:avLst>
          </a:prstGeom>
          <a:noFill/>
          <a:ln w="19080">
            <a:solidFill>
              <a:srgbClr val="00e1c6"/>
            </a:solidFill>
            <a:round/>
          </a:ln>
        </p:spPr>
        <p:style>
          <a:lnRef idx="0"/>
          <a:fillRef idx="0"/>
          <a:effectRef idx="0"/>
          <a:fontRef idx="minor"/>
        </p:style>
      </p:sp>
      <p:sp>
        <p:nvSpPr>
          <p:cNvPr id="26" name="CustomShape 27"/>
          <p:cNvSpPr/>
          <p:nvPr/>
        </p:nvSpPr>
        <p:spPr>
          <a:xfrm>
            <a:off x="5370840" y="4867920"/>
            <a:ext cx="312120" cy="312120"/>
          </a:xfrm>
          <a:custGeom>
            <a:avLst/>
            <a:gdLst/>
            <a:ahLst/>
            <a:rect l="l" t="t" r="r" b="b"/>
            <a:pathLst>
              <a:path w="17000" h="16999">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style>
          <a:lnRef idx="0"/>
          <a:fillRef idx="0"/>
          <a:effectRef idx="0"/>
          <a:fontRef idx="minor"/>
        </p:style>
      </p:sp>
      <p:sp>
        <p:nvSpPr>
          <p:cNvPr id="27" name="CustomShape 28"/>
          <p:cNvSpPr/>
          <p:nvPr/>
        </p:nvSpPr>
        <p:spPr>
          <a:xfrm>
            <a:off x="6127200" y="4056480"/>
            <a:ext cx="171000" cy="189360"/>
          </a:xfrm>
          <a:custGeom>
            <a:avLst/>
            <a:gdLst/>
            <a:ahLst/>
            <a:rect l="l" t="t" r="r" b="b"/>
            <a:pathLst>
              <a:path w="6449" h="7132">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style>
          <a:lnRef idx="0"/>
          <a:fillRef idx="0"/>
          <a:effectRef idx="0"/>
          <a:fontRef idx="minor"/>
        </p:style>
      </p:sp>
      <p:sp>
        <p:nvSpPr>
          <p:cNvPr id="28" name="CustomShape 29"/>
          <p:cNvSpPr/>
          <p:nvPr/>
        </p:nvSpPr>
        <p:spPr>
          <a:xfrm>
            <a:off x="5867280" y="4084200"/>
            <a:ext cx="136080" cy="157320"/>
          </a:xfrm>
          <a:custGeom>
            <a:avLst/>
            <a:gdLst/>
            <a:ahLst/>
            <a:rect l="l" t="t" r="r" b="b"/>
            <a:pathLst>
              <a:path w="5130" h="5936">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style>
          <a:lnRef idx="0"/>
          <a:fillRef idx="0"/>
          <a:effectRef idx="0"/>
          <a:fontRef idx="minor"/>
        </p:style>
      </p:sp>
      <p:sp>
        <p:nvSpPr>
          <p:cNvPr id="29" name="CustomShape 30"/>
          <p:cNvSpPr/>
          <p:nvPr/>
        </p:nvSpPr>
        <p:spPr>
          <a:xfrm>
            <a:off x="5771880" y="4356360"/>
            <a:ext cx="191160" cy="115920"/>
          </a:xfrm>
          <a:custGeom>
            <a:avLst/>
            <a:gdLst/>
            <a:ahLst/>
            <a:rect l="l" t="t" r="r" b="b"/>
            <a:pathLst>
              <a:path w="7205" h="4373">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style>
          <a:lnRef idx="0"/>
          <a:fillRef idx="0"/>
          <a:effectRef idx="0"/>
          <a:fontRef idx="minor"/>
        </p:style>
      </p:sp>
      <p:sp>
        <p:nvSpPr>
          <p:cNvPr id="30" name="CustomShape 31"/>
          <p:cNvSpPr/>
          <p:nvPr/>
        </p:nvSpPr>
        <p:spPr>
          <a:xfrm>
            <a:off x="6006240" y="4437000"/>
            <a:ext cx="94320" cy="169920"/>
          </a:xfrm>
          <a:custGeom>
            <a:avLst/>
            <a:gdLst/>
            <a:ahLst/>
            <a:rect l="l" t="t" r="r" b="b"/>
            <a:pathLst>
              <a:path w="3567" h="6399">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style>
          <a:lnRef idx="0"/>
          <a:fillRef idx="0"/>
          <a:effectRef idx="0"/>
          <a:fontRef idx="minor"/>
        </p:style>
      </p:sp>
      <p:sp>
        <p:nvSpPr>
          <p:cNvPr id="31" name="CustomShape 32"/>
          <p:cNvSpPr/>
          <p:nvPr/>
        </p:nvSpPr>
        <p:spPr>
          <a:xfrm>
            <a:off x="6174000" y="4306320"/>
            <a:ext cx="171720" cy="95040"/>
          </a:xfrm>
          <a:custGeom>
            <a:avLst/>
            <a:gdLst/>
            <a:ahLst/>
            <a:rect l="l" t="t" r="r" b="b"/>
            <a:pathLst>
              <a:path w="6474" h="3591">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style>
          <a:lnRef idx="0"/>
          <a:fillRef idx="0"/>
          <a:effectRef idx="0"/>
          <a:fontRef idx="minor"/>
        </p:style>
      </p:sp>
      <p:sp>
        <p:nvSpPr>
          <p:cNvPr id="32" name="CustomShape 33"/>
          <p:cNvSpPr/>
          <p:nvPr/>
        </p:nvSpPr>
        <p:spPr>
          <a:xfrm>
            <a:off x="5962320" y="4223160"/>
            <a:ext cx="200880" cy="201600"/>
          </a:xfrm>
          <a:custGeom>
            <a:avLst/>
            <a:gdLst/>
            <a:ahLst/>
            <a:rect l="l" t="t" r="r" b="b"/>
            <a:pathLst>
              <a:path w="7572" h="7597">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style>
          <a:lnRef idx="0"/>
          <a:fillRef idx="0"/>
          <a:effectRef idx="0"/>
          <a:fontRef idx="minor"/>
        </p:style>
      </p:sp>
      <p:sp>
        <p:nvSpPr>
          <p:cNvPr id="33" name="CustomShape 34"/>
          <p:cNvSpPr/>
          <p:nvPr/>
        </p:nvSpPr>
        <p:spPr>
          <a:xfrm>
            <a:off x="3429360" y="3904920"/>
            <a:ext cx="377640" cy="343440"/>
          </a:xfrm>
          <a:custGeom>
            <a:avLst/>
            <a:gdLst/>
            <a:ahLst/>
            <a:rect l="l" t="t" r="r" b="b"/>
            <a:pathLst>
              <a:path w="16218" h="14752">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style>
          <a:lnRef idx="0"/>
          <a:fillRef idx="0"/>
          <a:effectRef idx="0"/>
          <a:fontRef idx="minor"/>
        </p:style>
      </p:sp>
      <p:sp>
        <p:nvSpPr>
          <p:cNvPr id="34" name="PlaceHolder 35"/>
          <p:cNvSpPr>
            <a:spLocks noGrp="1"/>
          </p:cNvSpPr>
          <p:nvPr>
            <p:ph type="body"/>
          </p:nvPr>
        </p:nvSpPr>
        <p:spPr>
          <a:xfrm>
            <a:off x="457200" y="1203480"/>
            <a:ext cx="8229240" cy="2982960"/>
          </a:xfrm>
          <a:prstGeom prst="rect">
            <a:avLst/>
          </a:prstGeom>
        </p:spPr>
        <p:txBody>
          <a:bodyPr lIns="0" rIns="0" tIns="0" bIns="0"/>
          <a:p>
            <a:pPr marL="432000" indent="-324000">
              <a:buClr>
                <a:srgbClr val="ffffff"/>
              </a:buClr>
              <a:buSzPct val="45000"/>
              <a:buFont typeface="Wingdings" charset="2"/>
              <a:buChar char=""/>
            </a:pPr>
            <a:r>
              <a:rPr b="0" lang="en-NZ" sz="1400" spc="-1" strike="noStrike">
                <a:solidFill>
                  <a:srgbClr val="000000"/>
                </a:solidFill>
                <a:uFill>
                  <a:solidFill>
                    <a:srgbClr val="ffffff"/>
                  </a:solidFill>
                </a:uFill>
                <a:latin typeface="Arial"/>
              </a:rPr>
              <a:t>Click to edit the outline text format</a:t>
            </a:r>
            <a:endParaRPr b="0" lang="en-NZ" sz="14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NZ" sz="1400" spc="-1" strike="noStrike">
                <a:solidFill>
                  <a:srgbClr val="000000"/>
                </a:solidFill>
                <a:uFill>
                  <a:solidFill>
                    <a:srgbClr val="ffffff"/>
                  </a:solidFill>
                </a:uFill>
                <a:latin typeface="Arial"/>
              </a:rPr>
              <a:t>Second Outline Level</a:t>
            </a:r>
            <a:endParaRPr b="0" lang="en-NZ" sz="14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NZ" sz="1400" spc="-1" strike="noStrike">
                <a:solidFill>
                  <a:srgbClr val="000000"/>
                </a:solidFill>
                <a:uFill>
                  <a:solidFill>
                    <a:srgbClr val="ffffff"/>
                  </a:solidFill>
                </a:uFill>
                <a:latin typeface="Arial"/>
              </a:rPr>
              <a:t>Third Outline Level</a:t>
            </a:r>
            <a:endParaRPr b="0" lang="en-NZ" sz="14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NZ" sz="1400" spc="-1" strike="noStrike">
                <a:solidFill>
                  <a:srgbClr val="000000"/>
                </a:solidFill>
                <a:uFill>
                  <a:solidFill>
                    <a:srgbClr val="ffffff"/>
                  </a:solidFill>
                </a:uFill>
                <a:latin typeface="Arial"/>
              </a:rPr>
              <a:t>Fourth Outline Level</a:t>
            </a:r>
            <a:endParaRPr b="0" lang="en-NZ" sz="14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NZ" sz="2000" spc="-1" strike="noStrike">
                <a:solidFill>
                  <a:srgbClr val="000000"/>
                </a:solidFill>
                <a:uFill>
                  <a:solidFill>
                    <a:srgbClr val="ffffff"/>
                  </a:solidFill>
                </a:uFill>
                <a:latin typeface="Arial"/>
              </a:rPr>
              <a:t>Fifth Outline Level</a:t>
            </a:r>
            <a:endParaRPr b="0" lang="en-NZ" sz="20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NZ" sz="2000" spc="-1" strike="noStrike">
                <a:solidFill>
                  <a:srgbClr val="000000"/>
                </a:solidFill>
                <a:uFill>
                  <a:solidFill>
                    <a:srgbClr val="ffffff"/>
                  </a:solidFill>
                </a:uFill>
                <a:latin typeface="Arial"/>
              </a:rPr>
              <a:t>Sixth Outline Level</a:t>
            </a:r>
            <a:endParaRPr b="0" lang="en-NZ" sz="20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NZ" sz="2000" spc="-1" strike="noStrike">
                <a:solidFill>
                  <a:srgbClr val="000000"/>
                </a:solidFill>
                <a:uFill>
                  <a:solidFill>
                    <a:srgbClr val="ffffff"/>
                  </a:solidFill>
                </a:uFill>
                <a:latin typeface="Arial"/>
              </a:rPr>
              <a:t>Seventh Outline Level</a:t>
            </a:r>
            <a:endParaRPr b="0" lang="en-NZ"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93c"/>
        </a:solidFill>
      </p:bgPr>
    </p:bg>
    <p:spTree>
      <p:nvGrpSpPr>
        <p:cNvPr id="1" name=""/>
        <p:cNvGrpSpPr/>
        <p:nvPr/>
      </p:nvGrpSpPr>
      <p:grpSpPr>
        <a:xfrm>
          <a:off x="0" y="0"/>
          <a:ext cx="0" cy="0"/>
          <a:chOff x="0" y="0"/>
          <a:chExt cx="0" cy="0"/>
        </a:xfrm>
      </p:grpSpPr>
      <p:sp>
        <p:nvSpPr>
          <p:cNvPr id="71" name="CustomShape 1"/>
          <p:cNvSpPr/>
          <p:nvPr/>
        </p:nvSpPr>
        <p:spPr>
          <a:xfrm flipH="1" rot="10800000">
            <a:off x="938880" y="1514880"/>
            <a:ext cx="1034280" cy="895320"/>
          </a:xfrm>
          <a:custGeom>
            <a:avLst/>
            <a:gdLst/>
            <a:ahLst/>
            <a:rect l="l" t="t" r="r" b="b"/>
            <a:pathLst>
              <a:path w="120000" h="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78000"/>
          </a:gradFill>
          <a:ln>
            <a:noFill/>
          </a:ln>
        </p:spPr>
        <p:style>
          <a:lnRef idx="0"/>
          <a:fillRef idx="0"/>
          <a:effectRef idx="0"/>
          <a:fontRef idx="minor"/>
        </p:style>
      </p:sp>
      <p:sp>
        <p:nvSpPr>
          <p:cNvPr id="72" name="CustomShape 2"/>
          <p:cNvSpPr/>
          <p:nvPr/>
        </p:nvSpPr>
        <p:spPr>
          <a:xfrm rot="5400000">
            <a:off x="499680" y="1905120"/>
            <a:ext cx="1145520" cy="1323000"/>
          </a:xfrm>
          <a:custGeom>
            <a:avLst/>
            <a:gdLst/>
            <a:ahLst/>
            <a:rect l="l" t="t" r="r" b="b"/>
            <a:pathLst>
              <a:path w="120000" h="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lin ang="0"/>
          </a:gradFill>
          <a:ln>
            <a:noFill/>
          </a:ln>
        </p:spPr>
        <p:style>
          <a:lnRef idx="0"/>
          <a:fillRef idx="0"/>
          <a:effectRef idx="0"/>
          <a:fontRef idx="minor"/>
        </p:style>
      </p:sp>
      <p:sp>
        <p:nvSpPr>
          <p:cNvPr id="73" name="PlaceHolder 3"/>
          <p:cNvSpPr>
            <a:spLocks noGrp="1"/>
          </p:cNvSpPr>
          <p:nvPr>
            <p:ph type="body"/>
          </p:nvPr>
        </p:nvSpPr>
        <p:spPr>
          <a:xfrm>
            <a:off x="2051280" y="2085480"/>
            <a:ext cx="6282000" cy="819720"/>
          </a:xfrm>
          <a:prstGeom prst="rect">
            <a:avLst/>
          </a:prstGeom>
        </p:spPr>
        <p:txBody>
          <a:bodyPr tIns="91440" bIns="91440" anchor="ctr"/>
          <a:p>
            <a:pPr marL="432000" indent="-324000">
              <a:buClr>
                <a:srgbClr val="ffffff"/>
              </a:buClr>
              <a:buSzPct val="45000"/>
              <a:buFont typeface="Wingdings" charset="2"/>
              <a:buChar char=""/>
            </a:pPr>
            <a:r>
              <a:rPr b="0" lang="en-NZ" sz="2400" spc="-1" strike="noStrike">
                <a:solidFill>
                  <a:srgbClr val="000000"/>
                </a:solidFill>
                <a:uFill>
                  <a:solidFill>
                    <a:srgbClr val="ffffff"/>
                  </a:solidFill>
                </a:uFill>
                <a:latin typeface="Arial"/>
              </a:rPr>
              <a:t>Click to edit the outline text format</a:t>
            </a:r>
            <a:endParaRPr b="0" lang="en-NZ" sz="24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NZ" sz="2400" spc="-1" strike="noStrike">
                <a:solidFill>
                  <a:srgbClr val="000000"/>
                </a:solidFill>
                <a:uFill>
                  <a:solidFill>
                    <a:srgbClr val="ffffff"/>
                  </a:solidFill>
                </a:uFill>
                <a:latin typeface="Arial"/>
              </a:rPr>
              <a:t>Second Outline Level</a:t>
            </a:r>
            <a:endParaRPr b="0" lang="en-NZ" sz="24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NZ" sz="2400" spc="-1" strike="noStrike">
                <a:solidFill>
                  <a:srgbClr val="000000"/>
                </a:solidFill>
                <a:uFill>
                  <a:solidFill>
                    <a:srgbClr val="ffffff"/>
                  </a:solidFill>
                </a:uFill>
                <a:latin typeface="Arial"/>
              </a:rPr>
              <a:t>Third Outline Level</a:t>
            </a:r>
            <a:endParaRPr b="0" lang="en-NZ" sz="24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NZ" sz="2400" spc="-1" strike="noStrike">
                <a:solidFill>
                  <a:srgbClr val="000000"/>
                </a:solidFill>
                <a:uFill>
                  <a:solidFill>
                    <a:srgbClr val="ffffff"/>
                  </a:solidFill>
                </a:uFill>
                <a:latin typeface="Arial"/>
              </a:rPr>
              <a:t>Fourth Outline Level</a:t>
            </a:r>
            <a:endParaRPr b="0" lang="en-NZ" sz="24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NZ" sz="2400" spc="-1" strike="noStrike">
                <a:solidFill>
                  <a:srgbClr val="000000"/>
                </a:solidFill>
                <a:uFill>
                  <a:solidFill>
                    <a:srgbClr val="ffffff"/>
                  </a:solidFill>
                </a:uFill>
                <a:latin typeface="Arial"/>
              </a:rPr>
              <a:t>Fifth Outline Level</a:t>
            </a:r>
            <a:endParaRPr b="0" lang="en-NZ" sz="24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NZ" sz="2400" spc="-1" strike="noStrike">
                <a:solidFill>
                  <a:srgbClr val="000000"/>
                </a:solidFill>
                <a:uFill>
                  <a:solidFill>
                    <a:srgbClr val="ffffff"/>
                  </a:solidFill>
                </a:uFill>
                <a:latin typeface="Arial"/>
              </a:rPr>
              <a:t>Sixth Outline Level</a:t>
            </a:r>
            <a:endParaRPr b="0" lang="en-NZ" sz="24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NZ" sz="2400" spc="-1" strike="noStrike">
                <a:solidFill>
                  <a:srgbClr val="000000"/>
                </a:solidFill>
                <a:uFill>
                  <a:solidFill>
                    <a:srgbClr val="ffffff"/>
                  </a:solidFill>
                </a:uFill>
                <a:latin typeface="Arial"/>
              </a:rPr>
              <a:t>Seventh Outline Level</a:t>
            </a:r>
            <a:endParaRPr b="0" lang="en-NZ" sz="2400" spc="-1" strike="noStrike">
              <a:solidFill>
                <a:srgbClr val="000000"/>
              </a:solidFill>
              <a:uFill>
                <a:solidFill>
                  <a:srgbClr val="ffffff"/>
                </a:solidFill>
              </a:uFill>
              <a:latin typeface="Arial"/>
            </a:endParaRPr>
          </a:p>
        </p:txBody>
      </p:sp>
      <p:sp>
        <p:nvSpPr>
          <p:cNvPr id="74" name="CustomShape 4"/>
          <p:cNvSpPr/>
          <p:nvPr/>
        </p:nvSpPr>
        <p:spPr>
          <a:xfrm flipH="1" rot="10800000">
            <a:off x="695520" y="3521520"/>
            <a:ext cx="819720" cy="709920"/>
          </a:xfrm>
          <a:prstGeom prst="hexagon">
            <a:avLst>
              <a:gd name="adj" fmla="val 28678"/>
              <a:gd name="vf" fmla="val 115470"/>
            </a:avLst>
          </a:prstGeom>
          <a:noFill/>
          <a:ln w="9360">
            <a:solidFill>
              <a:srgbClr val="19bbd5"/>
            </a:solidFill>
            <a:round/>
          </a:ln>
        </p:spPr>
        <p:style>
          <a:lnRef idx="0"/>
          <a:fillRef idx="0"/>
          <a:effectRef idx="0"/>
          <a:fontRef idx="minor"/>
        </p:style>
      </p:sp>
      <p:sp>
        <p:nvSpPr>
          <p:cNvPr id="75" name="CustomShape 5"/>
          <p:cNvSpPr/>
          <p:nvPr/>
        </p:nvSpPr>
        <p:spPr>
          <a:xfrm flipH="1" rot="10800000">
            <a:off x="1067040" y="3563640"/>
            <a:ext cx="428400" cy="370800"/>
          </a:xfrm>
          <a:prstGeom prst="hexagon">
            <a:avLst>
              <a:gd name="adj" fmla="val 28678"/>
              <a:gd name="vf" fmla="val 115470"/>
            </a:avLst>
          </a:prstGeom>
          <a:solidFill>
            <a:srgbClr val="184769"/>
          </a:solidFill>
          <a:ln>
            <a:noFill/>
          </a:ln>
        </p:spPr>
        <p:style>
          <a:lnRef idx="0"/>
          <a:fillRef idx="0"/>
          <a:effectRef idx="0"/>
          <a:fontRef idx="minor"/>
        </p:style>
      </p:sp>
      <p:sp>
        <p:nvSpPr>
          <p:cNvPr id="76" name="CustomShape 6"/>
          <p:cNvSpPr/>
          <p:nvPr/>
        </p:nvSpPr>
        <p:spPr>
          <a:xfrm flipH="1" rot="10800000">
            <a:off x="1571760" y="1911960"/>
            <a:ext cx="819720" cy="709920"/>
          </a:xfrm>
          <a:prstGeom prst="hexagon">
            <a:avLst>
              <a:gd name="adj" fmla="val 28678"/>
              <a:gd name="vf" fmla="val 115470"/>
            </a:avLst>
          </a:prstGeom>
          <a:noFill/>
          <a:ln w="76320">
            <a:solidFill>
              <a:srgbClr val="184769"/>
            </a:solidFill>
            <a:miter/>
          </a:ln>
        </p:spPr>
        <p:style>
          <a:lnRef idx="0"/>
          <a:fillRef idx="0"/>
          <a:effectRef idx="0"/>
          <a:fontRef idx="minor"/>
        </p:style>
      </p:sp>
      <p:sp>
        <p:nvSpPr>
          <p:cNvPr id="77" name="CustomShape 7"/>
          <p:cNvSpPr/>
          <p:nvPr/>
        </p:nvSpPr>
        <p:spPr>
          <a:xfrm flipH="1" rot="10800000">
            <a:off x="1015920" y="4690800"/>
            <a:ext cx="358560" cy="310320"/>
          </a:xfrm>
          <a:prstGeom prst="hexagon">
            <a:avLst>
              <a:gd name="adj" fmla="val 28678"/>
              <a:gd name="vf" fmla="val 115470"/>
            </a:avLst>
          </a:prstGeom>
          <a:solidFill>
            <a:srgbClr val="00e1c6"/>
          </a:solidFill>
          <a:ln>
            <a:noFill/>
          </a:ln>
        </p:spPr>
        <p:style>
          <a:lnRef idx="0"/>
          <a:fillRef idx="0"/>
          <a:effectRef idx="0"/>
          <a:fontRef idx="minor"/>
        </p:style>
      </p:sp>
      <p:sp>
        <p:nvSpPr>
          <p:cNvPr id="78" name="CustomShape 8"/>
          <p:cNvSpPr/>
          <p:nvPr/>
        </p:nvSpPr>
        <p:spPr>
          <a:xfrm>
            <a:off x="986760" y="1517400"/>
            <a:ext cx="81720" cy="183960"/>
          </a:xfrm>
          <a:custGeom>
            <a:avLst/>
            <a:gdLst/>
            <a:ahLst/>
            <a:rect l="l" t="t" r="r" b="b"/>
            <a:pathLst>
              <a:path w="3933" h="8818">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style>
          <a:lnRef idx="0"/>
          <a:fillRef idx="0"/>
          <a:effectRef idx="0"/>
          <a:fontRef idx="minor"/>
        </p:style>
      </p:sp>
      <p:sp>
        <p:nvSpPr>
          <p:cNvPr id="79" name="CustomShape 9"/>
          <p:cNvSpPr/>
          <p:nvPr/>
        </p:nvSpPr>
        <p:spPr>
          <a:xfrm>
            <a:off x="1081080" y="1394640"/>
            <a:ext cx="256320" cy="324360"/>
          </a:xfrm>
          <a:custGeom>
            <a:avLst/>
            <a:gdLst/>
            <a:ahLst/>
            <a:rect l="l" t="t" r="r" b="b"/>
            <a:pathLst>
              <a:path w="12286" h="15534">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style>
          <a:lnRef idx="0"/>
          <a:fillRef idx="0"/>
          <a:effectRef idx="0"/>
          <a:fontRef idx="minor"/>
        </p:style>
      </p:sp>
      <p:sp>
        <p:nvSpPr>
          <p:cNvPr id="80" name="CustomShape 10"/>
          <p:cNvSpPr/>
          <p:nvPr/>
        </p:nvSpPr>
        <p:spPr>
          <a:xfrm>
            <a:off x="203040" y="3022920"/>
            <a:ext cx="165600" cy="287280"/>
          </a:xfrm>
          <a:custGeom>
            <a:avLst/>
            <a:gdLst/>
            <a:ahLst/>
            <a:rect l="l" t="t" r="r" b="b"/>
            <a:pathLst>
              <a:path w="11870" h="20565">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style>
          <a:lnRef idx="0"/>
          <a:fillRef idx="0"/>
          <a:effectRef idx="0"/>
          <a:fontRef idx="minor"/>
        </p:style>
      </p:sp>
      <p:sp>
        <p:nvSpPr>
          <p:cNvPr id="81" name="CustomShape 11"/>
          <p:cNvSpPr/>
          <p:nvPr/>
        </p:nvSpPr>
        <p:spPr>
          <a:xfrm>
            <a:off x="370080" y="1219680"/>
            <a:ext cx="98280" cy="21240"/>
          </a:xfrm>
          <a:custGeom>
            <a:avLst/>
            <a:gdLst/>
            <a:ahLst/>
            <a:rect l="l" t="t" r="r" b="b"/>
            <a:pathLst>
              <a:path w="4092" h="902">
                <a:moveTo>
                  <a:pt x="4092" y="902"/>
                </a:moveTo>
                <a:lnTo>
                  <a:pt x="4092" y="1"/>
                </a:lnTo>
                <a:lnTo>
                  <a:pt x="0" y="1"/>
                </a:lnTo>
                <a:lnTo>
                  <a:pt x="0" y="902"/>
                </a:lnTo>
                <a:lnTo>
                  <a:pt x="4092" y="902"/>
                </a:lnTo>
                <a:close/>
              </a:path>
            </a:pathLst>
          </a:custGeom>
          <a:noFill/>
          <a:ln w="12240">
            <a:solidFill>
              <a:srgbClr val="19bbd5"/>
            </a:solidFill>
            <a:round/>
          </a:ln>
        </p:spPr>
        <p:style>
          <a:lnRef idx="0"/>
          <a:fillRef idx="0"/>
          <a:effectRef idx="0"/>
          <a:fontRef idx="minor"/>
        </p:style>
      </p:sp>
      <p:sp>
        <p:nvSpPr>
          <p:cNvPr id="82" name="CustomShape 12"/>
          <p:cNvSpPr/>
          <p:nvPr/>
        </p:nvSpPr>
        <p:spPr>
          <a:xfrm>
            <a:off x="370080" y="1197360"/>
            <a:ext cx="98280" cy="21240"/>
          </a:xfrm>
          <a:custGeom>
            <a:avLst/>
            <a:gdLst/>
            <a:ahLst/>
            <a:rect l="l" t="t" r="r" b="b"/>
            <a:pathLst>
              <a:path w="4092" h="902">
                <a:moveTo>
                  <a:pt x="4092" y="901"/>
                </a:moveTo>
                <a:lnTo>
                  <a:pt x="4092" y="0"/>
                </a:lnTo>
                <a:lnTo>
                  <a:pt x="0" y="0"/>
                </a:lnTo>
                <a:lnTo>
                  <a:pt x="0" y="901"/>
                </a:lnTo>
                <a:lnTo>
                  <a:pt x="4092" y="901"/>
                </a:lnTo>
                <a:close/>
              </a:path>
            </a:pathLst>
          </a:custGeom>
          <a:noFill/>
          <a:ln w="12240">
            <a:solidFill>
              <a:srgbClr val="19bbd5"/>
            </a:solidFill>
            <a:round/>
          </a:ln>
        </p:spPr>
        <p:style>
          <a:lnRef idx="0"/>
          <a:fillRef idx="0"/>
          <a:effectRef idx="0"/>
          <a:fontRef idx="minor"/>
        </p:style>
      </p:sp>
      <p:sp>
        <p:nvSpPr>
          <p:cNvPr id="83" name="CustomShape 13"/>
          <p:cNvSpPr/>
          <p:nvPr/>
        </p:nvSpPr>
        <p:spPr>
          <a:xfrm>
            <a:off x="370080" y="1241280"/>
            <a:ext cx="98280" cy="28440"/>
          </a:xfrm>
          <a:custGeom>
            <a:avLst/>
            <a:gdLst/>
            <a:ahLst/>
            <a:rect l="l" t="t" r="r" b="b"/>
            <a:pathLst>
              <a:path w="4092" h="1195">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240">
            <a:solidFill>
              <a:srgbClr val="19bbd5"/>
            </a:solidFill>
            <a:round/>
          </a:ln>
        </p:spPr>
        <p:style>
          <a:lnRef idx="0"/>
          <a:fillRef idx="0"/>
          <a:effectRef idx="0"/>
          <a:fontRef idx="minor"/>
        </p:style>
      </p:sp>
      <p:sp>
        <p:nvSpPr>
          <p:cNvPr id="84" name="CustomShape 14"/>
          <p:cNvSpPr/>
          <p:nvPr/>
        </p:nvSpPr>
        <p:spPr>
          <a:xfrm>
            <a:off x="359640" y="1013040"/>
            <a:ext cx="33840" cy="160200"/>
          </a:xfrm>
          <a:custGeom>
            <a:avLst/>
            <a:gdLst/>
            <a:ahLst/>
            <a:rect l="l" t="t" r="r" b="b"/>
            <a:pathLst>
              <a:path w="1414" h="6675">
                <a:moveTo>
                  <a:pt x="1413" y="6674"/>
                </a:moveTo>
                <a:lnTo>
                  <a:pt x="1413" y="6674"/>
                </a:lnTo>
                <a:lnTo>
                  <a:pt x="585" y="2850"/>
                </a:lnTo>
                <a:lnTo>
                  <a:pt x="1" y="1"/>
                </a:lnTo>
              </a:path>
            </a:pathLst>
          </a:custGeom>
          <a:noFill/>
          <a:ln w="12240">
            <a:solidFill>
              <a:srgbClr val="19bbd5"/>
            </a:solidFill>
            <a:round/>
          </a:ln>
        </p:spPr>
        <p:style>
          <a:lnRef idx="0"/>
          <a:fillRef idx="0"/>
          <a:effectRef idx="0"/>
          <a:fontRef idx="minor"/>
        </p:style>
      </p:sp>
      <p:sp>
        <p:nvSpPr>
          <p:cNvPr id="85" name="CustomShape 15"/>
          <p:cNvSpPr/>
          <p:nvPr/>
        </p:nvSpPr>
        <p:spPr>
          <a:xfrm>
            <a:off x="295560" y="877680"/>
            <a:ext cx="246960" cy="295920"/>
          </a:xfrm>
          <a:custGeom>
            <a:avLst/>
            <a:gdLst/>
            <a:ahLst/>
            <a:rect l="l" t="t" r="r" b="b"/>
            <a:pathLst>
              <a:path w="10278" h="12301">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240">
            <a:solidFill>
              <a:srgbClr val="19bbd5"/>
            </a:solidFill>
            <a:round/>
          </a:ln>
        </p:spPr>
        <p:style>
          <a:lnRef idx="0"/>
          <a:fillRef idx="0"/>
          <a:effectRef idx="0"/>
          <a:fontRef idx="minor"/>
        </p:style>
      </p:sp>
      <p:sp>
        <p:nvSpPr>
          <p:cNvPr id="86" name="CustomShape 16"/>
          <p:cNvSpPr/>
          <p:nvPr/>
        </p:nvSpPr>
        <p:spPr>
          <a:xfrm>
            <a:off x="445320" y="1013040"/>
            <a:ext cx="33840" cy="160200"/>
          </a:xfrm>
          <a:custGeom>
            <a:avLst/>
            <a:gdLst/>
            <a:ahLst/>
            <a:rect l="l" t="t" r="r" b="b"/>
            <a:pathLst>
              <a:path w="1414" h="6675">
                <a:moveTo>
                  <a:pt x="1413" y="1"/>
                </a:moveTo>
                <a:lnTo>
                  <a:pt x="1413" y="1"/>
                </a:lnTo>
                <a:lnTo>
                  <a:pt x="829" y="2850"/>
                </a:lnTo>
                <a:lnTo>
                  <a:pt x="1" y="6674"/>
                </a:lnTo>
              </a:path>
            </a:pathLst>
          </a:custGeom>
          <a:noFill/>
          <a:ln w="12240">
            <a:solidFill>
              <a:srgbClr val="19bbd5"/>
            </a:solidFill>
            <a:round/>
          </a:ln>
        </p:spPr>
        <p:style>
          <a:lnRef idx="0"/>
          <a:fillRef idx="0"/>
          <a:effectRef idx="0"/>
          <a:fontRef idx="minor"/>
        </p:style>
      </p:sp>
      <p:sp>
        <p:nvSpPr>
          <p:cNvPr id="87" name="CustomShape 17"/>
          <p:cNvSpPr/>
          <p:nvPr/>
        </p:nvSpPr>
        <p:spPr>
          <a:xfrm>
            <a:off x="376200" y="1007280"/>
            <a:ext cx="86400" cy="18360"/>
          </a:xfrm>
          <a:custGeom>
            <a:avLst/>
            <a:gdLst/>
            <a:ahLst/>
            <a:rect l="l" t="t" r="r" b="b"/>
            <a:pathLst>
              <a:path w="3606" h="78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240">
            <a:solidFill>
              <a:srgbClr val="19bbd5"/>
            </a:solidFill>
            <a:round/>
          </a:ln>
        </p:spPr>
        <p:style>
          <a:lnRef idx="0"/>
          <a:fillRef idx="0"/>
          <a:effectRef idx="0"/>
          <a:fontRef idx="minor"/>
        </p:style>
      </p:sp>
      <p:sp>
        <p:nvSpPr>
          <p:cNvPr id="88" name="CustomShape 18"/>
          <p:cNvSpPr/>
          <p:nvPr/>
        </p:nvSpPr>
        <p:spPr>
          <a:xfrm>
            <a:off x="370080" y="1176120"/>
            <a:ext cx="98280" cy="360"/>
          </a:xfrm>
          <a:custGeom>
            <a:avLst/>
            <a:gdLst/>
            <a:ahLst/>
            <a:rect l="l" t="t" r="r" b="b"/>
            <a:pathLst>
              <a:path w="4092" h="1">
                <a:moveTo>
                  <a:pt x="0" y="1"/>
                </a:moveTo>
                <a:lnTo>
                  <a:pt x="4092" y="1"/>
                </a:lnTo>
              </a:path>
            </a:pathLst>
          </a:custGeom>
          <a:noFill/>
          <a:ln w="12240">
            <a:solidFill>
              <a:srgbClr val="19bbd5"/>
            </a:solidFill>
            <a:round/>
          </a:ln>
        </p:spPr>
        <p:style>
          <a:lnRef idx="0"/>
          <a:fillRef idx="0"/>
          <a:effectRef idx="0"/>
          <a:fontRef idx="minor"/>
        </p:style>
      </p:sp>
      <p:sp>
        <p:nvSpPr>
          <p:cNvPr id="89" name="CustomShape 19"/>
          <p:cNvSpPr/>
          <p:nvPr/>
        </p:nvSpPr>
        <p:spPr>
          <a:xfrm>
            <a:off x="1229400" y="3310560"/>
            <a:ext cx="264240" cy="264240"/>
          </a:xfrm>
          <a:custGeom>
            <a:avLst/>
            <a:gdLst/>
            <a:ahLst/>
            <a:rect l="l" t="t" r="r" b="b"/>
            <a:pathLst>
              <a:path w="12592" h="12593">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80">
            <a:solidFill>
              <a:srgbClr val="184769"/>
            </a:solidFill>
            <a:round/>
          </a:ln>
        </p:spPr>
        <p:style>
          <a:lnRef idx="0"/>
          <a:fillRef idx="0"/>
          <a:effectRef idx="0"/>
          <a:fontRef idx="minor"/>
        </p:style>
      </p:sp>
      <p:sp>
        <p:nvSpPr>
          <p:cNvPr id="90" name="CustomShape 20"/>
          <p:cNvSpPr/>
          <p:nvPr/>
        </p:nvSpPr>
        <p:spPr>
          <a:xfrm>
            <a:off x="1260360" y="3341160"/>
            <a:ext cx="202680" cy="202680"/>
          </a:xfrm>
          <a:custGeom>
            <a:avLst/>
            <a:gdLst/>
            <a:ahLst/>
            <a:rect l="l" t="t" r="r" b="b"/>
            <a:pathLst>
              <a:path w="9670" h="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80">
            <a:solidFill>
              <a:srgbClr val="184769"/>
            </a:solidFill>
            <a:round/>
          </a:ln>
        </p:spPr>
        <p:style>
          <a:lnRef idx="0"/>
          <a:fillRef idx="0"/>
          <a:effectRef idx="0"/>
          <a:fontRef idx="minor"/>
        </p:style>
      </p:sp>
      <p:sp>
        <p:nvSpPr>
          <p:cNvPr id="91" name="CustomShape 21"/>
          <p:cNvSpPr/>
          <p:nvPr/>
        </p:nvSpPr>
        <p:spPr>
          <a:xfrm>
            <a:off x="1290240" y="3371760"/>
            <a:ext cx="70920" cy="70920"/>
          </a:xfrm>
          <a:custGeom>
            <a:avLst/>
            <a:gdLst/>
            <a:ahLst/>
            <a:rect l="l" t="t" r="r" b="b"/>
            <a:pathLst>
              <a:path w="3386" h="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80">
            <a:solidFill>
              <a:srgbClr val="184769"/>
            </a:solidFill>
            <a:round/>
          </a:ln>
        </p:spPr>
        <p:style>
          <a:lnRef idx="0"/>
          <a:fillRef idx="0"/>
          <a:effectRef idx="0"/>
          <a:fontRef idx="minor"/>
        </p:style>
      </p:sp>
      <p:sp>
        <p:nvSpPr>
          <p:cNvPr id="92" name="CustomShape 22"/>
          <p:cNvSpPr/>
          <p:nvPr/>
        </p:nvSpPr>
        <p:spPr>
          <a:xfrm>
            <a:off x="1442880" y="3531600"/>
            <a:ext cx="129240" cy="128520"/>
          </a:xfrm>
          <a:custGeom>
            <a:avLst/>
            <a:gdLst/>
            <a:ahLst/>
            <a:rect l="l" t="t" r="r" b="b"/>
            <a:pathLst>
              <a:path w="6162" h="6139">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80">
            <a:solidFill>
              <a:srgbClr val="184769"/>
            </a:solidFill>
            <a:round/>
          </a:ln>
        </p:spPr>
        <p:style>
          <a:lnRef idx="0"/>
          <a:fillRef idx="0"/>
          <a:effectRef idx="0"/>
          <a:fontRef idx="minor"/>
        </p:style>
      </p:sp>
      <p:sp>
        <p:nvSpPr>
          <p:cNvPr id="93" name="CustomShape 23"/>
          <p:cNvSpPr/>
          <p:nvPr/>
        </p:nvSpPr>
        <p:spPr>
          <a:xfrm flipH="1" rot="10800000">
            <a:off x="1362240" y="4322160"/>
            <a:ext cx="819720" cy="709920"/>
          </a:xfrm>
          <a:prstGeom prst="hexagon">
            <a:avLst>
              <a:gd name="adj" fmla="val 28678"/>
              <a:gd name="vf" fmla="val 115470"/>
            </a:avLst>
          </a:prstGeom>
          <a:noFill/>
          <a:ln w="9360">
            <a:solidFill>
              <a:srgbClr val="184769"/>
            </a:solidFill>
            <a:round/>
          </a:ln>
        </p:spPr>
        <p:style>
          <a:lnRef idx="0"/>
          <a:fillRef idx="0"/>
          <a:effectRef idx="0"/>
          <a:fontRef idx="minor"/>
        </p:style>
      </p:sp>
      <p:sp>
        <p:nvSpPr>
          <p:cNvPr id="94" name="CustomShape 24"/>
          <p:cNvSpPr/>
          <p:nvPr/>
        </p:nvSpPr>
        <p:spPr>
          <a:xfrm flipH="1" rot="10800000">
            <a:off x="1157760" y="795960"/>
            <a:ext cx="428400" cy="370800"/>
          </a:xfrm>
          <a:prstGeom prst="hexagon">
            <a:avLst>
              <a:gd name="adj" fmla="val 28678"/>
              <a:gd name="vf" fmla="val 115470"/>
            </a:avLst>
          </a:prstGeom>
          <a:solidFill>
            <a:srgbClr val="3292e1"/>
          </a:solidFill>
          <a:ln>
            <a:noFill/>
          </a:ln>
        </p:spPr>
        <p:style>
          <a:lnRef idx="0"/>
          <a:fillRef idx="0"/>
          <a:effectRef idx="0"/>
          <a:fontRef idx="minor"/>
        </p:style>
      </p:sp>
      <p:sp>
        <p:nvSpPr>
          <p:cNvPr id="95" name="CustomShape 25"/>
          <p:cNvSpPr/>
          <p:nvPr/>
        </p:nvSpPr>
        <p:spPr>
          <a:xfrm flipH="1" rot="10800000">
            <a:off x="704160" y="4705920"/>
            <a:ext cx="819720" cy="709560"/>
          </a:xfrm>
          <a:prstGeom prst="hexagon">
            <a:avLst>
              <a:gd name="adj" fmla="val 28678"/>
              <a:gd name="vf" fmla="val 115470"/>
            </a:avLst>
          </a:prstGeom>
          <a:solidFill>
            <a:srgbClr val="184769"/>
          </a:solidFill>
          <a:ln>
            <a:noFill/>
          </a:ln>
        </p:spPr>
        <p:style>
          <a:lnRef idx="0"/>
          <a:fillRef idx="0"/>
          <a:effectRef idx="0"/>
          <a:fontRef idx="minor"/>
        </p:style>
      </p:sp>
      <p:sp>
        <p:nvSpPr>
          <p:cNvPr id="96" name="CustomShape 26"/>
          <p:cNvSpPr/>
          <p:nvPr/>
        </p:nvSpPr>
        <p:spPr>
          <a:xfrm flipH="1" rot="10800000">
            <a:off x="770040" y="569160"/>
            <a:ext cx="358560" cy="310320"/>
          </a:xfrm>
          <a:prstGeom prst="hexagon">
            <a:avLst>
              <a:gd name="adj" fmla="val 28678"/>
              <a:gd name="vf" fmla="val 115470"/>
            </a:avLst>
          </a:prstGeom>
          <a:noFill/>
          <a:ln w="19080">
            <a:solidFill>
              <a:srgbClr val="00e1c6"/>
            </a:solidFill>
            <a:round/>
          </a:ln>
        </p:spPr>
        <p:style>
          <a:lnRef idx="0"/>
          <a:fillRef idx="0"/>
          <a:effectRef idx="0"/>
          <a:fontRef idx="minor"/>
        </p:style>
      </p:sp>
      <p:sp>
        <p:nvSpPr>
          <p:cNvPr id="97" name="CustomShape 27"/>
          <p:cNvSpPr/>
          <p:nvPr/>
        </p:nvSpPr>
        <p:spPr>
          <a:xfrm>
            <a:off x="828720" y="3843360"/>
            <a:ext cx="247680" cy="247680"/>
          </a:xfrm>
          <a:custGeom>
            <a:avLst/>
            <a:gdLst/>
            <a:ahLst/>
            <a:rect l="l" t="t" r="r" b="b"/>
            <a:pathLst>
              <a:path w="17000" h="16999">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style>
          <a:lnRef idx="0"/>
          <a:fillRef idx="0"/>
          <a:effectRef idx="0"/>
          <a:fontRef idx="minor"/>
        </p:style>
      </p:sp>
      <p:sp>
        <p:nvSpPr>
          <p:cNvPr id="98" name="CustomShape 28"/>
          <p:cNvSpPr/>
          <p:nvPr/>
        </p:nvSpPr>
        <p:spPr>
          <a:xfrm>
            <a:off x="348840" y="1681560"/>
            <a:ext cx="135720" cy="150120"/>
          </a:xfrm>
          <a:custGeom>
            <a:avLst/>
            <a:gdLst/>
            <a:ahLst/>
            <a:rect l="l" t="t" r="r" b="b"/>
            <a:pathLst>
              <a:path w="6449" h="7132">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style>
          <a:lnRef idx="0"/>
          <a:fillRef idx="0"/>
          <a:effectRef idx="0"/>
          <a:fontRef idx="minor"/>
        </p:style>
      </p:sp>
      <p:sp>
        <p:nvSpPr>
          <p:cNvPr id="99" name="CustomShape 29"/>
          <p:cNvSpPr/>
          <p:nvPr/>
        </p:nvSpPr>
        <p:spPr>
          <a:xfrm>
            <a:off x="142920" y="1703880"/>
            <a:ext cx="108000" cy="124920"/>
          </a:xfrm>
          <a:custGeom>
            <a:avLst/>
            <a:gdLst/>
            <a:ahLst/>
            <a:rect l="l" t="t" r="r" b="b"/>
            <a:pathLst>
              <a:path w="5130" h="5936">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style>
          <a:lnRef idx="0"/>
          <a:fillRef idx="0"/>
          <a:effectRef idx="0"/>
          <a:fontRef idx="minor"/>
        </p:style>
      </p:sp>
      <p:sp>
        <p:nvSpPr>
          <p:cNvPr id="100" name="CustomShape 30"/>
          <p:cNvSpPr/>
          <p:nvPr/>
        </p:nvSpPr>
        <p:spPr>
          <a:xfrm>
            <a:off x="66960" y="1919880"/>
            <a:ext cx="151560" cy="91800"/>
          </a:xfrm>
          <a:custGeom>
            <a:avLst/>
            <a:gdLst/>
            <a:ahLst/>
            <a:rect l="l" t="t" r="r" b="b"/>
            <a:pathLst>
              <a:path w="7205" h="4373">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style>
          <a:lnRef idx="0"/>
          <a:fillRef idx="0"/>
          <a:effectRef idx="0"/>
          <a:fontRef idx="minor"/>
        </p:style>
      </p:sp>
      <p:sp>
        <p:nvSpPr>
          <p:cNvPr id="101" name="CustomShape 31"/>
          <p:cNvSpPr/>
          <p:nvPr/>
        </p:nvSpPr>
        <p:spPr>
          <a:xfrm>
            <a:off x="253080" y="1983600"/>
            <a:ext cx="74880" cy="134640"/>
          </a:xfrm>
          <a:custGeom>
            <a:avLst/>
            <a:gdLst/>
            <a:ahLst/>
            <a:rect l="l" t="t" r="r" b="b"/>
            <a:pathLst>
              <a:path w="3567" h="6399">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style>
          <a:lnRef idx="0"/>
          <a:fillRef idx="0"/>
          <a:effectRef idx="0"/>
          <a:fontRef idx="minor"/>
        </p:style>
      </p:sp>
      <p:sp>
        <p:nvSpPr>
          <p:cNvPr id="102" name="CustomShape 32"/>
          <p:cNvSpPr/>
          <p:nvPr/>
        </p:nvSpPr>
        <p:spPr>
          <a:xfrm>
            <a:off x="385920" y="1880280"/>
            <a:ext cx="136080" cy="75240"/>
          </a:xfrm>
          <a:custGeom>
            <a:avLst/>
            <a:gdLst/>
            <a:ahLst/>
            <a:rect l="l" t="t" r="r" b="b"/>
            <a:pathLst>
              <a:path w="6474" h="3591">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style>
          <a:lnRef idx="0"/>
          <a:fillRef idx="0"/>
          <a:effectRef idx="0"/>
          <a:fontRef idx="minor"/>
        </p:style>
      </p:sp>
      <p:sp>
        <p:nvSpPr>
          <p:cNvPr id="103" name="CustomShape 33"/>
          <p:cNvSpPr/>
          <p:nvPr/>
        </p:nvSpPr>
        <p:spPr>
          <a:xfrm>
            <a:off x="218160" y="1814040"/>
            <a:ext cx="159480" cy="159840"/>
          </a:xfrm>
          <a:custGeom>
            <a:avLst/>
            <a:gdLst/>
            <a:ahLst/>
            <a:rect l="l" t="t" r="r" b="b"/>
            <a:pathLst>
              <a:path w="7572" h="7597">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style>
          <a:lnRef idx="0"/>
          <a:fillRef idx="0"/>
          <a:effectRef idx="0"/>
          <a:fontRef idx="minor"/>
        </p:style>
      </p:sp>
      <p:sp>
        <p:nvSpPr>
          <p:cNvPr id="104" name="CustomShape 34"/>
          <p:cNvSpPr/>
          <p:nvPr/>
        </p:nvSpPr>
        <p:spPr>
          <a:xfrm>
            <a:off x="145080" y="4214520"/>
            <a:ext cx="299520" cy="272520"/>
          </a:xfrm>
          <a:custGeom>
            <a:avLst/>
            <a:gdLst/>
            <a:ahLst/>
            <a:rect l="l" t="t" r="r" b="b"/>
            <a:pathLst>
              <a:path w="16218" h="14752">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style>
          <a:lnRef idx="0"/>
          <a:fillRef idx="0"/>
          <a:effectRef idx="0"/>
          <a:fontRef idx="minor"/>
        </p:style>
      </p:sp>
      <p:sp>
        <p:nvSpPr>
          <p:cNvPr id="105" name="CustomShape 35"/>
          <p:cNvSpPr/>
          <p:nvPr/>
        </p:nvSpPr>
        <p:spPr>
          <a:xfrm>
            <a:off x="93960" y="1929600"/>
            <a:ext cx="1956960" cy="653400"/>
          </a:xfrm>
          <a:prstGeom prst="rect">
            <a:avLst/>
          </a:prstGeom>
          <a:noFill/>
          <a:ln>
            <a:noFill/>
          </a:ln>
        </p:spPr>
        <p:style>
          <a:lnRef idx="0"/>
          <a:fillRef idx="0"/>
          <a:effectRef idx="0"/>
          <a:fontRef idx="minor"/>
        </p:style>
        <p:txBody>
          <a:bodyPr tIns="91440" bIns="91440"/>
          <a:p>
            <a:pPr algn="ctr">
              <a:lnSpc>
                <a:spcPct val="100000"/>
              </a:lnSpc>
            </a:pPr>
            <a:r>
              <a:rPr b="0" lang="en-NZ" sz="12000" spc="-1" strike="noStrike">
                <a:solidFill>
                  <a:srgbClr val="ffffff"/>
                </a:solidFill>
                <a:uFill>
                  <a:solidFill>
                    <a:srgbClr val="ffffff"/>
                  </a:solidFill>
                </a:uFill>
                <a:latin typeface="Nixie One"/>
                <a:ea typeface="Nixie One"/>
              </a:rPr>
              <a:t>“</a:t>
            </a:r>
            <a:endParaRPr b="0" lang="en-NZ" sz="1800" spc="-1" strike="noStrike">
              <a:solidFill>
                <a:srgbClr val="ffffff"/>
              </a:solidFill>
              <a:uFill>
                <a:solidFill>
                  <a:srgbClr val="ffffff"/>
                </a:solidFill>
              </a:uFill>
              <a:latin typeface="Arial"/>
            </a:endParaRPr>
          </a:p>
        </p:txBody>
      </p:sp>
      <p:sp>
        <p:nvSpPr>
          <p:cNvPr id="106" name="PlaceHolder 36"/>
          <p:cNvSpPr>
            <a:spLocks noGrp="1"/>
          </p:cNvSpPr>
          <p:nvPr>
            <p:ph type="title"/>
          </p:nvPr>
        </p:nvSpPr>
        <p:spPr>
          <a:xfrm>
            <a:off x="457200" y="205200"/>
            <a:ext cx="8229240" cy="858600"/>
          </a:xfrm>
          <a:prstGeom prst="rect">
            <a:avLst/>
          </a:prstGeom>
        </p:spPr>
        <p:txBody>
          <a:bodyPr lIns="0" rIns="0" tIns="0" bIns="0" anchor="ctr"/>
          <a:p>
            <a:r>
              <a:rPr b="0" lang="en-NZ" sz="1400" spc="-1" strike="noStrike">
                <a:solidFill>
                  <a:srgbClr val="000000"/>
                </a:solidFill>
                <a:uFill>
                  <a:solidFill>
                    <a:srgbClr val="ffffff"/>
                  </a:solidFill>
                </a:uFill>
                <a:latin typeface="Arial"/>
              </a:rPr>
              <a:t>Click to edit the title text format</a:t>
            </a:r>
            <a:endParaRPr b="0" lang="en-NZ" sz="14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93c"/>
        </a:solidFill>
      </p:bgPr>
    </p:bg>
    <p:spTree>
      <p:nvGrpSpPr>
        <p:cNvPr id="1" name=""/>
        <p:cNvGrpSpPr/>
        <p:nvPr/>
      </p:nvGrpSpPr>
      <p:grpSpPr>
        <a:xfrm>
          <a:off x="0" y="0"/>
          <a:ext cx="0" cy="0"/>
          <a:chOff x="0" y="0"/>
          <a:chExt cx="0" cy="0"/>
        </a:xfrm>
      </p:grpSpPr>
      <p:sp>
        <p:nvSpPr>
          <p:cNvPr id="143" name="CustomShape 1"/>
          <p:cNvSpPr/>
          <p:nvPr/>
        </p:nvSpPr>
        <p:spPr>
          <a:xfrm flipH="1" rot="10800000">
            <a:off x="8697600" y="4580640"/>
            <a:ext cx="1034280" cy="895320"/>
          </a:xfrm>
          <a:custGeom>
            <a:avLst/>
            <a:gdLst/>
            <a:ahLst/>
            <a:rect l="l" t="t" r="r" b="b"/>
            <a:pathLst>
              <a:path w="120000" h="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78000"/>
          </a:gradFill>
          <a:ln>
            <a:noFill/>
          </a:ln>
        </p:spPr>
        <p:style>
          <a:lnRef idx="0"/>
          <a:fillRef idx="0"/>
          <a:effectRef idx="0"/>
          <a:fontRef idx="minor"/>
        </p:style>
      </p:sp>
      <p:sp>
        <p:nvSpPr>
          <p:cNvPr id="144" name="CustomShape 2"/>
          <p:cNvSpPr/>
          <p:nvPr/>
        </p:nvSpPr>
        <p:spPr>
          <a:xfrm rot="5400000">
            <a:off x="499680" y="156960"/>
            <a:ext cx="1145520" cy="1323000"/>
          </a:xfrm>
          <a:custGeom>
            <a:avLst/>
            <a:gdLst/>
            <a:ahLst/>
            <a:rect l="l" t="t" r="r" b="b"/>
            <a:pathLst>
              <a:path w="120000" h="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lin ang="0"/>
          </a:gradFill>
          <a:ln>
            <a:noFill/>
          </a:ln>
        </p:spPr>
        <p:style>
          <a:lnRef idx="0"/>
          <a:fillRef idx="0"/>
          <a:effectRef idx="0"/>
          <a:fontRef idx="minor"/>
        </p:style>
      </p:sp>
      <p:sp>
        <p:nvSpPr>
          <p:cNvPr id="145" name="PlaceHolder 3"/>
          <p:cNvSpPr>
            <a:spLocks noGrp="1"/>
          </p:cNvSpPr>
          <p:nvPr>
            <p:ph type="title"/>
          </p:nvPr>
        </p:nvSpPr>
        <p:spPr>
          <a:xfrm>
            <a:off x="1732680" y="1735560"/>
            <a:ext cx="4943880" cy="645120"/>
          </a:xfrm>
          <a:prstGeom prst="rect">
            <a:avLst/>
          </a:prstGeom>
        </p:spPr>
        <p:txBody>
          <a:bodyPr tIns="91440" bIns="91440" anchor="b"/>
          <a:p>
            <a:r>
              <a:rPr b="0" lang="en-NZ" sz="4000" spc="-1" strike="noStrike">
                <a:solidFill>
                  <a:srgbClr val="000000"/>
                </a:solidFill>
                <a:uFill>
                  <a:solidFill>
                    <a:srgbClr val="ffffff"/>
                  </a:solidFill>
                </a:uFill>
                <a:latin typeface="Arial"/>
              </a:rPr>
              <a:t>Click to edit the title text format</a:t>
            </a:r>
            <a:endParaRPr b="0" lang="en-NZ" sz="4000" spc="-1" strike="noStrike">
              <a:solidFill>
                <a:srgbClr val="000000"/>
              </a:solidFill>
              <a:uFill>
                <a:solidFill>
                  <a:srgbClr val="ffffff"/>
                </a:solidFill>
              </a:uFill>
              <a:latin typeface="Arial"/>
            </a:endParaRPr>
          </a:p>
        </p:txBody>
      </p:sp>
      <p:sp>
        <p:nvSpPr>
          <p:cNvPr id="146" name="PlaceHolder 4"/>
          <p:cNvSpPr>
            <a:spLocks noGrp="1"/>
          </p:cNvSpPr>
          <p:nvPr>
            <p:ph type="body"/>
          </p:nvPr>
        </p:nvSpPr>
        <p:spPr>
          <a:xfrm>
            <a:off x="1732680" y="2255040"/>
            <a:ext cx="4943880" cy="1659600"/>
          </a:xfrm>
          <a:prstGeom prst="rect">
            <a:avLst/>
          </a:prstGeom>
        </p:spPr>
        <p:txBody>
          <a:bodyPr tIns="91440" bIns="91440"/>
          <a:p>
            <a:pPr marL="432000" indent="-324000">
              <a:buClr>
                <a:srgbClr val="ffffff"/>
              </a:buClr>
              <a:buSzPct val="45000"/>
              <a:buFont typeface="Wingdings" charset="2"/>
              <a:buChar char=""/>
            </a:pPr>
            <a:r>
              <a:rPr b="0" lang="en-NZ" sz="1400" spc="-1" strike="noStrike">
                <a:solidFill>
                  <a:srgbClr val="000000"/>
                </a:solidFill>
                <a:uFill>
                  <a:solidFill>
                    <a:srgbClr val="ffffff"/>
                  </a:solidFill>
                </a:uFill>
                <a:latin typeface="Arial"/>
              </a:rPr>
              <a:t>Click to edit the outline text format</a:t>
            </a:r>
            <a:endParaRPr b="0" lang="en-NZ" sz="14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NZ" sz="1400" spc="-1" strike="noStrike">
                <a:solidFill>
                  <a:srgbClr val="000000"/>
                </a:solidFill>
                <a:uFill>
                  <a:solidFill>
                    <a:srgbClr val="ffffff"/>
                  </a:solidFill>
                </a:uFill>
                <a:latin typeface="Arial"/>
              </a:rPr>
              <a:t>Second Outline Level</a:t>
            </a:r>
            <a:endParaRPr b="0" lang="en-NZ" sz="14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NZ" sz="1400" spc="-1" strike="noStrike">
                <a:solidFill>
                  <a:srgbClr val="000000"/>
                </a:solidFill>
                <a:uFill>
                  <a:solidFill>
                    <a:srgbClr val="ffffff"/>
                  </a:solidFill>
                </a:uFill>
                <a:latin typeface="Arial"/>
              </a:rPr>
              <a:t>Third Outline Level</a:t>
            </a:r>
            <a:endParaRPr b="0" lang="en-NZ" sz="14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NZ" sz="1400" spc="-1" strike="noStrike">
                <a:solidFill>
                  <a:srgbClr val="000000"/>
                </a:solidFill>
                <a:uFill>
                  <a:solidFill>
                    <a:srgbClr val="ffffff"/>
                  </a:solidFill>
                </a:uFill>
                <a:latin typeface="Arial"/>
              </a:rPr>
              <a:t>Fourth Outline Level</a:t>
            </a:r>
            <a:endParaRPr b="0" lang="en-NZ" sz="14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NZ" sz="1400" spc="-1" strike="noStrike">
                <a:solidFill>
                  <a:srgbClr val="000000"/>
                </a:solidFill>
                <a:uFill>
                  <a:solidFill>
                    <a:srgbClr val="ffffff"/>
                  </a:solidFill>
                </a:uFill>
                <a:latin typeface="Arial"/>
              </a:rPr>
              <a:t>Fifth Outline Level</a:t>
            </a:r>
            <a:endParaRPr b="0" lang="en-NZ" sz="14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NZ" sz="1400" spc="-1" strike="noStrike">
                <a:solidFill>
                  <a:srgbClr val="000000"/>
                </a:solidFill>
                <a:uFill>
                  <a:solidFill>
                    <a:srgbClr val="ffffff"/>
                  </a:solidFill>
                </a:uFill>
                <a:latin typeface="Arial"/>
              </a:rPr>
              <a:t>Sixth Outline Level</a:t>
            </a:r>
            <a:endParaRPr b="0" lang="en-NZ" sz="14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NZ" sz="1400" spc="-1" strike="noStrike">
                <a:solidFill>
                  <a:srgbClr val="000000"/>
                </a:solidFill>
                <a:uFill>
                  <a:solidFill>
                    <a:srgbClr val="ffffff"/>
                  </a:solidFill>
                </a:uFill>
                <a:latin typeface="Arial"/>
              </a:rPr>
              <a:t>Seventh Outline Level</a:t>
            </a:r>
            <a:endParaRPr b="0" lang="en-NZ" sz="1400" spc="-1" strike="noStrike">
              <a:solidFill>
                <a:srgbClr val="000000"/>
              </a:solidFill>
              <a:uFill>
                <a:solidFill>
                  <a:srgbClr val="ffffff"/>
                </a:solidFill>
              </a:uFill>
              <a:latin typeface="Arial"/>
            </a:endParaRPr>
          </a:p>
        </p:txBody>
      </p:sp>
      <p:sp>
        <p:nvSpPr>
          <p:cNvPr id="147" name="CustomShape 5"/>
          <p:cNvSpPr/>
          <p:nvPr/>
        </p:nvSpPr>
        <p:spPr>
          <a:xfrm flipH="1" rot="10800000">
            <a:off x="695520" y="1769040"/>
            <a:ext cx="819720" cy="709920"/>
          </a:xfrm>
          <a:prstGeom prst="hexagon">
            <a:avLst>
              <a:gd name="adj" fmla="val 28678"/>
              <a:gd name="vf" fmla="val 115470"/>
            </a:avLst>
          </a:prstGeom>
          <a:noFill/>
          <a:ln w="9360">
            <a:solidFill>
              <a:srgbClr val="19bbd5"/>
            </a:solidFill>
            <a:round/>
          </a:ln>
        </p:spPr>
        <p:style>
          <a:lnRef idx="0"/>
          <a:fillRef idx="0"/>
          <a:effectRef idx="0"/>
          <a:fontRef idx="minor"/>
        </p:style>
      </p:sp>
      <p:sp>
        <p:nvSpPr>
          <p:cNvPr id="148" name="CustomShape 6"/>
          <p:cNvSpPr/>
          <p:nvPr/>
        </p:nvSpPr>
        <p:spPr>
          <a:xfrm flipH="1" rot="10800000">
            <a:off x="1067040" y="1811160"/>
            <a:ext cx="428400" cy="370800"/>
          </a:xfrm>
          <a:prstGeom prst="hexagon">
            <a:avLst>
              <a:gd name="adj" fmla="val 28678"/>
              <a:gd name="vf" fmla="val 115470"/>
            </a:avLst>
          </a:prstGeom>
          <a:solidFill>
            <a:srgbClr val="184769"/>
          </a:solidFill>
          <a:ln>
            <a:noFill/>
          </a:ln>
        </p:spPr>
        <p:style>
          <a:lnRef idx="0"/>
          <a:fillRef idx="0"/>
          <a:effectRef idx="0"/>
          <a:fontRef idx="minor"/>
        </p:style>
      </p:sp>
      <p:sp>
        <p:nvSpPr>
          <p:cNvPr id="149" name="CustomShape 7"/>
          <p:cNvSpPr/>
          <p:nvPr/>
        </p:nvSpPr>
        <p:spPr>
          <a:xfrm flipH="1" rot="10800000">
            <a:off x="2314440" y="578520"/>
            <a:ext cx="819720" cy="709920"/>
          </a:xfrm>
          <a:prstGeom prst="hexagon">
            <a:avLst>
              <a:gd name="adj" fmla="val 28678"/>
              <a:gd name="vf" fmla="val 115470"/>
            </a:avLst>
          </a:prstGeom>
          <a:noFill/>
          <a:ln w="76320">
            <a:solidFill>
              <a:srgbClr val="184769"/>
            </a:solidFill>
            <a:miter/>
          </a:ln>
        </p:spPr>
        <p:style>
          <a:lnRef idx="0"/>
          <a:fillRef idx="0"/>
          <a:effectRef idx="0"/>
          <a:fontRef idx="minor"/>
        </p:style>
      </p:sp>
      <p:sp>
        <p:nvSpPr>
          <p:cNvPr id="150" name="CustomShape 8"/>
          <p:cNvSpPr/>
          <p:nvPr/>
        </p:nvSpPr>
        <p:spPr>
          <a:xfrm flipH="1" rot="10800000">
            <a:off x="686520" y="399600"/>
            <a:ext cx="358560" cy="310320"/>
          </a:xfrm>
          <a:prstGeom prst="hexagon">
            <a:avLst>
              <a:gd name="adj" fmla="val 28678"/>
              <a:gd name="vf" fmla="val 115470"/>
            </a:avLst>
          </a:prstGeom>
          <a:solidFill>
            <a:srgbClr val="00e1c6"/>
          </a:solidFill>
          <a:ln>
            <a:noFill/>
          </a:ln>
        </p:spPr>
        <p:style>
          <a:lnRef idx="0"/>
          <a:fillRef idx="0"/>
          <a:effectRef idx="0"/>
          <a:fontRef idx="minor"/>
        </p:style>
      </p:sp>
      <p:sp>
        <p:nvSpPr>
          <p:cNvPr id="151" name="CustomShape 9"/>
          <p:cNvSpPr/>
          <p:nvPr/>
        </p:nvSpPr>
        <p:spPr>
          <a:xfrm flipH="1" rot="10800000">
            <a:off x="9306000" y="4941000"/>
            <a:ext cx="819720" cy="709920"/>
          </a:xfrm>
          <a:prstGeom prst="hexagon">
            <a:avLst>
              <a:gd name="adj" fmla="val 28678"/>
              <a:gd name="vf" fmla="val 115470"/>
            </a:avLst>
          </a:prstGeom>
          <a:noFill/>
          <a:ln w="9360">
            <a:solidFill>
              <a:srgbClr val="184769"/>
            </a:solidFill>
            <a:round/>
          </a:ln>
        </p:spPr>
        <p:style>
          <a:lnRef idx="0"/>
          <a:fillRef idx="0"/>
          <a:effectRef idx="0"/>
          <a:fontRef idx="minor"/>
        </p:style>
      </p:sp>
      <p:sp>
        <p:nvSpPr>
          <p:cNvPr id="152" name="CustomShape 10"/>
          <p:cNvSpPr/>
          <p:nvPr/>
        </p:nvSpPr>
        <p:spPr>
          <a:xfrm flipH="1" rot="10800000">
            <a:off x="8553600" y="4986720"/>
            <a:ext cx="428400" cy="370800"/>
          </a:xfrm>
          <a:prstGeom prst="hexagon">
            <a:avLst>
              <a:gd name="adj" fmla="val 28678"/>
              <a:gd name="vf" fmla="val 115470"/>
            </a:avLst>
          </a:prstGeom>
          <a:solidFill>
            <a:srgbClr val="3292e1"/>
          </a:solidFill>
          <a:ln>
            <a:noFill/>
          </a:ln>
        </p:spPr>
        <p:style>
          <a:lnRef idx="0"/>
          <a:fillRef idx="0"/>
          <a:effectRef idx="0"/>
          <a:fontRef idx="minor"/>
        </p:style>
      </p:sp>
      <p:sp>
        <p:nvSpPr>
          <p:cNvPr id="153" name="CustomShape 11"/>
          <p:cNvSpPr/>
          <p:nvPr/>
        </p:nvSpPr>
        <p:spPr>
          <a:xfrm flipH="1" rot="10800000">
            <a:off x="8640360" y="3645360"/>
            <a:ext cx="819720" cy="709560"/>
          </a:xfrm>
          <a:prstGeom prst="hexagon">
            <a:avLst>
              <a:gd name="adj" fmla="val 28678"/>
              <a:gd name="vf" fmla="val 115470"/>
            </a:avLst>
          </a:prstGeom>
          <a:solidFill>
            <a:srgbClr val="184769"/>
          </a:solidFill>
          <a:ln>
            <a:noFill/>
          </a:ln>
        </p:spPr>
        <p:style>
          <a:lnRef idx="0"/>
          <a:fillRef idx="0"/>
          <a:effectRef idx="0"/>
          <a:fontRef idx="minor"/>
        </p:style>
      </p:sp>
      <p:sp>
        <p:nvSpPr>
          <p:cNvPr id="154" name="CustomShape 12"/>
          <p:cNvSpPr/>
          <p:nvPr/>
        </p:nvSpPr>
        <p:spPr>
          <a:xfrm flipH="1" rot="10800000">
            <a:off x="8845560" y="3822840"/>
            <a:ext cx="358560" cy="310320"/>
          </a:xfrm>
          <a:prstGeom prst="hexagon">
            <a:avLst>
              <a:gd name="adj" fmla="val 28678"/>
              <a:gd name="vf" fmla="val 115470"/>
            </a:avLst>
          </a:prstGeom>
          <a:noFill/>
          <a:ln w="19080">
            <a:solidFill>
              <a:srgbClr val="00e1c6"/>
            </a:solidFill>
            <a:round/>
          </a:ln>
        </p:spPr>
        <p:style>
          <a:lnRef idx="0"/>
          <a:fillRef idx="0"/>
          <a:effectRef idx="0"/>
          <a:fontRef idx="minor"/>
        </p:style>
      </p:sp>
      <p:sp>
        <p:nvSpPr>
          <p:cNvPr id="155" name="CustomShape 13"/>
          <p:cNvSpPr/>
          <p:nvPr/>
        </p:nvSpPr>
        <p:spPr>
          <a:xfrm>
            <a:off x="1729800" y="183960"/>
            <a:ext cx="81720" cy="183960"/>
          </a:xfrm>
          <a:custGeom>
            <a:avLst/>
            <a:gdLst/>
            <a:ahLst/>
            <a:rect l="l" t="t" r="r" b="b"/>
            <a:pathLst>
              <a:path w="3933" h="8818">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style>
          <a:lnRef idx="0"/>
          <a:fillRef idx="0"/>
          <a:effectRef idx="0"/>
          <a:fontRef idx="minor"/>
        </p:style>
      </p:sp>
      <p:sp>
        <p:nvSpPr>
          <p:cNvPr id="156" name="CustomShape 14"/>
          <p:cNvSpPr/>
          <p:nvPr/>
        </p:nvSpPr>
        <p:spPr>
          <a:xfrm>
            <a:off x="1824120" y="61200"/>
            <a:ext cx="256320" cy="324360"/>
          </a:xfrm>
          <a:custGeom>
            <a:avLst/>
            <a:gdLst/>
            <a:ahLst/>
            <a:rect l="l" t="t" r="r" b="b"/>
            <a:pathLst>
              <a:path w="12286" h="15534">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style>
          <a:lnRef idx="0"/>
          <a:fillRef idx="0"/>
          <a:effectRef idx="0"/>
          <a:fontRef idx="minor"/>
        </p:style>
      </p:sp>
      <p:sp>
        <p:nvSpPr>
          <p:cNvPr id="157" name="CustomShape 15"/>
          <p:cNvSpPr/>
          <p:nvPr/>
        </p:nvSpPr>
        <p:spPr>
          <a:xfrm>
            <a:off x="203040" y="1270080"/>
            <a:ext cx="165600" cy="287280"/>
          </a:xfrm>
          <a:custGeom>
            <a:avLst/>
            <a:gdLst/>
            <a:ahLst/>
            <a:rect l="l" t="t" r="r" b="b"/>
            <a:pathLst>
              <a:path w="11870" h="20565">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style>
          <a:lnRef idx="0"/>
          <a:fillRef idx="0"/>
          <a:effectRef idx="0"/>
          <a:fontRef idx="minor"/>
        </p:style>
      </p:sp>
      <p:sp>
        <p:nvSpPr>
          <p:cNvPr id="158" name="CustomShape 16"/>
          <p:cNvSpPr/>
          <p:nvPr/>
        </p:nvSpPr>
        <p:spPr>
          <a:xfrm>
            <a:off x="8772840" y="4461840"/>
            <a:ext cx="247680" cy="247680"/>
          </a:xfrm>
          <a:custGeom>
            <a:avLst/>
            <a:gdLst/>
            <a:ahLst/>
            <a:rect l="l" t="t" r="r" b="b"/>
            <a:pathLst>
              <a:path w="17000" h="16999">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style>
          <a:lnRef idx="0"/>
          <a:fillRef idx="0"/>
          <a:effectRef idx="0"/>
          <a:fontRef idx="minor"/>
        </p:style>
      </p:sp>
      <p:sp>
        <p:nvSpPr>
          <p:cNvPr id="159" name="CustomShape 17"/>
          <p:cNvSpPr/>
          <p:nvPr/>
        </p:nvSpPr>
        <p:spPr>
          <a:xfrm>
            <a:off x="7635960" y="3426840"/>
            <a:ext cx="135720" cy="150120"/>
          </a:xfrm>
          <a:custGeom>
            <a:avLst/>
            <a:gdLst/>
            <a:ahLst/>
            <a:rect l="l" t="t" r="r" b="b"/>
            <a:pathLst>
              <a:path w="6449" h="7132">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style>
          <a:lnRef idx="0"/>
          <a:fillRef idx="0"/>
          <a:effectRef idx="0"/>
          <a:fontRef idx="minor"/>
        </p:style>
      </p:sp>
      <p:sp>
        <p:nvSpPr>
          <p:cNvPr id="160" name="CustomShape 18"/>
          <p:cNvSpPr/>
          <p:nvPr/>
        </p:nvSpPr>
        <p:spPr>
          <a:xfrm>
            <a:off x="7429680" y="3448800"/>
            <a:ext cx="108000" cy="124920"/>
          </a:xfrm>
          <a:custGeom>
            <a:avLst/>
            <a:gdLst/>
            <a:ahLst/>
            <a:rect l="l" t="t" r="r" b="b"/>
            <a:pathLst>
              <a:path w="5130" h="5936">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style>
          <a:lnRef idx="0"/>
          <a:fillRef idx="0"/>
          <a:effectRef idx="0"/>
          <a:fontRef idx="minor"/>
        </p:style>
      </p:sp>
      <p:sp>
        <p:nvSpPr>
          <p:cNvPr id="161" name="CustomShape 19"/>
          <p:cNvSpPr/>
          <p:nvPr/>
        </p:nvSpPr>
        <p:spPr>
          <a:xfrm>
            <a:off x="7354080" y="3664800"/>
            <a:ext cx="151560" cy="91800"/>
          </a:xfrm>
          <a:custGeom>
            <a:avLst/>
            <a:gdLst/>
            <a:ahLst/>
            <a:rect l="l" t="t" r="r" b="b"/>
            <a:pathLst>
              <a:path w="7205" h="4373">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style>
          <a:lnRef idx="0"/>
          <a:fillRef idx="0"/>
          <a:effectRef idx="0"/>
          <a:fontRef idx="minor"/>
        </p:style>
      </p:sp>
      <p:sp>
        <p:nvSpPr>
          <p:cNvPr id="162" name="CustomShape 20"/>
          <p:cNvSpPr/>
          <p:nvPr/>
        </p:nvSpPr>
        <p:spPr>
          <a:xfrm>
            <a:off x="7540200" y="3728880"/>
            <a:ext cx="74880" cy="134640"/>
          </a:xfrm>
          <a:custGeom>
            <a:avLst/>
            <a:gdLst/>
            <a:ahLst/>
            <a:rect l="l" t="t" r="r" b="b"/>
            <a:pathLst>
              <a:path w="3567" h="6399">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style>
          <a:lnRef idx="0"/>
          <a:fillRef idx="0"/>
          <a:effectRef idx="0"/>
          <a:fontRef idx="minor"/>
        </p:style>
      </p:sp>
      <p:sp>
        <p:nvSpPr>
          <p:cNvPr id="163" name="CustomShape 21"/>
          <p:cNvSpPr/>
          <p:nvPr/>
        </p:nvSpPr>
        <p:spPr>
          <a:xfrm>
            <a:off x="7673040" y="3625200"/>
            <a:ext cx="136080" cy="75240"/>
          </a:xfrm>
          <a:custGeom>
            <a:avLst/>
            <a:gdLst/>
            <a:ahLst/>
            <a:rect l="l" t="t" r="r" b="b"/>
            <a:pathLst>
              <a:path w="6474" h="3591">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style>
          <a:lnRef idx="0"/>
          <a:fillRef idx="0"/>
          <a:effectRef idx="0"/>
          <a:fontRef idx="minor"/>
        </p:style>
      </p:sp>
      <p:sp>
        <p:nvSpPr>
          <p:cNvPr id="164" name="CustomShape 22"/>
          <p:cNvSpPr/>
          <p:nvPr/>
        </p:nvSpPr>
        <p:spPr>
          <a:xfrm>
            <a:off x="7504920" y="3559320"/>
            <a:ext cx="159480" cy="159840"/>
          </a:xfrm>
          <a:custGeom>
            <a:avLst/>
            <a:gdLst/>
            <a:ahLst/>
            <a:rect l="l" t="t" r="r" b="b"/>
            <a:pathLst>
              <a:path w="7572" h="7597">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style>
          <a:lnRef idx="0"/>
          <a:fillRef idx="0"/>
          <a:effectRef idx="0"/>
          <a:fontRef idx="minor"/>
        </p:style>
      </p:sp>
      <p:sp>
        <p:nvSpPr>
          <p:cNvPr id="165" name="CustomShape 23"/>
          <p:cNvSpPr/>
          <p:nvPr/>
        </p:nvSpPr>
        <p:spPr>
          <a:xfrm>
            <a:off x="8081280" y="3153960"/>
            <a:ext cx="299520" cy="272520"/>
          </a:xfrm>
          <a:custGeom>
            <a:avLst/>
            <a:gdLst/>
            <a:ahLst/>
            <a:rect l="l" t="t" r="r" b="b"/>
            <a:pathLst>
              <a:path w="16218" h="14752">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style>
          <a:lnRef idx="0"/>
          <a:fillRef idx="0"/>
          <a:effectRef idx="0"/>
          <a:fontRef idx="minor"/>
        </p:style>
      </p:sp>
      <p:sp>
        <p:nvSpPr>
          <p:cNvPr id="166" name="CustomShape 24"/>
          <p:cNvSpPr/>
          <p:nvPr/>
        </p:nvSpPr>
        <p:spPr>
          <a:xfrm>
            <a:off x="1019520" y="1044360"/>
            <a:ext cx="152280" cy="33120"/>
          </a:xfrm>
          <a:custGeom>
            <a:avLst/>
            <a:gdLst/>
            <a:ahLst/>
            <a:rect l="l" t="t" r="r" b="b"/>
            <a:pathLst>
              <a:path w="4092" h="902">
                <a:moveTo>
                  <a:pt x="4092" y="902"/>
                </a:moveTo>
                <a:lnTo>
                  <a:pt x="4092" y="1"/>
                </a:lnTo>
                <a:lnTo>
                  <a:pt x="0" y="1"/>
                </a:lnTo>
                <a:lnTo>
                  <a:pt x="0" y="902"/>
                </a:lnTo>
                <a:lnTo>
                  <a:pt x="4092" y="902"/>
                </a:lnTo>
                <a:close/>
              </a:path>
            </a:pathLst>
          </a:custGeom>
          <a:noFill/>
          <a:ln w="12240">
            <a:solidFill>
              <a:srgbClr val="ffffff"/>
            </a:solidFill>
            <a:round/>
          </a:ln>
        </p:spPr>
        <p:style>
          <a:lnRef idx="0"/>
          <a:fillRef idx="0"/>
          <a:effectRef idx="0"/>
          <a:fontRef idx="minor"/>
        </p:style>
      </p:sp>
      <p:sp>
        <p:nvSpPr>
          <p:cNvPr id="167" name="CustomShape 25"/>
          <p:cNvSpPr/>
          <p:nvPr/>
        </p:nvSpPr>
        <p:spPr>
          <a:xfrm>
            <a:off x="1019520" y="1009800"/>
            <a:ext cx="152280" cy="33120"/>
          </a:xfrm>
          <a:custGeom>
            <a:avLst/>
            <a:gdLst/>
            <a:ahLst/>
            <a:rect l="l" t="t" r="r" b="b"/>
            <a:pathLst>
              <a:path w="4092" h="902">
                <a:moveTo>
                  <a:pt x="4092" y="901"/>
                </a:moveTo>
                <a:lnTo>
                  <a:pt x="4092" y="0"/>
                </a:lnTo>
                <a:lnTo>
                  <a:pt x="0" y="0"/>
                </a:lnTo>
                <a:lnTo>
                  <a:pt x="0" y="901"/>
                </a:lnTo>
                <a:lnTo>
                  <a:pt x="4092" y="901"/>
                </a:lnTo>
                <a:close/>
              </a:path>
            </a:pathLst>
          </a:custGeom>
          <a:noFill/>
          <a:ln w="12240">
            <a:solidFill>
              <a:srgbClr val="ffffff"/>
            </a:solidFill>
            <a:round/>
          </a:ln>
        </p:spPr>
        <p:style>
          <a:lnRef idx="0"/>
          <a:fillRef idx="0"/>
          <a:effectRef idx="0"/>
          <a:fontRef idx="minor"/>
        </p:style>
      </p:sp>
      <p:sp>
        <p:nvSpPr>
          <p:cNvPr id="168" name="CustomShape 26"/>
          <p:cNvSpPr/>
          <p:nvPr/>
        </p:nvSpPr>
        <p:spPr>
          <a:xfrm>
            <a:off x="1019520" y="1077840"/>
            <a:ext cx="152280" cy="44280"/>
          </a:xfrm>
          <a:custGeom>
            <a:avLst/>
            <a:gdLst/>
            <a:ahLst/>
            <a:rect l="l" t="t" r="r" b="b"/>
            <a:pathLst>
              <a:path w="4092" h="1195">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240">
            <a:solidFill>
              <a:srgbClr val="ffffff"/>
            </a:solidFill>
            <a:round/>
          </a:ln>
        </p:spPr>
        <p:style>
          <a:lnRef idx="0"/>
          <a:fillRef idx="0"/>
          <a:effectRef idx="0"/>
          <a:fontRef idx="minor"/>
        </p:style>
      </p:sp>
      <p:sp>
        <p:nvSpPr>
          <p:cNvPr id="169" name="CustomShape 27"/>
          <p:cNvSpPr/>
          <p:nvPr/>
        </p:nvSpPr>
        <p:spPr>
          <a:xfrm>
            <a:off x="1003320" y="724680"/>
            <a:ext cx="52200" cy="248400"/>
          </a:xfrm>
          <a:custGeom>
            <a:avLst/>
            <a:gdLst/>
            <a:ahLst/>
            <a:rect l="l" t="t" r="r" b="b"/>
            <a:pathLst>
              <a:path w="1414" h="6675">
                <a:moveTo>
                  <a:pt x="1413" y="6674"/>
                </a:moveTo>
                <a:lnTo>
                  <a:pt x="1413" y="6674"/>
                </a:lnTo>
                <a:lnTo>
                  <a:pt x="585" y="2850"/>
                </a:lnTo>
                <a:lnTo>
                  <a:pt x="1" y="1"/>
                </a:lnTo>
              </a:path>
            </a:pathLst>
          </a:custGeom>
          <a:noFill/>
          <a:ln w="12240">
            <a:solidFill>
              <a:srgbClr val="ffffff"/>
            </a:solidFill>
            <a:round/>
          </a:ln>
        </p:spPr>
        <p:style>
          <a:lnRef idx="0"/>
          <a:fillRef idx="0"/>
          <a:effectRef idx="0"/>
          <a:fontRef idx="minor"/>
        </p:style>
      </p:sp>
      <p:sp>
        <p:nvSpPr>
          <p:cNvPr id="170" name="CustomShape 28"/>
          <p:cNvSpPr/>
          <p:nvPr/>
        </p:nvSpPr>
        <p:spPr>
          <a:xfrm>
            <a:off x="904320" y="515160"/>
            <a:ext cx="382680" cy="457920"/>
          </a:xfrm>
          <a:custGeom>
            <a:avLst/>
            <a:gdLst/>
            <a:ahLst/>
            <a:rect l="l" t="t" r="r" b="b"/>
            <a:pathLst>
              <a:path w="10278" h="12301">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240">
            <a:solidFill>
              <a:srgbClr val="ffffff"/>
            </a:solidFill>
            <a:round/>
          </a:ln>
        </p:spPr>
        <p:style>
          <a:lnRef idx="0"/>
          <a:fillRef idx="0"/>
          <a:effectRef idx="0"/>
          <a:fontRef idx="minor"/>
        </p:style>
      </p:sp>
      <p:sp>
        <p:nvSpPr>
          <p:cNvPr id="171" name="CustomShape 29"/>
          <p:cNvSpPr/>
          <p:nvPr/>
        </p:nvSpPr>
        <p:spPr>
          <a:xfrm>
            <a:off x="1135800" y="724680"/>
            <a:ext cx="52200" cy="248400"/>
          </a:xfrm>
          <a:custGeom>
            <a:avLst/>
            <a:gdLst/>
            <a:ahLst/>
            <a:rect l="l" t="t" r="r" b="b"/>
            <a:pathLst>
              <a:path w="1414" h="6675">
                <a:moveTo>
                  <a:pt x="1413" y="1"/>
                </a:moveTo>
                <a:lnTo>
                  <a:pt x="1413" y="1"/>
                </a:lnTo>
                <a:lnTo>
                  <a:pt x="829" y="2850"/>
                </a:lnTo>
                <a:lnTo>
                  <a:pt x="1" y="6674"/>
                </a:lnTo>
              </a:path>
            </a:pathLst>
          </a:custGeom>
          <a:noFill/>
          <a:ln w="12240">
            <a:solidFill>
              <a:srgbClr val="ffffff"/>
            </a:solidFill>
            <a:round/>
          </a:ln>
        </p:spPr>
        <p:style>
          <a:lnRef idx="0"/>
          <a:fillRef idx="0"/>
          <a:effectRef idx="0"/>
          <a:fontRef idx="minor"/>
        </p:style>
      </p:sp>
      <p:sp>
        <p:nvSpPr>
          <p:cNvPr id="172" name="CustomShape 30"/>
          <p:cNvSpPr/>
          <p:nvPr/>
        </p:nvSpPr>
        <p:spPr>
          <a:xfrm>
            <a:off x="1028520" y="715680"/>
            <a:ext cx="133920" cy="28800"/>
          </a:xfrm>
          <a:custGeom>
            <a:avLst/>
            <a:gdLst/>
            <a:ahLst/>
            <a:rect l="l" t="t" r="r" b="b"/>
            <a:pathLst>
              <a:path w="3606" h="78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240">
            <a:solidFill>
              <a:srgbClr val="ffffff"/>
            </a:solidFill>
            <a:round/>
          </a:ln>
        </p:spPr>
        <p:style>
          <a:lnRef idx="0"/>
          <a:fillRef idx="0"/>
          <a:effectRef idx="0"/>
          <a:fontRef idx="minor"/>
        </p:style>
      </p:sp>
      <p:sp>
        <p:nvSpPr>
          <p:cNvPr id="173" name="CustomShape 31"/>
          <p:cNvSpPr/>
          <p:nvPr/>
        </p:nvSpPr>
        <p:spPr>
          <a:xfrm>
            <a:off x="1019520" y="977040"/>
            <a:ext cx="152280" cy="360"/>
          </a:xfrm>
          <a:custGeom>
            <a:avLst/>
            <a:gdLst/>
            <a:ahLst/>
            <a:rect l="l" t="t" r="r" b="b"/>
            <a:pathLst>
              <a:path w="4092" h="1">
                <a:moveTo>
                  <a:pt x="0" y="1"/>
                </a:moveTo>
                <a:lnTo>
                  <a:pt x="4092" y="1"/>
                </a:lnTo>
              </a:path>
            </a:pathLst>
          </a:custGeom>
          <a:noFill/>
          <a:ln w="12240">
            <a:solidFill>
              <a:srgbClr val="ffffff"/>
            </a:solidFill>
            <a:round/>
          </a:ln>
        </p:spPr>
        <p:style>
          <a:lnRef idx="0"/>
          <a:fillRef idx="0"/>
          <a:effectRef idx="0"/>
          <a:fontRef idx="minor"/>
        </p:style>
      </p:sp>
      <p:sp>
        <p:nvSpPr>
          <p:cNvPr id="174" name="CustomShape 32"/>
          <p:cNvSpPr/>
          <p:nvPr/>
        </p:nvSpPr>
        <p:spPr>
          <a:xfrm>
            <a:off x="335880" y="1840680"/>
            <a:ext cx="264240" cy="264240"/>
          </a:xfrm>
          <a:custGeom>
            <a:avLst/>
            <a:gdLst/>
            <a:ahLst/>
            <a:rect l="l" t="t" r="r" b="b"/>
            <a:pathLst>
              <a:path w="12592" h="12593">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80">
            <a:solidFill>
              <a:srgbClr val="184769"/>
            </a:solidFill>
            <a:round/>
          </a:ln>
        </p:spPr>
        <p:style>
          <a:lnRef idx="0"/>
          <a:fillRef idx="0"/>
          <a:effectRef idx="0"/>
          <a:fontRef idx="minor"/>
        </p:style>
      </p:sp>
      <p:sp>
        <p:nvSpPr>
          <p:cNvPr id="175" name="CustomShape 33"/>
          <p:cNvSpPr/>
          <p:nvPr/>
        </p:nvSpPr>
        <p:spPr>
          <a:xfrm>
            <a:off x="366480" y="1871280"/>
            <a:ext cx="202680" cy="202680"/>
          </a:xfrm>
          <a:custGeom>
            <a:avLst/>
            <a:gdLst/>
            <a:ahLst/>
            <a:rect l="l" t="t" r="r" b="b"/>
            <a:pathLst>
              <a:path w="9670" h="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80">
            <a:solidFill>
              <a:srgbClr val="184769"/>
            </a:solidFill>
            <a:round/>
          </a:ln>
        </p:spPr>
        <p:style>
          <a:lnRef idx="0"/>
          <a:fillRef idx="0"/>
          <a:effectRef idx="0"/>
          <a:fontRef idx="minor"/>
        </p:style>
      </p:sp>
      <p:sp>
        <p:nvSpPr>
          <p:cNvPr id="176" name="CustomShape 34"/>
          <p:cNvSpPr/>
          <p:nvPr/>
        </p:nvSpPr>
        <p:spPr>
          <a:xfrm>
            <a:off x="396720" y="1901880"/>
            <a:ext cx="70920" cy="70920"/>
          </a:xfrm>
          <a:custGeom>
            <a:avLst/>
            <a:gdLst/>
            <a:ahLst/>
            <a:rect l="l" t="t" r="r" b="b"/>
            <a:pathLst>
              <a:path w="3386" h="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80">
            <a:solidFill>
              <a:srgbClr val="184769"/>
            </a:solidFill>
            <a:round/>
          </a:ln>
        </p:spPr>
        <p:style>
          <a:lnRef idx="0"/>
          <a:fillRef idx="0"/>
          <a:effectRef idx="0"/>
          <a:fontRef idx="minor"/>
        </p:style>
      </p:sp>
      <p:sp>
        <p:nvSpPr>
          <p:cNvPr id="177" name="CustomShape 35"/>
          <p:cNvSpPr/>
          <p:nvPr/>
        </p:nvSpPr>
        <p:spPr>
          <a:xfrm>
            <a:off x="549000" y="2061720"/>
            <a:ext cx="129240" cy="128520"/>
          </a:xfrm>
          <a:custGeom>
            <a:avLst/>
            <a:gdLst/>
            <a:ahLst/>
            <a:rect l="l" t="t" r="r" b="b"/>
            <a:pathLst>
              <a:path w="6162" h="6139">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80">
            <a:solidFill>
              <a:srgbClr val="184769"/>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93c"/>
        </a:solidFill>
      </p:bgPr>
    </p:bg>
    <p:spTree>
      <p:nvGrpSpPr>
        <p:cNvPr id="1" name=""/>
        <p:cNvGrpSpPr/>
        <p:nvPr/>
      </p:nvGrpSpPr>
      <p:grpSpPr>
        <a:xfrm>
          <a:off x="0" y="0"/>
          <a:ext cx="0" cy="0"/>
          <a:chOff x="0" y="0"/>
          <a:chExt cx="0" cy="0"/>
        </a:xfrm>
      </p:grpSpPr>
      <p:sp>
        <p:nvSpPr>
          <p:cNvPr id="214" name="CustomShape 1"/>
          <p:cNvSpPr/>
          <p:nvPr/>
        </p:nvSpPr>
        <p:spPr>
          <a:xfrm flipH="1" rot="10800000">
            <a:off x="8903520" y="4714920"/>
            <a:ext cx="684720" cy="592920"/>
          </a:xfrm>
          <a:custGeom>
            <a:avLst/>
            <a:gdLst/>
            <a:ahLst/>
            <a:rect l="l" t="t" r="r" b="b"/>
            <a:pathLst>
              <a:path w="120000" h="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78000"/>
          </a:gradFill>
          <a:ln>
            <a:noFill/>
          </a:ln>
        </p:spPr>
        <p:style>
          <a:lnRef idx="0"/>
          <a:fillRef idx="0"/>
          <a:effectRef idx="0"/>
          <a:fontRef idx="minor"/>
        </p:style>
      </p:sp>
      <p:sp>
        <p:nvSpPr>
          <p:cNvPr id="215" name="CustomShape 2"/>
          <p:cNvSpPr/>
          <p:nvPr/>
        </p:nvSpPr>
        <p:spPr>
          <a:xfrm rot="5400000">
            <a:off x="388800" y="105120"/>
            <a:ext cx="943920" cy="1089720"/>
          </a:xfrm>
          <a:custGeom>
            <a:avLst/>
            <a:gdLst/>
            <a:ahLst/>
            <a:rect l="l" t="t" r="r" b="b"/>
            <a:pathLst>
              <a:path w="120000" h="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lin ang="0"/>
          </a:gradFill>
          <a:ln>
            <a:noFill/>
          </a:ln>
        </p:spPr>
        <p:style>
          <a:lnRef idx="0"/>
          <a:fillRef idx="0"/>
          <a:effectRef idx="0"/>
          <a:fontRef idx="minor"/>
        </p:style>
      </p:sp>
      <p:sp>
        <p:nvSpPr>
          <p:cNvPr id="216" name="CustomShape 3"/>
          <p:cNvSpPr/>
          <p:nvPr/>
        </p:nvSpPr>
        <p:spPr>
          <a:xfrm flipH="1" rot="10800000">
            <a:off x="550440" y="1432080"/>
            <a:ext cx="673920" cy="583920"/>
          </a:xfrm>
          <a:prstGeom prst="hexagon">
            <a:avLst>
              <a:gd name="adj" fmla="val 28678"/>
              <a:gd name="vf" fmla="val 115470"/>
            </a:avLst>
          </a:prstGeom>
          <a:noFill/>
          <a:ln w="9360">
            <a:solidFill>
              <a:srgbClr val="19bbd5"/>
            </a:solidFill>
            <a:round/>
          </a:ln>
        </p:spPr>
        <p:style>
          <a:lnRef idx="0"/>
          <a:fillRef idx="0"/>
          <a:effectRef idx="0"/>
          <a:fontRef idx="minor"/>
        </p:style>
      </p:sp>
      <p:sp>
        <p:nvSpPr>
          <p:cNvPr id="217" name="CustomShape 4"/>
          <p:cNvSpPr/>
          <p:nvPr/>
        </p:nvSpPr>
        <p:spPr>
          <a:xfrm flipH="1" rot="10800000">
            <a:off x="855360" y="1467000"/>
            <a:ext cx="352440" cy="304920"/>
          </a:xfrm>
          <a:prstGeom prst="hexagon">
            <a:avLst>
              <a:gd name="adj" fmla="val 28678"/>
              <a:gd name="vf" fmla="val 115470"/>
            </a:avLst>
          </a:prstGeom>
          <a:solidFill>
            <a:srgbClr val="184769"/>
          </a:solidFill>
          <a:ln>
            <a:noFill/>
          </a:ln>
        </p:spPr>
        <p:style>
          <a:lnRef idx="0"/>
          <a:fillRef idx="0"/>
          <a:effectRef idx="0"/>
          <a:fontRef idx="minor"/>
        </p:style>
      </p:sp>
      <p:sp>
        <p:nvSpPr>
          <p:cNvPr id="218" name="CustomShape 5"/>
          <p:cNvSpPr/>
          <p:nvPr/>
        </p:nvSpPr>
        <p:spPr>
          <a:xfrm flipH="1" rot="10800000">
            <a:off x="1882800" y="452520"/>
            <a:ext cx="673920" cy="583920"/>
          </a:xfrm>
          <a:prstGeom prst="hexagon">
            <a:avLst>
              <a:gd name="adj" fmla="val 28678"/>
              <a:gd name="vf" fmla="val 115470"/>
            </a:avLst>
          </a:prstGeom>
          <a:noFill/>
          <a:ln w="76320">
            <a:solidFill>
              <a:srgbClr val="184769"/>
            </a:solidFill>
            <a:miter/>
          </a:ln>
        </p:spPr>
        <p:style>
          <a:lnRef idx="0"/>
          <a:fillRef idx="0"/>
          <a:effectRef idx="0"/>
          <a:fontRef idx="minor"/>
        </p:style>
      </p:sp>
      <p:sp>
        <p:nvSpPr>
          <p:cNvPr id="219" name="CustomShape 6"/>
          <p:cNvSpPr/>
          <p:nvPr/>
        </p:nvSpPr>
        <p:spPr>
          <a:xfrm flipH="1" rot="10800000">
            <a:off x="542160" y="305280"/>
            <a:ext cx="294840" cy="255240"/>
          </a:xfrm>
          <a:prstGeom prst="hexagon">
            <a:avLst>
              <a:gd name="adj" fmla="val 28678"/>
              <a:gd name="vf" fmla="val 115470"/>
            </a:avLst>
          </a:prstGeom>
          <a:solidFill>
            <a:srgbClr val="00e1c6"/>
          </a:solidFill>
          <a:ln>
            <a:noFill/>
          </a:ln>
        </p:spPr>
        <p:style>
          <a:lnRef idx="0"/>
          <a:fillRef idx="0"/>
          <a:effectRef idx="0"/>
          <a:fontRef idx="minor"/>
        </p:style>
      </p:sp>
      <p:sp>
        <p:nvSpPr>
          <p:cNvPr id="220" name="CustomShape 7"/>
          <p:cNvSpPr/>
          <p:nvPr/>
        </p:nvSpPr>
        <p:spPr>
          <a:xfrm flipH="1" rot="10800000">
            <a:off x="9306000" y="4956480"/>
            <a:ext cx="542520" cy="470160"/>
          </a:xfrm>
          <a:prstGeom prst="hexagon">
            <a:avLst>
              <a:gd name="adj" fmla="val 28678"/>
              <a:gd name="vf" fmla="val 115470"/>
            </a:avLst>
          </a:prstGeom>
          <a:noFill/>
          <a:ln w="9360">
            <a:solidFill>
              <a:srgbClr val="184769"/>
            </a:solidFill>
            <a:round/>
          </a:ln>
        </p:spPr>
        <p:style>
          <a:lnRef idx="0"/>
          <a:fillRef idx="0"/>
          <a:effectRef idx="0"/>
          <a:fontRef idx="minor"/>
        </p:style>
      </p:sp>
      <p:sp>
        <p:nvSpPr>
          <p:cNvPr id="221" name="CustomShape 8"/>
          <p:cNvSpPr/>
          <p:nvPr/>
        </p:nvSpPr>
        <p:spPr>
          <a:xfrm flipH="1" rot="10800000">
            <a:off x="8807760" y="4986720"/>
            <a:ext cx="283680" cy="245520"/>
          </a:xfrm>
          <a:prstGeom prst="hexagon">
            <a:avLst>
              <a:gd name="adj" fmla="val 28678"/>
              <a:gd name="vf" fmla="val 115470"/>
            </a:avLst>
          </a:prstGeom>
          <a:solidFill>
            <a:srgbClr val="3292e1"/>
          </a:solidFill>
          <a:ln>
            <a:noFill/>
          </a:ln>
        </p:spPr>
        <p:style>
          <a:lnRef idx="0"/>
          <a:fillRef idx="0"/>
          <a:effectRef idx="0"/>
          <a:fontRef idx="minor"/>
        </p:style>
      </p:sp>
      <p:sp>
        <p:nvSpPr>
          <p:cNvPr id="222" name="CustomShape 9"/>
          <p:cNvSpPr/>
          <p:nvPr/>
        </p:nvSpPr>
        <p:spPr>
          <a:xfrm flipH="1" rot="10800000">
            <a:off x="8865000" y="4098240"/>
            <a:ext cx="542520" cy="469800"/>
          </a:xfrm>
          <a:prstGeom prst="hexagon">
            <a:avLst>
              <a:gd name="adj" fmla="val 28678"/>
              <a:gd name="vf" fmla="val 115470"/>
            </a:avLst>
          </a:prstGeom>
          <a:solidFill>
            <a:srgbClr val="184769"/>
          </a:solidFill>
          <a:ln>
            <a:noFill/>
          </a:ln>
        </p:spPr>
        <p:style>
          <a:lnRef idx="0"/>
          <a:fillRef idx="0"/>
          <a:effectRef idx="0"/>
          <a:fontRef idx="minor"/>
        </p:style>
      </p:sp>
      <p:sp>
        <p:nvSpPr>
          <p:cNvPr id="223" name="CustomShape 10"/>
          <p:cNvSpPr/>
          <p:nvPr/>
        </p:nvSpPr>
        <p:spPr>
          <a:xfrm flipH="1" rot="10800000">
            <a:off x="9000360" y="4215600"/>
            <a:ext cx="237240" cy="205560"/>
          </a:xfrm>
          <a:prstGeom prst="hexagon">
            <a:avLst>
              <a:gd name="adj" fmla="val 28678"/>
              <a:gd name="vf" fmla="val 115470"/>
            </a:avLst>
          </a:prstGeom>
          <a:noFill/>
          <a:ln w="19080">
            <a:solidFill>
              <a:srgbClr val="00e1c6"/>
            </a:solidFill>
            <a:round/>
          </a:ln>
        </p:spPr>
        <p:style>
          <a:lnRef idx="0"/>
          <a:fillRef idx="0"/>
          <a:effectRef idx="0"/>
          <a:fontRef idx="minor"/>
        </p:style>
      </p:sp>
      <p:sp>
        <p:nvSpPr>
          <p:cNvPr id="224" name="PlaceHolder 11"/>
          <p:cNvSpPr>
            <a:spLocks noGrp="1"/>
          </p:cNvSpPr>
          <p:nvPr>
            <p:ph type="title"/>
          </p:nvPr>
        </p:nvSpPr>
        <p:spPr>
          <a:xfrm>
            <a:off x="457200" y="205200"/>
            <a:ext cx="8229240" cy="858600"/>
          </a:xfrm>
          <a:prstGeom prst="rect">
            <a:avLst/>
          </a:prstGeom>
        </p:spPr>
        <p:txBody>
          <a:bodyPr lIns="0" rIns="0" tIns="0" bIns="0" anchor="ctr"/>
          <a:p>
            <a:r>
              <a:rPr b="0" lang="en-NZ" sz="1400" spc="-1" strike="noStrike">
                <a:solidFill>
                  <a:srgbClr val="000000"/>
                </a:solidFill>
                <a:uFill>
                  <a:solidFill>
                    <a:srgbClr val="ffffff"/>
                  </a:solidFill>
                </a:uFill>
                <a:latin typeface="Arial"/>
              </a:rPr>
              <a:t>Click to edit the title text format</a:t>
            </a:r>
            <a:endParaRPr b="0" lang="en-NZ" sz="1400" spc="-1" strike="noStrike">
              <a:solidFill>
                <a:srgbClr val="000000"/>
              </a:solidFill>
              <a:uFill>
                <a:solidFill>
                  <a:srgbClr val="ffffff"/>
                </a:solidFill>
              </a:uFill>
              <a:latin typeface="Arial"/>
            </a:endParaRPr>
          </a:p>
        </p:txBody>
      </p:sp>
      <p:sp>
        <p:nvSpPr>
          <p:cNvPr id="225" name="PlaceHolder 12"/>
          <p:cNvSpPr>
            <a:spLocks noGrp="1"/>
          </p:cNvSpPr>
          <p:nvPr>
            <p:ph type="body"/>
          </p:nvPr>
        </p:nvSpPr>
        <p:spPr>
          <a:xfrm>
            <a:off x="457200" y="1203480"/>
            <a:ext cx="8229240" cy="2982960"/>
          </a:xfrm>
          <a:prstGeom prst="rect">
            <a:avLst/>
          </a:prstGeom>
        </p:spPr>
        <p:txBody>
          <a:bodyPr lIns="0" rIns="0" tIns="0" bIns="0"/>
          <a:p>
            <a:pPr marL="432000" indent="-324000">
              <a:buClr>
                <a:srgbClr val="ffffff"/>
              </a:buClr>
              <a:buSzPct val="45000"/>
              <a:buFont typeface="Wingdings" charset="2"/>
              <a:buChar char=""/>
            </a:pPr>
            <a:r>
              <a:rPr b="0" lang="en-NZ" sz="1400" spc="-1" strike="noStrike">
                <a:solidFill>
                  <a:srgbClr val="000000"/>
                </a:solidFill>
                <a:uFill>
                  <a:solidFill>
                    <a:srgbClr val="ffffff"/>
                  </a:solidFill>
                </a:uFill>
                <a:latin typeface="Arial"/>
              </a:rPr>
              <a:t>Click to edit the outline text format</a:t>
            </a:r>
            <a:endParaRPr b="0" lang="en-NZ" sz="14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NZ" sz="1400" spc="-1" strike="noStrike">
                <a:solidFill>
                  <a:srgbClr val="000000"/>
                </a:solidFill>
                <a:uFill>
                  <a:solidFill>
                    <a:srgbClr val="ffffff"/>
                  </a:solidFill>
                </a:uFill>
                <a:latin typeface="Arial"/>
              </a:rPr>
              <a:t>Second Outline Level</a:t>
            </a:r>
            <a:endParaRPr b="0" lang="en-NZ" sz="14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NZ" sz="1400" spc="-1" strike="noStrike">
                <a:solidFill>
                  <a:srgbClr val="000000"/>
                </a:solidFill>
                <a:uFill>
                  <a:solidFill>
                    <a:srgbClr val="ffffff"/>
                  </a:solidFill>
                </a:uFill>
                <a:latin typeface="Arial"/>
              </a:rPr>
              <a:t>Third Outline Level</a:t>
            </a:r>
            <a:endParaRPr b="0" lang="en-NZ" sz="14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NZ" sz="1400" spc="-1" strike="noStrike">
                <a:solidFill>
                  <a:srgbClr val="000000"/>
                </a:solidFill>
                <a:uFill>
                  <a:solidFill>
                    <a:srgbClr val="ffffff"/>
                  </a:solidFill>
                </a:uFill>
                <a:latin typeface="Arial"/>
              </a:rPr>
              <a:t>Fourth Outline Level</a:t>
            </a:r>
            <a:endParaRPr b="0" lang="en-NZ" sz="14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NZ" sz="2000" spc="-1" strike="noStrike">
                <a:solidFill>
                  <a:srgbClr val="000000"/>
                </a:solidFill>
                <a:uFill>
                  <a:solidFill>
                    <a:srgbClr val="ffffff"/>
                  </a:solidFill>
                </a:uFill>
                <a:latin typeface="Arial"/>
              </a:rPr>
              <a:t>Fifth Outline Level</a:t>
            </a:r>
            <a:endParaRPr b="0" lang="en-NZ" sz="20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NZ" sz="2000" spc="-1" strike="noStrike">
                <a:solidFill>
                  <a:srgbClr val="000000"/>
                </a:solidFill>
                <a:uFill>
                  <a:solidFill>
                    <a:srgbClr val="ffffff"/>
                  </a:solidFill>
                </a:uFill>
                <a:latin typeface="Arial"/>
              </a:rPr>
              <a:t>Sixth Outline Level</a:t>
            </a:r>
            <a:endParaRPr b="0" lang="en-NZ" sz="20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NZ" sz="2000" spc="-1" strike="noStrike">
                <a:solidFill>
                  <a:srgbClr val="000000"/>
                </a:solidFill>
                <a:uFill>
                  <a:solidFill>
                    <a:srgbClr val="ffffff"/>
                  </a:solidFill>
                </a:uFill>
                <a:latin typeface="Arial"/>
              </a:rPr>
              <a:t>Seventh Outline Level</a:t>
            </a:r>
            <a:endParaRPr b="0" lang="en-NZ"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7.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37.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37080" y="2296800"/>
            <a:ext cx="9217440" cy="1211040"/>
          </a:xfrm>
          <a:prstGeom prst="rect">
            <a:avLst/>
          </a:prstGeom>
          <a:noFill/>
          <a:ln>
            <a:noFill/>
          </a:ln>
        </p:spPr>
        <p:txBody>
          <a:bodyPr tIns="91440" bIns="91440" anchor="ctr"/>
          <a:p>
            <a:pPr algn="ctr">
              <a:lnSpc>
                <a:spcPct val="100000"/>
              </a:lnSpc>
            </a:pPr>
            <a:r>
              <a:rPr b="0" lang="en-NZ" sz="4800" spc="-1" strike="noStrike">
                <a:solidFill>
                  <a:srgbClr val="19bbd5"/>
                </a:solidFill>
                <a:uFill>
                  <a:solidFill>
                    <a:srgbClr val="ffffff"/>
                  </a:solidFill>
                </a:uFill>
                <a:latin typeface="Nixie One"/>
                <a:ea typeface="Nixie One"/>
              </a:rPr>
              <a:t>The Grid: </a:t>
            </a:r>
            <a:r>
              <a:rPr b="0" lang="en-NZ" sz="4800" spc="-1" strike="noStrike">
                <a:solidFill>
                  <a:srgbClr val="19bbd5"/>
                </a:solidFill>
                <a:uFill>
                  <a:solidFill>
                    <a:srgbClr val="ffffff"/>
                  </a:solidFill>
                </a:uFill>
                <a:latin typeface="Nixie One"/>
                <a:ea typeface="Nixie One"/>
              </a:rPr>
              <a:t>
</a:t>
            </a:r>
            <a:r>
              <a:rPr b="0" lang="en-NZ" sz="4800" spc="-1" strike="noStrike">
                <a:solidFill>
                  <a:srgbClr val="19bbd5"/>
                </a:solidFill>
                <a:uFill>
                  <a:solidFill>
                    <a:srgbClr val="ffffff"/>
                  </a:solidFill>
                </a:uFill>
                <a:latin typeface="Nixie One"/>
                <a:ea typeface="Nixie One"/>
              </a:rPr>
              <a:t>Computing without Bounds</a:t>
            </a:r>
            <a:r>
              <a:rPr b="0" lang="en-NZ" sz="4800" spc="-1" strike="noStrike">
                <a:solidFill>
                  <a:srgbClr val="19bbd5"/>
                </a:solidFill>
                <a:uFill>
                  <a:solidFill>
                    <a:srgbClr val="ffffff"/>
                  </a:solidFill>
                </a:uFill>
                <a:latin typeface="Nixie One"/>
                <a:ea typeface="Nixie One"/>
              </a:rPr>
              <a:t>
</a:t>
            </a:r>
            <a:endParaRPr b="0" lang="en-NZ" sz="1400" spc="-1" strike="noStrike">
              <a:solidFill>
                <a:srgbClr val="000000"/>
              </a:solidFill>
              <a:uFill>
                <a:solidFill>
                  <a:srgbClr val="ffffff"/>
                </a:solidFill>
              </a:uFill>
              <a:latin typeface="Arial"/>
            </a:endParaRPr>
          </a:p>
        </p:txBody>
      </p:sp>
      <p:sp>
        <p:nvSpPr>
          <p:cNvPr id="268" name="CustomShape 2"/>
          <p:cNvSpPr/>
          <p:nvPr/>
        </p:nvSpPr>
        <p:spPr>
          <a:xfrm>
            <a:off x="7031520" y="4204440"/>
            <a:ext cx="2999520" cy="863280"/>
          </a:xfrm>
          <a:prstGeom prst="rect">
            <a:avLst/>
          </a:prstGeom>
          <a:noFill/>
          <a:ln>
            <a:noFill/>
          </a:ln>
        </p:spPr>
        <p:style>
          <a:lnRef idx="0"/>
          <a:fillRef idx="0"/>
          <a:effectRef idx="0"/>
          <a:fontRef idx="minor"/>
        </p:style>
        <p:txBody>
          <a:bodyPr tIns="91440" bIns="91440" anchor="ctr"/>
          <a:p>
            <a:pPr>
              <a:lnSpc>
                <a:spcPct val="100000"/>
              </a:lnSpc>
            </a:pPr>
            <a:r>
              <a:rPr b="0" lang="en-NZ" sz="2400" spc="-1" strike="noStrike">
                <a:solidFill>
                  <a:srgbClr val="c6daec"/>
                </a:solidFill>
                <a:uFill>
                  <a:solidFill>
                    <a:srgbClr val="ffffff"/>
                  </a:solidFill>
                </a:uFill>
                <a:latin typeface="Nixie One"/>
                <a:ea typeface="Nixie One"/>
              </a:rPr>
              <a:t>Joely Huang</a:t>
            </a:r>
            <a:endParaRPr b="0" lang="en-NZ" sz="1800" spc="-1" strike="noStrike">
              <a:solidFill>
                <a:srgbClr val="ffffff"/>
              </a:solidFill>
              <a:uFill>
                <a:solidFill>
                  <a:srgbClr val="ffffff"/>
                </a:solidFill>
              </a:uFill>
              <a:latin typeface="Arial"/>
            </a:endParaRPr>
          </a:p>
          <a:p>
            <a:pPr>
              <a:lnSpc>
                <a:spcPct val="100000"/>
              </a:lnSpc>
            </a:pPr>
            <a:r>
              <a:rPr b="0" lang="en-NZ" sz="2400" spc="-1" strike="noStrike">
                <a:solidFill>
                  <a:srgbClr val="c6daec"/>
                </a:solidFill>
                <a:uFill>
                  <a:solidFill>
                    <a:srgbClr val="ffffff"/>
                  </a:solidFill>
                </a:uFill>
                <a:latin typeface="Nixie One"/>
                <a:ea typeface="Nixie One"/>
              </a:rPr>
              <a:t>31/7/2017</a:t>
            </a:r>
            <a:endParaRPr b="0" lang="en-NZ" sz="1800" spc="-1" strike="noStrike">
              <a:solidFill>
                <a:srgbClr val="ffffff"/>
              </a:solidFill>
              <a:uFill>
                <a:solidFill>
                  <a:srgbClr val="ffffff"/>
                </a:solidFill>
              </a:uFill>
              <a:latin typeface="Arial"/>
            </a:endParaRPr>
          </a:p>
        </p:txBody>
      </p:sp>
    </p:spTree>
  </p:cSld>
  <p:transition>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1732680" y="834480"/>
            <a:ext cx="7092360" cy="645120"/>
          </a:xfrm>
          <a:prstGeom prst="rect">
            <a:avLst/>
          </a:prstGeom>
          <a:noFill/>
          <a:ln>
            <a:noFill/>
          </a:ln>
        </p:spPr>
        <p:txBody>
          <a:bodyPr tIns="91440" bIns="91440" anchor="b"/>
          <a:p>
            <a:pPr>
              <a:lnSpc>
                <a:spcPct val="100000"/>
              </a:lnSpc>
            </a:pPr>
            <a:r>
              <a:rPr b="0" lang="en-NZ" sz="4000" spc="-1" strike="noStrike">
                <a:solidFill>
                  <a:srgbClr val="19bbd5"/>
                </a:solidFill>
                <a:uFill>
                  <a:solidFill>
                    <a:srgbClr val="ffffff"/>
                  </a:solidFill>
                </a:uFill>
                <a:latin typeface="Nixie One"/>
                <a:ea typeface="Nixie One"/>
              </a:rPr>
              <a:t>Applying Grid Technologies</a:t>
            </a:r>
            <a:endParaRPr b="0" lang="en-NZ" sz="1400" spc="-1" strike="noStrike">
              <a:solidFill>
                <a:srgbClr val="000000"/>
              </a:solidFill>
              <a:uFill>
                <a:solidFill>
                  <a:srgbClr val="ffffff"/>
                </a:solidFill>
              </a:uFill>
              <a:latin typeface="Arial"/>
            </a:endParaRPr>
          </a:p>
        </p:txBody>
      </p:sp>
      <p:sp>
        <p:nvSpPr>
          <p:cNvPr id="283" name="TextShape 2"/>
          <p:cNvSpPr txBox="1"/>
          <p:nvPr/>
        </p:nvSpPr>
        <p:spPr>
          <a:xfrm>
            <a:off x="1732680" y="1479960"/>
            <a:ext cx="6092640" cy="2434680"/>
          </a:xfrm>
          <a:prstGeom prst="rect">
            <a:avLst/>
          </a:prstGeom>
          <a:noFill/>
          <a:ln>
            <a:noFill/>
          </a:ln>
        </p:spPr>
        <p:txBody>
          <a:bodyPr tIns="91440" bIns="91440"/>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Analyse data from the Sloan Digital Sky Survey</a:t>
            </a:r>
            <a:r>
              <a:rPr b="0" lang="en-NZ" sz="1800" spc="-1" strike="noStrike">
                <a:solidFill>
                  <a:srgbClr val="c6daec"/>
                </a:solidFill>
                <a:uFill>
                  <a:solidFill>
                    <a:srgbClr val="ffffff"/>
                  </a:solidFill>
                </a:uFill>
                <a:latin typeface="Muli"/>
                <a:ea typeface="Muli"/>
              </a:rPr>
              <a:t>
</a:t>
            </a:r>
            <a:r>
              <a:rPr b="0" lang="en-NZ" sz="1800" spc="-1" strike="noStrike">
                <a:solidFill>
                  <a:srgbClr val="c6daec"/>
                </a:solidFill>
                <a:uFill>
                  <a:solidFill>
                    <a:srgbClr val="ffffff"/>
                  </a:solidFill>
                </a:uFill>
                <a:latin typeface="Muli"/>
              </a:rPr>
              <a:t> </a:t>
            </a:r>
            <a:endParaRPr b="0" lang="en-NZ" sz="1400" spc="-1" strike="noStrike">
              <a:solidFill>
                <a:srgbClr val="000000"/>
              </a:solidFill>
              <a:uFill>
                <a:solidFill>
                  <a:srgbClr val="ffffff"/>
                </a:solidFill>
              </a:uFill>
              <a:latin typeface="Arial"/>
            </a:endParaRPr>
          </a:p>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Computational resources placed in labs spread across the nation</a:t>
            </a:r>
            <a:r>
              <a:rPr b="0" lang="en-NZ" sz="1800" spc="-1" strike="noStrike">
                <a:solidFill>
                  <a:srgbClr val="c6daec"/>
                </a:solidFill>
                <a:uFill>
                  <a:solidFill>
                    <a:srgbClr val="ffffff"/>
                  </a:solidFill>
                </a:uFill>
                <a:latin typeface="Muli"/>
                <a:ea typeface="Muli"/>
              </a:rPr>
              <a:t>
</a:t>
            </a:r>
            <a:r>
              <a:rPr b="0" lang="en-NZ" sz="1800" spc="-1" strike="noStrike">
                <a:solidFill>
                  <a:srgbClr val="c6daec"/>
                </a:solidFill>
                <a:uFill>
                  <a:solidFill>
                    <a:srgbClr val="ffffff"/>
                  </a:solidFill>
                </a:uFill>
                <a:latin typeface="Muli"/>
              </a:rPr>
              <a:t> </a:t>
            </a:r>
            <a:endParaRPr b="0" lang="en-NZ" sz="1400" spc="-1" strike="noStrike">
              <a:solidFill>
                <a:srgbClr val="000000"/>
              </a:solidFill>
              <a:uFill>
                <a:solidFill>
                  <a:srgbClr val="ffffff"/>
                </a:solidFill>
              </a:uFill>
              <a:latin typeface="Arial"/>
            </a:endParaRPr>
          </a:p>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Also applied in clinical medicine</a:t>
            </a:r>
            <a:r>
              <a:rPr b="0" lang="en-NZ" sz="1800" spc="-1" strike="noStrike">
                <a:solidFill>
                  <a:srgbClr val="c6daec"/>
                </a:solidFill>
                <a:uFill>
                  <a:solidFill>
                    <a:srgbClr val="ffffff"/>
                  </a:solidFill>
                </a:uFill>
                <a:latin typeface="Muli"/>
                <a:ea typeface="Muli"/>
              </a:rPr>
              <a:t>
</a:t>
            </a:r>
            <a:r>
              <a:rPr b="0" lang="en-NZ" sz="1800" spc="-1" strike="noStrike">
                <a:solidFill>
                  <a:srgbClr val="c6daec"/>
                </a:solidFill>
                <a:uFill>
                  <a:solidFill>
                    <a:srgbClr val="ffffff"/>
                  </a:solidFill>
                </a:uFill>
                <a:latin typeface="Muli"/>
              </a:rPr>
              <a:t> </a:t>
            </a:r>
            <a:endParaRPr b="0" lang="en-NZ" sz="1400" spc="-1" strike="noStrike">
              <a:solidFill>
                <a:srgbClr val="000000"/>
              </a:solidFill>
              <a:uFill>
                <a:solidFill>
                  <a:srgbClr val="ffffff"/>
                </a:solidFill>
              </a:uFill>
              <a:latin typeface="Arial"/>
            </a:endParaRPr>
          </a:p>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Digital imaging library stores mammograms and other body scans</a:t>
            </a:r>
            <a:r>
              <a:rPr b="0" lang="en-NZ" sz="1800" spc="-1" strike="noStrike">
                <a:solidFill>
                  <a:srgbClr val="c6daec"/>
                </a:solidFill>
                <a:uFill>
                  <a:solidFill>
                    <a:srgbClr val="ffffff"/>
                  </a:solidFill>
                </a:uFill>
                <a:latin typeface="Muli"/>
                <a:ea typeface="Muli"/>
              </a:rPr>
              <a:t>
</a:t>
            </a:r>
            <a:r>
              <a:rPr b="0" lang="en-NZ" sz="1800" spc="-1" strike="noStrike">
                <a:solidFill>
                  <a:srgbClr val="c6daec"/>
                </a:solidFill>
                <a:uFill>
                  <a:solidFill>
                    <a:srgbClr val="ffffff"/>
                  </a:solidFill>
                </a:uFill>
                <a:latin typeface="Muli"/>
              </a:rPr>
              <a:t> </a:t>
            </a:r>
            <a:endParaRPr b="0" lang="en-NZ" sz="1400" spc="-1" strike="noStrike">
              <a:solidFill>
                <a:srgbClr val="000000"/>
              </a:solidFill>
              <a:uFill>
                <a:solidFill>
                  <a:srgbClr val="ffffff"/>
                </a:solidFill>
              </a:uFill>
              <a:latin typeface="Arial"/>
            </a:endParaRPr>
          </a:p>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Physicians can be linked with advanced analytical tools for automated diagnosis</a:t>
            </a:r>
            <a:endParaRPr b="0" lang="en-NZ" sz="1400" spc="-1" strike="noStrike">
              <a:solidFill>
                <a:srgbClr val="000000"/>
              </a:solidFill>
              <a:uFill>
                <a:solidFill>
                  <a:srgbClr val="ffffff"/>
                </a:solidFill>
              </a:uFill>
              <a:latin typeface="Arial"/>
            </a:endParaRPr>
          </a:p>
          <a:p>
            <a:pPr>
              <a:lnSpc>
                <a:spcPct val="100000"/>
              </a:lnSpc>
            </a:pPr>
            <a:endParaRPr b="0" lang="en-NZ" sz="1400" spc="-1" strike="noStrike">
              <a:solidFill>
                <a:srgbClr val="000000"/>
              </a:solidFill>
              <a:uFill>
                <a:solidFill>
                  <a:srgbClr val="ffffff"/>
                </a:solidFill>
              </a:uFill>
              <a:latin typeface="Arial"/>
            </a:endParaRPr>
          </a:p>
        </p:txBody>
      </p:sp>
    </p:spTree>
  </p:cSld>
  <p:transition>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1732680" y="834480"/>
            <a:ext cx="6258960" cy="645120"/>
          </a:xfrm>
          <a:prstGeom prst="rect">
            <a:avLst/>
          </a:prstGeom>
          <a:noFill/>
          <a:ln>
            <a:noFill/>
          </a:ln>
        </p:spPr>
        <p:txBody>
          <a:bodyPr tIns="91440" bIns="91440" anchor="b"/>
          <a:p>
            <a:pPr>
              <a:lnSpc>
                <a:spcPct val="100000"/>
              </a:lnSpc>
            </a:pPr>
            <a:r>
              <a:rPr b="0" lang="en-NZ" sz="4000" spc="-1" strike="noStrike">
                <a:solidFill>
                  <a:srgbClr val="19bbd5"/>
                </a:solidFill>
                <a:uFill>
                  <a:solidFill>
                    <a:srgbClr val="ffffff"/>
                  </a:solidFill>
                </a:uFill>
                <a:latin typeface="Nixie One"/>
                <a:ea typeface="Nixie One"/>
              </a:rPr>
              <a:t>Applying the Grid</a:t>
            </a:r>
            <a:endParaRPr b="0" lang="en-NZ" sz="1400" spc="-1" strike="noStrike">
              <a:solidFill>
                <a:srgbClr val="000000"/>
              </a:solidFill>
              <a:uFill>
                <a:solidFill>
                  <a:srgbClr val="ffffff"/>
                </a:solidFill>
              </a:uFill>
              <a:latin typeface="Arial"/>
            </a:endParaRPr>
          </a:p>
        </p:txBody>
      </p:sp>
      <p:sp>
        <p:nvSpPr>
          <p:cNvPr id="285" name="TextShape 2"/>
          <p:cNvSpPr txBox="1"/>
          <p:nvPr/>
        </p:nvSpPr>
        <p:spPr>
          <a:xfrm>
            <a:off x="1732680" y="1479960"/>
            <a:ext cx="5845320" cy="2434680"/>
          </a:xfrm>
          <a:prstGeom prst="rect">
            <a:avLst/>
          </a:prstGeom>
          <a:noFill/>
          <a:ln>
            <a:noFill/>
          </a:ln>
        </p:spPr>
        <p:txBody>
          <a:bodyPr tIns="91440" bIns="91440"/>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Turning on the tap is like turning on a bottomless barrel</a:t>
            </a:r>
            <a:r>
              <a:rPr b="0" lang="en-NZ" sz="1800" spc="-1" strike="noStrike">
                <a:solidFill>
                  <a:srgbClr val="c6daec"/>
                </a:solidFill>
                <a:uFill>
                  <a:solidFill>
                    <a:srgbClr val="ffffff"/>
                  </a:solidFill>
                </a:uFill>
                <a:latin typeface="Muli"/>
                <a:ea typeface="Muli"/>
              </a:rPr>
              <a:t>
</a:t>
            </a:r>
            <a:r>
              <a:rPr b="0" lang="en-NZ" sz="1800" spc="-1" strike="noStrike">
                <a:solidFill>
                  <a:srgbClr val="c6daec"/>
                </a:solidFill>
                <a:uFill>
                  <a:solidFill>
                    <a:srgbClr val="ffffff"/>
                  </a:solidFill>
                </a:uFill>
                <a:latin typeface="Muli"/>
              </a:rPr>
              <a:t> </a:t>
            </a:r>
            <a:endParaRPr b="0" lang="en-NZ" sz="1400" spc="-1" strike="noStrike">
              <a:solidFill>
                <a:srgbClr val="000000"/>
              </a:solidFill>
              <a:uFill>
                <a:solidFill>
                  <a:srgbClr val="ffffff"/>
                </a:solidFill>
              </a:uFill>
              <a:latin typeface="Arial"/>
            </a:endParaRPr>
          </a:p>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Plugging your laptop charger into a wall socket</a:t>
            </a:r>
            <a:r>
              <a:rPr b="0" lang="en-NZ" sz="1800" spc="-1" strike="noStrike">
                <a:solidFill>
                  <a:srgbClr val="c6daec"/>
                </a:solidFill>
                <a:uFill>
                  <a:solidFill>
                    <a:srgbClr val="ffffff"/>
                  </a:solidFill>
                </a:uFill>
                <a:latin typeface="Muli"/>
                <a:ea typeface="Muli"/>
              </a:rPr>
              <a:t>
</a:t>
            </a:r>
            <a:r>
              <a:rPr b="0" lang="en-NZ" sz="1800" spc="-1" strike="noStrike">
                <a:solidFill>
                  <a:srgbClr val="c6daec"/>
                </a:solidFill>
                <a:uFill>
                  <a:solidFill>
                    <a:srgbClr val="ffffff"/>
                  </a:solidFill>
                </a:uFill>
                <a:latin typeface="Muli"/>
              </a:rPr>
              <a:t> </a:t>
            </a:r>
            <a:endParaRPr b="0" lang="en-NZ" sz="1400" spc="-1" strike="noStrike">
              <a:solidFill>
                <a:srgbClr val="000000"/>
              </a:solidFill>
              <a:uFill>
                <a:solidFill>
                  <a:srgbClr val="ffffff"/>
                </a:solidFill>
              </a:uFill>
              <a:latin typeface="Arial"/>
            </a:endParaRPr>
          </a:p>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Virtualization </a:t>
            </a:r>
            <a:r>
              <a:rPr b="0" lang="en-NZ" sz="1800" spc="-1" strike="noStrike">
                <a:solidFill>
                  <a:srgbClr val="c6daec"/>
                </a:solidFill>
                <a:uFill>
                  <a:solidFill>
                    <a:srgbClr val="ffffff"/>
                  </a:solidFill>
                </a:uFill>
                <a:latin typeface="Muli"/>
                <a:ea typeface="Muli"/>
              </a:rPr>
              <a:t>
</a:t>
            </a:r>
            <a:r>
              <a:rPr b="0" lang="en-NZ" sz="1800" spc="-1" strike="noStrike">
                <a:solidFill>
                  <a:srgbClr val="c6daec"/>
                </a:solidFill>
                <a:uFill>
                  <a:solidFill>
                    <a:srgbClr val="ffffff"/>
                  </a:solidFill>
                </a:uFill>
                <a:latin typeface="Muli"/>
              </a:rPr>
              <a:t> </a:t>
            </a:r>
            <a:endParaRPr b="0" lang="en-NZ" sz="1400" spc="-1" strike="noStrike">
              <a:solidFill>
                <a:srgbClr val="000000"/>
              </a:solidFill>
              <a:uFill>
                <a:solidFill>
                  <a:srgbClr val="ffffff"/>
                </a:solidFill>
              </a:uFill>
              <a:latin typeface="Arial"/>
            </a:endParaRPr>
          </a:p>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a:t>
            </a:r>
            <a:r>
              <a:rPr b="0" lang="en-NZ" sz="1800" spc="-1" strike="noStrike">
                <a:solidFill>
                  <a:srgbClr val="c6daec"/>
                </a:solidFill>
                <a:uFill>
                  <a:solidFill>
                    <a:srgbClr val="ffffff"/>
                  </a:solidFill>
                </a:uFill>
                <a:latin typeface="Muli"/>
                <a:ea typeface="Muli"/>
              </a:rPr>
              <a:t>It hides useful functions behind an interface that conceals the details of how they are implemented.”</a:t>
            </a:r>
            <a:endParaRPr b="0" lang="en-NZ" sz="1400" spc="-1" strike="noStrike">
              <a:solidFill>
                <a:srgbClr val="000000"/>
              </a:solidFill>
              <a:uFill>
                <a:solidFill>
                  <a:srgbClr val="ffffff"/>
                </a:solidFill>
              </a:uFill>
              <a:latin typeface="Arial"/>
            </a:endParaRPr>
          </a:p>
          <a:p>
            <a:pPr>
              <a:lnSpc>
                <a:spcPct val="100000"/>
              </a:lnSpc>
            </a:pPr>
            <a:endParaRPr b="0" lang="en-NZ" sz="1400" spc="-1" strike="noStrike">
              <a:solidFill>
                <a:srgbClr val="000000"/>
              </a:solidFill>
              <a:uFill>
                <a:solidFill>
                  <a:srgbClr val="ffffff"/>
                </a:solidFill>
              </a:uFill>
              <a:latin typeface="Arial"/>
            </a:endParaRPr>
          </a:p>
        </p:txBody>
      </p:sp>
      <p:pic>
        <p:nvPicPr>
          <p:cNvPr id="286" name="Shape 464" descr=""/>
          <p:cNvPicPr/>
          <p:nvPr/>
        </p:nvPicPr>
        <p:blipFill>
          <a:blip r:embed="rId1"/>
          <a:stretch/>
        </p:blipFill>
        <p:spPr>
          <a:xfrm>
            <a:off x="0" y="0"/>
            <a:ext cx="9143640" cy="5198040"/>
          </a:xfrm>
          <a:prstGeom prst="rect">
            <a:avLst/>
          </a:prstGeom>
          <a:ln>
            <a:noFill/>
          </a:ln>
        </p:spPr>
      </p:pic>
    </p:spTree>
  </p:cSld>
  <p:transition>
    <p:fade/>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1732680" y="834480"/>
            <a:ext cx="6258960" cy="645120"/>
          </a:xfrm>
          <a:prstGeom prst="rect">
            <a:avLst/>
          </a:prstGeom>
          <a:noFill/>
          <a:ln>
            <a:noFill/>
          </a:ln>
        </p:spPr>
        <p:txBody>
          <a:bodyPr tIns="91440" bIns="91440" anchor="b"/>
          <a:p>
            <a:pPr>
              <a:lnSpc>
                <a:spcPct val="100000"/>
              </a:lnSpc>
            </a:pPr>
            <a:r>
              <a:rPr b="0" lang="en-NZ" sz="4000" spc="-1" strike="noStrike">
                <a:solidFill>
                  <a:srgbClr val="19bbd5"/>
                </a:solidFill>
                <a:uFill>
                  <a:solidFill>
                    <a:srgbClr val="ffffff"/>
                  </a:solidFill>
                </a:uFill>
                <a:latin typeface="Nixie One"/>
                <a:ea typeface="Nixie One"/>
              </a:rPr>
              <a:t>Future Work</a:t>
            </a:r>
            <a:endParaRPr b="0" lang="en-NZ" sz="1400" spc="-1" strike="noStrike">
              <a:solidFill>
                <a:srgbClr val="000000"/>
              </a:solidFill>
              <a:uFill>
                <a:solidFill>
                  <a:srgbClr val="ffffff"/>
                </a:solidFill>
              </a:uFill>
              <a:latin typeface="Arial"/>
            </a:endParaRPr>
          </a:p>
        </p:txBody>
      </p:sp>
      <p:sp>
        <p:nvSpPr>
          <p:cNvPr id="288" name="TextShape 2"/>
          <p:cNvSpPr txBox="1"/>
          <p:nvPr/>
        </p:nvSpPr>
        <p:spPr>
          <a:xfrm>
            <a:off x="1732680" y="1479960"/>
            <a:ext cx="5845320" cy="2434680"/>
          </a:xfrm>
          <a:prstGeom prst="rect">
            <a:avLst/>
          </a:prstGeom>
          <a:noFill/>
          <a:ln>
            <a:noFill/>
          </a:ln>
        </p:spPr>
        <p:txBody>
          <a:bodyPr tIns="91440" bIns="91440"/>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Expanding to larger communities</a:t>
            </a:r>
            <a:r>
              <a:rPr b="0" lang="en-NZ" sz="1800" spc="-1" strike="noStrike">
                <a:solidFill>
                  <a:srgbClr val="c6daec"/>
                </a:solidFill>
                <a:uFill>
                  <a:solidFill>
                    <a:srgbClr val="ffffff"/>
                  </a:solidFill>
                </a:uFill>
                <a:latin typeface="Muli"/>
                <a:ea typeface="Muli"/>
              </a:rPr>
              <a:t>
</a:t>
            </a:r>
            <a:r>
              <a:rPr b="0" lang="en-NZ" sz="1800" spc="-1" strike="noStrike">
                <a:solidFill>
                  <a:srgbClr val="c6daec"/>
                </a:solidFill>
                <a:uFill>
                  <a:solidFill>
                    <a:srgbClr val="ffffff"/>
                  </a:solidFill>
                </a:uFill>
                <a:latin typeface="Muli"/>
              </a:rPr>
              <a:t> </a:t>
            </a:r>
            <a:endParaRPr b="0" lang="en-NZ" sz="1400" spc="-1" strike="noStrike">
              <a:solidFill>
                <a:srgbClr val="000000"/>
              </a:solidFill>
              <a:uFill>
                <a:solidFill>
                  <a:srgbClr val="ffffff"/>
                </a:solidFill>
              </a:uFill>
              <a:latin typeface="Arial"/>
            </a:endParaRPr>
          </a:p>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Establish the basis for a global grid system</a:t>
            </a:r>
            <a:r>
              <a:rPr b="0" lang="en-NZ" sz="1800" spc="-1" strike="noStrike">
                <a:solidFill>
                  <a:srgbClr val="c6daec"/>
                </a:solidFill>
                <a:uFill>
                  <a:solidFill>
                    <a:srgbClr val="ffffff"/>
                  </a:solidFill>
                </a:uFill>
                <a:latin typeface="Muli"/>
                <a:ea typeface="Muli"/>
              </a:rPr>
              <a:t>
</a:t>
            </a:r>
            <a:r>
              <a:rPr b="0" lang="en-NZ" sz="1800" spc="-1" strike="noStrike">
                <a:solidFill>
                  <a:srgbClr val="c6daec"/>
                </a:solidFill>
                <a:uFill>
                  <a:solidFill>
                    <a:srgbClr val="ffffff"/>
                  </a:solidFill>
                </a:uFill>
                <a:latin typeface="Muli"/>
              </a:rPr>
              <a:t> </a:t>
            </a:r>
            <a:endParaRPr b="0" lang="en-NZ" sz="1400" spc="-1" strike="noStrike">
              <a:solidFill>
                <a:srgbClr val="000000"/>
              </a:solidFill>
              <a:uFill>
                <a:solidFill>
                  <a:srgbClr val="ffffff"/>
                </a:solidFill>
              </a:uFill>
              <a:latin typeface="Arial"/>
            </a:endParaRPr>
          </a:p>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Manage large, distributed infrastructures</a:t>
            </a:r>
            <a:r>
              <a:rPr b="0" lang="en-NZ" sz="1800" spc="-1" strike="noStrike">
                <a:solidFill>
                  <a:srgbClr val="c6daec"/>
                </a:solidFill>
                <a:uFill>
                  <a:solidFill>
                    <a:srgbClr val="ffffff"/>
                  </a:solidFill>
                </a:uFill>
                <a:latin typeface="Muli"/>
                <a:ea typeface="Muli"/>
              </a:rPr>
              <a:t>
</a:t>
            </a:r>
            <a:r>
              <a:rPr b="0" lang="en-NZ" sz="1800" spc="-1" strike="noStrike">
                <a:solidFill>
                  <a:srgbClr val="c6daec"/>
                </a:solidFill>
                <a:uFill>
                  <a:solidFill>
                    <a:srgbClr val="ffffff"/>
                  </a:solidFill>
                </a:uFill>
                <a:latin typeface="Muli"/>
              </a:rPr>
              <a:t> </a:t>
            </a:r>
            <a:endParaRPr b="0" lang="en-NZ" sz="1400" spc="-1" strike="noStrike">
              <a:solidFill>
                <a:srgbClr val="000000"/>
              </a:solidFill>
              <a:uFill>
                <a:solidFill>
                  <a:srgbClr val="ffffff"/>
                </a:solidFill>
              </a:uFill>
              <a:latin typeface="Arial"/>
            </a:endParaRPr>
          </a:p>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Enable users to exploit the availability of on-demand resources and services</a:t>
            </a:r>
            <a:r>
              <a:rPr b="0" lang="en-NZ" sz="1800" spc="-1" strike="noStrike">
                <a:solidFill>
                  <a:srgbClr val="c6daec"/>
                </a:solidFill>
                <a:uFill>
                  <a:solidFill>
                    <a:srgbClr val="ffffff"/>
                  </a:solidFill>
                </a:uFill>
                <a:latin typeface="Muli"/>
                <a:ea typeface="Muli"/>
              </a:rPr>
              <a:t>
</a:t>
            </a:r>
            <a:r>
              <a:rPr b="0" lang="en-NZ" sz="1800" spc="-1" strike="noStrike">
                <a:solidFill>
                  <a:srgbClr val="c6daec"/>
                </a:solidFill>
                <a:uFill>
                  <a:solidFill>
                    <a:srgbClr val="ffffff"/>
                  </a:solidFill>
                </a:uFill>
                <a:latin typeface="Muli"/>
              </a:rPr>
              <a:t> </a:t>
            </a:r>
            <a:endParaRPr b="0" lang="en-NZ" sz="1400" spc="-1" strike="noStrike">
              <a:solidFill>
                <a:srgbClr val="000000"/>
              </a:solidFill>
              <a:uFill>
                <a:solidFill>
                  <a:srgbClr val="ffffff"/>
                </a:solidFill>
              </a:uFill>
              <a:latin typeface="Arial"/>
            </a:endParaRPr>
          </a:p>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Research evolution of grid concepts and technologies</a:t>
            </a:r>
            <a:endParaRPr b="0" lang="en-NZ" sz="1400" spc="-1" strike="noStrike">
              <a:solidFill>
                <a:srgbClr val="000000"/>
              </a:solidFill>
              <a:uFill>
                <a:solidFill>
                  <a:srgbClr val="ffffff"/>
                </a:solidFill>
              </a:uFill>
              <a:latin typeface="Arial"/>
            </a:endParaRPr>
          </a:p>
          <a:p>
            <a:pPr>
              <a:lnSpc>
                <a:spcPct val="100000"/>
              </a:lnSpc>
            </a:pPr>
            <a:endParaRPr b="0" lang="en-NZ" sz="1400" spc="-1" strike="noStrike">
              <a:solidFill>
                <a:srgbClr val="000000"/>
              </a:solidFill>
              <a:uFill>
                <a:solidFill>
                  <a:srgbClr val="ffffff"/>
                </a:solidFill>
              </a:uFill>
              <a:latin typeface="Arial"/>
            </a:endParaRPr>
          </a:p>
        </p:txBody>
      </p:sp>
    </p:spTree>
  </p:cSld>
  <p:transition>
    <p:fad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2051280" y="2085480"/>
            <a:ext cx="6282000" cy="819720"/>
          </a:xfrm>
          <a:prstGeom prst="rect">
            <a:avLst/>
          </a:prstGeom>
          <a:noFill/>
          <a:ln>
            <a:noFill/>
          </a:ln>
        </p:spPr>
        <p:txBody>
          <a:bodyPr tIns="91440" bIns="91440" anchor="ctr"/>
          <a:p>
            <a:pPr>
              <a:lnSpc>
                <a:spcPct val="100000"/>
              </a:lnSpc>
            </a:pPr>
            <a:r>
              <a:rPr b="0" lang="en-NZ" sz="2400" spc="-1" strike="noStrike">
                <a:solidFill>
                  <a:srgbClr val="c6daec"/>
                </a:solidFill>
                <a:uFill>
                  <a:solidFill>
                    <a:srgbClr val="ffffff"/>
                  </a:solidFill>
                </a:uFill>
                <a:latin typeface="Nixie One"/>
                <a:ea typeface="Nixie One"/>
              </a:rPr>
              <a:t>Early humans ate only the food they caught and used only the tools they made.</a:t>
            </a:r>
            <a:endParaRPr b="0" lang="en-NZ" sz="1400" spc="-1" strike="noStrike">
              <a:solidFill>
                <a:srgbClr val="000000"/>
              </a:solidFill>
              <a:uFill>
                <a:solidFill>
                  <a:srgbClr val="ffffff"/>
                </a:solidFill>
              </a:uFill>
              <a:latin typeface="Arial"/>
            </a:endParaRPr>
          </a:p>
        </p:txBody>
      </p:sp>
    </p:spTree>
  </p:cSld>
  <p:transition>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1732680" y="834480"/>
            <a:ext cx="6258960" cy="645120"/>
          </a:xfrm>
          <a:prstGeom prst="rect">
            <a:avLst/>
          </a:prstGeom>
          <a:noFill/>
          <a:ln>
            <a:noFill/>
          </a:ln>
        </p:spPr>
        <p:txBody>
          <a:bodyPr tIns="91440" bIns="91440" anchor="b"/>
          <a:p>
            <a:pPr>
              <a:lnSpc>
                <a:spcPct val="100000"/>
              </a:lnSpc>
            </a:pPr>
            <a:r>
              <a:rPr b="0" lang="en-NZ" sz="4000" spc="-1" strike="noStrike">
                <a:solidFill>
                  <a:srgbClr val="19bbd5"/>
                </a:solidFill>
                <a:uFill>
                  <a:solidFill>
                    <a:srgbClr val="ffffff"/>
                  </a:solidFill>
                </a:uFill>
                <a:latin typeface="Nixie One"/>
                <a:ea typeface="Nixie One"/>
              </a:rPr>
              <a:t>Imagine being in a Cafe</a:t>
            </a:r>
            <a:endParaRPr b="0" lang="en-NZ" sz="1400" spc="-1" strike="noStrike">
              <a:solidFill>
                <a:srgbClr val="000000"/>
              </a:solidFill>
              <a:uFill>
                <a:solidFill>
                  <a:srgbClr val="ffffff"/>
                </a:solidFill>
              </a:uFill>
              <a:latin typeface="Arial"/>
            </a:endParaRPr>
          </a:p>
        </p:txBody>
      </p:sp>
      <p:sp>
        <p:nvSpPr>
          <p:cNvPr id="271" name="TextShape 2"/>
          <p:cNvSpPr txBox="1"/>
          <p:nvPr/>
        </p:nvSpPr>
        <p:spPr>
          <a:xfrm>
            <a:off x="1732680" y="1479960"/>
            <a:ext cx="5845320" cy="2434680"/>
          </a:xfrm>
          <a:prstGeom prst="rect">
            <a:avLst/>
          </a:prstGeom>
          <a:noFill/>
          <a:ln>
            <a:noFill/>
          </a:ln>
        </p:spPr>
        <p:txBody>
          <a:bodyPr tIns="91440" bIns="91440"/>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Turning on the tap is like turning on a bottomless barrel</a:t>
            </a:r>
            <a:r>
              <a:rPr b="0" lang="en-NZ" sz="1800" spc="-1" strike="noStrike">
                <a:solidFill>
                  <a:srgbClr val="c6daec"/>
                </a:solidFill>
                <a:uFill>
                  <a:solidFill>
                    <a:srgbClr val="ffffff"/>
                  </a:solidFill>
                </a:uFill>
                <a:latin typeface="Muli"/>
                <a:ea typeface="Muli"/>
              </a:rPr>
              <a:t>
</a:t>
            </a:r>
            <a:r>
              <a:rPr b="0" lang="en-NZ" sz="1800" spc="-1" strike="noStrike">
                <a:solidFill>
                  <a:srgbClr val="c6daec"/>
                </a:solidFill>
                <a:uFill>
                  <a:solidFill>
                    <a:srgbClr val="ffffff"/>
                  </a:solidFill>
                </a:uFill>
                <a:latin typeface="Muli"/>
              </a:rPr>
              <a:t> </a:t>
            </a:r>
            <a:endParaRPr b="0" lang="en-NZ" sz="1400" spc="-1" strike="noStrike">
              <a:solidFill>
                <a:srgbClr val="000000"/>
              </a:solidFill>
              <a:uFill>
                <a:solidFill>
                  <a:srgbClr val="ffffff"/>
                </a:solidFill>
              </a:uFill>
              <a:latin typeface="Arial"/>
            </a:endParaRPr>
          </a:p>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Plugging your laptop charger into a wall socket</a:t>
            </a:r>
            <a:r>
              <a:rPr b="0" lang="en-NZ" sz="1800" spc="-1" strike="noStrike">
                <a:solidFill>
                  <a:srgbClr val="c6daec"/>
                </a:solidFill>
                <a:uFill>
                  <a:solidFill>
                    <a:srgbClr val="ffffff"/>
                  </a:solidFill>
                </a:uFill>
                <a:latin typeface="Muli"/>
                <a:ea typeface="Muli"/>
              </a:rPr>
              <a:t>
</a:t>
            </a:r>
            <a:r>
              <a:rPr b="0" lang="en-NZ" sz="1800" spc="-1" strike="noStrike">
                <a:solidFill>
                  <a:srgbClr val="c6daec"/>
                </a:solidFill>
                <a:uFill>
                  <a:solidFill>
                    <a:srgbClr val="ffffff"/>
                  </a:solidFill>
                </a:uFill>
                <a:latin typeface="Muli"/>
              </a:rPr>
              <a:t> </a:t>
            </a:r>
            <a:endParaRPr b="0" lang="en-NZ" sz="1400" spc="-1" strike="noStrike">
              <a:solidFill>
                <a:srgbClr val="000000"/>
              </a:solidFill>
              <a:uFill>
                <a:solidFill>
                  <a:srgbClr val="ffffff"/>
                </a:solidFill>
              </a:uFill>
              <a:latin typeface="Arial"/>
            </a:endParaRPr>
          </a:p>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Virtualization </a:t>
            </a:r>
            <a:r>
              <a:rPr b="0" lang="en-NZ" sz="1800" spc="-1" strike="noStrike">
                <a:solidFill>
                  <a:srgbClr val="c6daec"/>
                </a:solidFill>
                <a:uFill>
                  <a:solidFill>
                    <a:srgbClr val="ffffff"/>
                  </a:solidFill>
                </a:uFill>
                <a:latin typeface="Muli"/>
                <a:ea typeface="Muli"/>
              </a:rPr>
              <a:t>
</a:t>
            </a:r>
            <a:r>
              <a:rPr b="0" lang="en-NZ" sz="1800" spc="-1" strike="noStrike">
                <a:solidFill>
                  <a:srgbClr val="c6daec"/>
                </a:solidFill>
                <a:uFill>
                  <a:solidFill>
                    <a:srgbClr val="ffffff"/>
                  </a:solidFill>
                </a:uFill>
                <a:latin typeface="Muli"/>
              </a:rPr>
              <a:t> </a:t>
            </a:r>
            <a:endParaRPr b="0" lang="en-NZ" sz="1400" spc="-1" strike="noStrike">
              <a:solidFill>
                <a:srgbClr val="000000"/>
              </a:solidFill>
              <a:uFill>
                <a:solidFill>
                  <a:srgbClr val="ffffff"/>
                </a:solidFill>
              </a:uFill>
              <a:latin typeface="Arial"/>
            </a:endParaRPr>
          </a:p>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a:t>
            </a:r>
            <a:r>
              <a:rPr b="0" lang="en-NZ" sz="1800" spc="-1" strike="noStrike">
                <a:solidFill>
                  <a:srgbClr val="c6daec"/>
                </a:solidFill>
                <a:uFill>
                  <a:solidFill>
                    <a:srgbClr val="ffffff"/>
                  </a:solidFill>
                </a:uFill>
                <a:latin typeface="Muli"/>
                <a:ea typeface="Muli"/>
              </a:rPr>
              <a:t>It hides useful functions behind an interface that conceals the details of how they are implemented.”</a:t>
            </a:r>
            <a:endParaRPr b="0" lang="en-NZ" sz="1400" spc="-1" strike="noStrike">
              <a:solidFill>
                <a:srgbClr val="000000"/>
              </a:solidFill>
              <a:uFill>
                <a:solidFill>
                  <a:srgbClr val="ffffff"/>
                </a:solidFill>
              </a:uFill>
              <a:latin typeface="Arial"/>
            </a:endParaRPr>
          </a:p>
          <a:p>
            <a:pPr>
              <a:lnSpc>
                <a:spcPct val="100000"/>
              </a:lnSpc>
            </a:pPr>
            <a:endParaRPr b="0" lang="en-NZ" sz="1400" spc="-1" strike="noStrike">
              <a:solidFill>
                <a:srgbClr val="000000"/>
              </a:solidFill>
              <a:uFill>
                <a:solidFill>
                  <a:srgbClr val="ffffff"/>
                </a:solidFill>
              </a:uFill>
              <a:latin typeface="Arial"/>
            </a:endParaRPr>
          </a:p>
        </p:txBody>
      </p:sp>
    </p:spTree>
  </p:cSld>
  <p:transition>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2051280" y="2085480"/>
            <a:ext cx="6282000" cy="819720"/>
          </a:xfrm>
          <a:prstGeom prst="rect">
            <a:avLst/>
          </a:prstGeom>
          <a:noFill/>
          <a:ln>
            <a:noFill/>
          </a:ln>
        </p:spPr>
        <p:txBody>
          <a:bodyPr tIns="91440" bIns="91440" anchor="ctr"/>
          <a:p>
            <a:pPr>
              <a:lnSpc>
                <a:spcPct val="100000"/>
              </a:lnSpc>
            </a:pPr>
            <a:r>
              <a:rPr b="0" lang="en-NZ" sz="2400" spc="-1" strike="noStrike">
                <a:solidFill>
                  <a:srgbClr val="c6daec"/>
                </a:solidFill>
                <a:uFill>
                  <a:solidFill>
                    <a:srgbClr val="ffffff"/>
                  </a:solidFill>
                </a:uFill>
                <a:latin typeface="Nixie One"/>
                <a:ea typeface="Nixie One"/>
              </a:rPr>
              <a:t>Computing itself, however, is anything but virtualized.</a:t>
            </a:r>
            <a:endParaRPr b="0" lang="en-NZ" sz="1400" spc="-1" strike="noStrike">
              <a:solidFill>
                <a:srgbClr val="000000"/>
              </a:solidFill>
              <a:uFill>
                <a:solidFill>
                  <a:srgbClr val="ffffff"/>
                </a:solidFill>
              </a:uFill>
              <a:latin typeface="Arial"/>
            </a:endParaRPr>
          </a:p>
        </p:txBody>
      </p:sp>
    </p:spTree>
  </p:cSld>
  <p:transition>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pic>
        <p:nvPicPr>
          <p:cNvPr id="273" name="Shape 427" descr=""/>
          <p:cNvPicPr/>
          <p:nvPr/>
        </p:nvPicPr>
        <p:blipFill>
          <a:blip r:embed="rId2"/>
          <a:stretch/>
        </p:blipFill>
        <p:spPr>
          <a:xfrm>
            <a:off x="0" y="0"/>
            <a:ext cx="9143640" cy="5198040"/>
          </a:xfrm>
          <a:prstGeom prst="rect">
            <a:avLst/>
          </a:prstGeom>
          <a:ln>
            <a:noFill/>
          </a:ln>
        </p:spPr>
      </p:pic>
    </p:spTree>
  </p:cSld>
  <p:transition>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1732680" y="834480"/>
            <a:ext cx="6258960" cy="645120"/>
          </a:xfrm>
          <a:prstGeom prst="rect">
            <a:avLst/>
          </a:prstGeom>
          <a:noFill/>
          <a:ln>
            <a:noFill/>
          </a:ln>
        </p:spPr>
        <p:txBody>
          <a:bodyPr tIns="91440" bIns="91440" anchor="b"/>
          <a:p>
            <a:pPr>
              <a:lnSpc>
                <a:spcPct val="100000"/>
              </a:lnSpc>
            </a:pPr>
            <a:r>
              <a:rPr b="0" lang="en-NZ" sz="4000" spc="-1" strike="noStrike">
                <a:solidFill>
                  <a:srgbClr val="19bbd5"/>
                </a:solidFill>
                <a:uFill>
                  <a:solidFill>
                    <a:srgbClr val="ffffff"/>
                  </a:solidFill>
                </a:uFill>
                <a:latin typeface="Nixie One"/>
                <a:ea typeface="Nixie One"/>
              </a:rPr>
              <a:t>Grid Business</a:t>
            </a:r>
            <a:endParaRPr b="0" lang="en-NZ" sz="1400" spc="-1" strike="noStrike">
              <a:solidFill>
                <a:srgbClr val="000000"/>
              </a:solidFill>
              <a:uFill>
                <a:solidFill>
                  <a:srgbClr val="ffffff"/>
                </a:solidFill>
              </a:uFill>
              <a:latin typeface="Arial"/>
            </a:endParaRPr>
          </a:p>
        </p:txBody>
      </p:sp>
      <p:sp>
        <p:nvSpPr>
          <p:cNvPr id="275" name="TextShape 2"/>
          <p:cNvSpPr txBox="1"/>
          <p:nvPr/>
        </p:nvSpPr>
        <p:spPr>
          <a:xfrm>
            <a:off x="1732680" y="1479960"/>
            <a:ext cx="5845320" cy="2434680"/>
          </a:xfrm>
          <a:prstGeom prst="rect">
            <a:avLst/>
          </a:prstGeom>
          <a:noFill/>
          <a:ln>
            <a:noFill/>
          </a:ln>
        </p:spPr>
        <p:txBody>
          <a:bodyPr tIns="91440" bIns="91440"/>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Necessary resources assembled from multiple suppliers</a:t>
            </a:r>
            <a:r>
              <a:rPr b="0" lang="en-NZ" sz="1800" spc="-1" strike="noStrike">
                <a:solidFill>
                  <a:srgbClr val="c6daec"/>
                </a:solidFill>
                <a:uFill>
                  <a:solidFill>
                    <a:srgbClr val="ffffff"/>
                  </a:solidFill>
                </a:uFill>
                <a:latin typeface="Muli"/>
                <a:ea typeface="Muli"/>
              </a:rPr>
              <a:t>
</a:t>
            </a:r>
            <a:r>
              <a:rPr b="0" lang="en-NZ" sz="1800" spc="-1" strike="noStrike">
                <a:solidFill>
                  <a:srgbClr val="c6daec"/>
                </a:solidFill>
                <a:uFill>
                  <a:solidFill>
                    <a:srgbClr val="ffffff"/>
                  </a:solidFill>
                </a:uFill>
                <a:latin typeface="Muli"/>
              </a:rPr>
              <a:t> </a:t>
            </a:r>
            <a:endParaRPr b="0" lang="en-NZ" sz="1400" spc="-1" strike="noStrike">
              <a:solidFill>
                <a:srgbClr val="000000"/>
              </a:solidFill>
              <a:uFill>
                <a:solidFill>
                  <a:srgbClr val="ffffff"/>
                </a:solidFill>
              </a:uFill>
              <a:latin typeface="Arial"/>
            </a:endParaRPr>
          </a:p>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Achieves favourable economies of scale</a:t>
            </a:r>
            <a:r>
              <a:rPr b="0" lang="en-NZ" sz="1800" spc="-1" strike="noStrike">
                <a:solidFill>
                  <a:srgbClr val="c6daec"/>
                </a:solidFill>
                <a:uFill>
                  <a:solidFill>
                    <a:srgbClr val="ffffff"/>
                  </a:solidFill>
                </a:uFill>
                <a:latin typeface="Muli"/>
                <a:ea typeface="Muli"/>
              </a:rPr>
              <a:t>
</a:t>
            </a:r>
            <a:r>
              <a:rPr b="0" lang="en-NZ" sz="1800" spc="-1" strike="noStrike">
                <a:solidFill>
                  <a:srgbClr val="c6daec"/>
                </a:solidFill>
                <a:uFill>
                  <a:solidFill>
                    <a:srgbClr val="ffffff"/>
                  </a:solidFill>
                </a:uFill>
                <a:latin typeface="Muli"/>
              </a:rPr>
              <a:t> </a:t>
            </a:r>
            <a:endParaRPr b="0" lang="en-NZ" sz="1400" spc="-1" strike="noStrike">
              <a:solidFill>
                <a:srgbClr val="000000"/>
              </a:solidFill>
              <a:uFill>
                <a:solidFill>
                  <a:srgbClr val="ffffff"/>
                </a:solidFill>
              </a:uFill>
              <a:latin typeface="Arial"/>
            </a:endParaRPr>
          </a:p>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Grid systems are also used in the medical industry </a:t>
            </a:r>
            <a:r>
              <a:rPr b="0" lang="en-NZ" sz="1800" spc="-1" strike="noStrike">
                <a:solidFill>
                  <a:srgbClr val="c6daec"/>
                </a:solidFill>
                <a:uFill>
                  <a:solidFill>
                    <a:srgbClr val="ffffff"/>
                  </a:solidFill>
                </a:uFill>
                <a:latin typeface="Muli"/>
                <a:ea typeface="Muli"/>
              </a:rPr>
              <a:t>
</a:t>
            </a:r>
            <a:r>
              <a:rPr b="0" lang="en-NZ" sz="1800" spc="-1" strike="noStrike">
                <a:solidFill>
                  <a:srgbClr val="c6daec"/>
                </a:solidFill>
                <a:uFill>
                  <a:solidFill>
                    <a:srgbClr val="ffffff"/>
                  </a:solidFill>
                </a:uFill>
                <a:latin typeface="Muli"/>
              </a:rPr>
              <a:t> </a:t>
            </a:r>
            <a:endParaRPr b="0" lang="en-NZ" sz="1400" spc="-1" strike="noStrike">
              <a:solidFill>
                <a:srgbClr val="000000"/>
              </a:solidFill>
              <a:uFill>
                <a:solidFill>
                  <a:srgbClr val="ffffff"/>
                </a:solidFill>
              </a:uFill>
              <a:latin typeface="Arial"/>
            </a:endParaRPr>
          </a:p>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Access to X-rays of a million other patients allows issues to be identified earlier</a:t>
            </a:r>
            <a:endParaRPr b="0" lang="en-NZ" sz="1400" spc="-1" strike="noStrike">
              <a:solidFill>
                <a:srgbClr val="000000"/>
              </a:solidFill>
              <a:uFill>
                <a:solidFill>
                  <a:srgbClr val="ffffff"/>
                </a:solidFill>
              </a:uFill>
              <a:latin typeface="Arial"/>
            </a:endParaRPr>
          </a:p>
          <a:p>
            <a:pPr>
              <a:lnSpc>
                <a:spcPct val="100000"/>
              </a:lnSpc>
            </a:pPr>
            <a:endParaRPr b="0" lang="en-NZ" sz="1400" spc="-1" strike="noStrike">
              <a:solidFill>
                <a:srgbClr val="000000"/>
              </a:solidFill>
              <a:uFill>
                <a:solidFill>
                  <a:srgbClr val="ffffff"/>
                </a:solidFill>
              </a:uFill>
              <a:latin typeface="Arial"/>
            </a:endParaRPr>
          </a:p>
        </p:txBody>
      </p:sp>
    </p:spTree>
  </p:cSld>
  <p:transition>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1732680" y="834480"/>
            <a:ext cx="6258960" cy="645120"/>
          </a:xfrm>
          <a:prstGeom prst="rect">
            <a:avLst/>
          </a:prstGeom>
          <a:noFill/>
          <a:ln>
            <a:noFill/>
          </a:ln>
        </p:spPr>
        <p:txBody>
          <a:bodyPr tIns="91440" bIns="91440" anchor="b"/>
          <a:p>
            <a:pPr>
              <a:lnSpc>
                <a:spcPct val="100000"/>
              </a:lnSpc>
            </a:pPr>
            <a:r>
              <a:rPr b="0" lang="en-NZ" sz="4000" spc="-1" strike="noStrike">
                <a:solidFill>
                  <a:srgbClr val="19bbd5"/>
                </a:solidFill>
                <a:uFill>
                  <a:solidFill>
                    <a:srgbClr val="ffffff"/>
                  </a:solidFill>
                </a:uFill>
                <a:latin typeface="Nixie One"/>
                <a:ea typeface="Nixie One"/>
              </a:rPr>
              <a:t>Globally Virtualized Grid Computing</a:t>
            </a:r>
            <a:endParaRPr b="0" lang="en-NZ" sz="1400" spc="-1" strike="noStrike">
              <a:solidFill>
                <a:srgbClr val="000000"/>
              </a:solidFill>
              <a:uFill>
                <a:solidFill>
                  <a:srgbClr val="ffffff"/>
                </a:solidFill>
              </a:uFill>
              <a:latin typeface="Arial"/>
            </a:endParaRPr>
          </a:p>
        </p:txBody>
      </p:sp>
      <p:sp>
        <p:nvSpPr>
          <p:cNvPr id="277" name="TextShape 2"/>
          <p:cNvSpPr txBox="1"/>
          <p:nvPr/>
        </p:nvSpPr>
        <p:spPr>
          <a:xfrm>
            <a:off x="1732680" y="1479960"/>
            <a:ext cx="5845320" cy="2434680"/>
          </a:xfrm>
          <a:prstGeom prst="rect">
            <a:avLst/>
          </a:prstGeom>
          <a:noFill/>
          <a:ln>
            <a:noFill/>
          </a:ln>
        </p:spPr>
        <p:txBody>
          <a:bodyPr tIns="91440" bIns="91440"/>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Extension of today’s Internet</a:t>
            </a:r>
            <a:r>
              <a:rPr b="0" lang="en-NZ" sz="1800" spc="-1" strike="noStrike">
                <a:solidFill>
                  <a:srgbClr val="c6daec"/>
                </a:solidFill>
                <a:uFill>
                  <a:solidFill>
                    <a:srgbClr val="ffffff"/>
                  </a:solidFill>
                </a:uFill>
                <a:latin typeface="Muli"/>
                <a:ea typeface="Muli"/>
              </a:rPr>
              <a:t>
</a:t>
            </a:r>
            <a:r>
              <a:rPr b="0" lang="en-NZ" sz="1800" spc="-1" strike="noStrike">
                <a:solidFill>
                  <a:srgbClr val="c6daec"/>
                </a:solidFill>
                <a:uFill>
                  <a:solidFill>
                    <a:srgbClr val="ffffff"/>
                  </a:solidFill>
                </a:uFill>
                <a:latin typeface="Muli"/>
              </a:rPr>
              <a:t> </a:t>
            </a:r>
            <a:endParaRPr b="0" lang="en-NZ" sz="1400" spc="-1" strike="noStrike">
              <a:solidFill>
                <a:srgbClr val="000000"/>
              </a:solidFill>
              <a:uFill>
                <a:solidFill>
                  <a:srgbClr val="ffffff"/>
                </a:solidFill>
              </a:uFill>
              <a:latin typeface="Arial"/>
            </a:endParaRPr>
          </a:p>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Allowing anyone or device to talk to any other person or device anywhere.</a:t>
            </a:r>
            <a:r>
              <a:rPr b="0" lang="en-NZ" sz="1800" spc="-1" strike="noStrike">
                <a:solidFill>
                  <a:srgbClr val="c6daec"/>
                </a:solidFill>
                <a:uFill>
                  <a:solidFill>
                    <a:srgbClr val="ffffff"/>
                  </a:solidFill>
                </a:uFill>
                <a:latin typeface="Muli"/>
                <a:ea typeface="Muli"/>
              </a:rPr>
              <a:t>
</a:t>
            </a:r>
            <a:r>
              <a:rPr b="0" lang="en-NZ" sz="1800" spc="-1" strike="noStrike">
                <a:solidFill>
                  <a:srgbClr val="c6daec"/>
                </a:solidFill>
                <a:uFill>
                  <a:solidFill>
                    <a:srgbClr val="ffffff"/>
                  </a:solidFill>
                </a:uFill>
                <a:latin typeface="Muli"/>
              </a:rPr>
              <a:t> </a:t>
            </a:r>
            <a:endParaRPr b="0" lang="en-NZ" sz="1400" spc="-1" strike="noStrike">
              <a:solidFill>
                <a:srgbClr val="000000"/>
              </a:solidFill>
              <a:uFill>
                <a:solidFill>
                  <a:srgbClr val="ffffff"/>
                </a:solidFill>
              </a:uFill>
              <a:latin typeface="Arial"/>
            </a:endParaRPr>
          </a:p>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The goal is to virtualize computing and information</a:t>
            </a:r>
            <a:r>
              <a:rPr b="0" lang="en-NZ" sz="1800" spc="-1" strike="noStrike">
                <a:solidFill>
                  <a:srgbClr val="c6daec"/>
                </a:solidFill>
                <a:uFill>
                  <a:solidFill>
                    <a:srgbClr val="ffffff"/>
                  </a:solidFill>
                </a:uFill>
                <a:latin typeface="Muli"/>
                <a:ea typeface="Muli"/>
              </a:rPr>
              <a:t>
</a:t>
            </a:r>
            <a:r>
              <a:rPr b="0" lang="en-NZ" sz="1800" spc="-1" strike="noStrike">
                <a:solidFill>
                  <a:srgbClr val="c6daec"/>
                </a:solidFill>
                <a:uFill>
                  <a:solidFill>
                    <a:srgbClr val="ffffff"/>
                  </a:solidFill>
                </a:uFill>
                <a:latin typeface="Muli"/>
              </a:rPr>
              <a:t> </a:t>
            </a:r>
            <a:endParaRPr b="0" lang="en-NZ" sz="1400" spc="-1" strike="noStrike">
              <a:solidFill>
                <a:srgbClr val="000000"/>
              </a:solidFill>
              <a:uFill>
                <a:solidFill>
                  <a:srgbClr val="ffffff"/>
                </a:solidFill>
              </a:uFill>
              <a:latin typeface="Arial"/>
            </a:endParaRPr>
          </a:p>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Software services are provided securely and reliably</a:t>
            </a:r>
            <a:endParaRPr b="0" lang="en-NZ" sz="1400" spc="-1" strike="noStrike">
              <a:solidFill>
                <a:srgbClr val="000000"/>
              </a:solidFill>
              <a:uFill>
                <a:solidFill>
                  <a:srgbClr val="ffffff"/>
                </a:solidFill>
              </a:uFill>
              <a:latin typeface="Arial"/>
            </a:endParaRPr>
          </a:p>
          <a:p>
            <a:pPr>
              <a:lnSpc>
                <a:spcPct val="100000"/>
              </a:lnSpc>
            </a:pPr>
            <a:endParaRPr b="0" lang="en-NZ" sz="1400" spc="-1" strike="noStrike">
              <a:solidFill>
                <a:srgbClr val="000000"/>
              </a:solidFill>
              <a:uFill>
                <a:solidFill>
                  <a:srgbClr val="ffffff"/>
                </a:solidFill>
              </a:uFill>
              <a:latin typeface="Arial"/>
            </a:endParaRPr>
          </a:p>
        </p:txBody>
      </p:sp>
    </p:spTree>
  </p:cSld>
  <p:transition>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1732680" y="834480"/>
            <a:ext cx="6258960" cy="645120"/>
          </a:xfrm>
          <a:prstGeom prst="rect">
            <a:avLst/>
          </a:prstGeom>
          <a:noFill/>
          <a:ln>
            <a:noFill/>
          </a:ln>
        </p:spPr>
        <p:txBody>
          <a:bodyPr tIns="91440" bIns="91440" anchor="b"/>
          <a:p>
            <a:pPr>
              <a:lnSpc>
                <a:spcPct val="100000"/>
              </a:lnSpc>
            </a:pPr>
            <a:r>
              <a:rPr b="0" lang="en-NZ" sz="4000" spc="-1" strike="noStrike">
                <a:solidFill>
                  <a:srgbClr val="19bbd5"/>
                </a:solidFill>
                <a:uFill>
                  <a:solidFill>
                    <a:srgbClr val="ffffff"/>
                  </a:solidFill>
                </a:uFill>
                <a:latin typeface="Nixie One"/>
                <a:ea typeface="Nixie One"/>
              </a:rPr>
              <a:t>Motivation</a:t>
            </a:r>
            <a:endParaRPr b="0" lang="en-NZ" sz="1400" spc="-1" strike="noStrike">
              <a:solidFill>
                <a:srgbClr val="000000"/>
              </a:solidFill>
              <a:uFill>
                <a:solidFill>
                  <a:srgbClr val="ffffff"/>
                </a:solidFill>
              </a:uFill>
              <a:latin typeface="Arial"/>
            </a:endParaRPr>
          </a:p>
        </p:txBody>
      </p:sp>
      <p:sp>
        <p:nvSpPr>
          <p:cNvPr id="279" name="TextShape 2"/>
          <p:cNvSpPr txBox="1"/>
          <p:nvPr/>
        </p:nvSpPr>
        <p:spPr>
          <a:xfrm>
            <a:off x="1732680" y="1479960"/>
            <a:ext cx="5845320" cy="2434680"/>
          </a:xfrm>
          <a:prstGeom prst="rect">
            <a:avLst/>
          </a:prstGeom>
          <a:noFill/>
          <a:ln>
            <a:noFill/>
          </a:ln>
        </p:spPr>
        <p:txBody>
          <a:bodyPr tIns="91440" bIns="91440"/>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Lack of technologies that allowed scientific communities to collaborate together</a:t>
            </a:r>
            <a:r>
              <a:rPr b="0" lang="en-NZ" sz="1800" spc="-1" strike="noStrike">
                <a:solidFill>
                  <a:srgbClr val="c6daec"/>
                </a:solidFill>
                <a:uFill>
                  <a:solidFill>
                    <a:srgbClr val="ffffff"/>
                  </a:solidFill>
                </a:uFill>
                <a:latin typeface="Muli"/>
                <a:ea typeface="Muli"/>
              </a:rPr>
              <a:t>
</a:t>
            </a:r>
            <a:r>
              <a:rPr b="0" lang="en-NZ" sz="1800" spc="-1" strike="noStrike">
                <a:solidFill>
                  <a:srgbClr val="c6daec"/>
                </a:solidFill>
                <a:uFill>
                  <a:solidFill>
                    <a:srgbClr val="ffffff"/>
                  </a:solidFill>
                </a:uFill>
                <a:latin typeface="Muli"/>
              </a:rPr>
              <a:t> </a:t>
            </a:r>
            <a:endParaRPr b="0" lang="en-NZ" sz="1400" spc="-1" strike="noStrike">
              <a:solidFill>
                <a:srgbClr val="000000"/>
              </a:solidFill>
              <a:uFill>
                <a:solidFill>
                  <a:srgbClr val="ffffff"/>
                </a:solidFill>
              </a:uFill>
              <a:latin typeface="Arial"/>
            </a:endParaRPr>
          </a:p>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Share resources in a controlled and well-managed manner</a:t>
            </a:r>
            <a:r>
              <a:rPr b="0" lang="en-NZ" sz="1800" spc="-1" strike="noStrike">
                <a:solidFill>
                  <a:srgbClr val="c6daec"/>
                </a:solidFill>
                <a:uFill>
                  <a:solidFill>
                    <a:srgbClr val="ffffff"/>
                  </a:solidFill>
                </a:uFill>
                <a:latin typeface="Muli"/>
                <a:ea typeface="Muli"/>
              </a:rPr>
              <a:t>
</a:t>
            </a:r>
            <a:r>
              <a:rPr b="0" lang="en-NZ" sz="1800" spc="-1" strike="noStrike">
                <a:solidFill>
                  <a:srgbClr val="c6daec"/>
                </a:solidFill>
                <a:uFill>
                  <a:solidFill>
                    <a:srgbClr val="ffffff"/>
                  </a:solidFill>
                </a:uFill>
                <a:latin typeface="Muli"/>
              </a:rPr>
              <a:t> </a:t>
            </a:r>
            <a:endParaRPr b="0" lang="en-NZ" sz="1400" spc="-1" strike="noStrike">
              <a:solidFill>
                <a:srgbClr val="000000"/>
              </a:solidFill>
              <a:uFill>
                <a:solidFill>
                  <a:srgbClr val="ffffff"/>
                </a:solidFill>
              </a:uFill>
              <a:latin typeface="Arial"/>
            </a:endParaRPr>
          </a:p>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Integrating software that would enable sharing by linking them into a VO structure</a:t>
            </a:r>
            <a:r>
              <a:rPr b="0" lang="en-NZ" sz="1800" spc="-1" strike="noStrike">
                <a:solidFill>
                  <a:srgbClr val="c6daec"/>
                </a:solidFill>
                <a:uFill>
                  <a:solidFill>
                    <a:srgbClr val="ffffff"/>
                  </a:solidFill>
                </a:uFill>
                <a:latin typeface="Muli"/>
                <a:ea typeface="Muli"/>
              </a:rPr>
              <a:t>
</a:t>
            </a:r>
            <a:r>
              <a:rPr b="0" lang="en-NZ" sz="1800" spc="-1" strike="noStrike">
                <a:solidFill>
                  <a:srgbClr val="c6daec"/>
                </a:solidFill>
                <a:uFill>
                  <a:solidFill>
                    <a:srgbClr val="ffffff"/>
                  </a:solidFill>
                </a:uFill>
                <a:latin typeface="Muli"/>
              </a:rPr>
              <a:t> </a:t>
            </a:r>
            <a:endParaRPr b="0" lang="en-NZ" sz="1400" spc="-1" strike="noStrike">
              <a:solidFill>
                <a:srgbClr val="000000"/>
              </a:solidFill>
              <a:uFill>
                <a:solidFill>
                  <a:srgbClr val="ffffff"/>
                </a:solidFill>
              </a:uFill>
              <a:latin typeface="Arial"/>
            </a:endParaRPr>
          </a:p>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The software authenticates identity, authorizing a requested activity, defines and accesses available resources, controls movement of data</a:t>
            </a:r>
            <a:endParaRPr b="0" lang="en-NZ" sz="1400" spc="-1" strike="noStrike">
              <a:solidFill>
                <a:srgbClr val="000000"/>
              </a:solidFill>
              <a:uFill>
                <a:solidFill>
                  <a:srgbClr val="ffffff"/>
                </a:solidFill>
              </a:uFill>
              <a:latin typeface="Arial"/>
            </a:endParaRPr>
          </a:p>
          <a:p>
            <a:pPr>
              <a:lnSpc>
                <a:spcPct val="100000"/>
              </a:lnSpc>
            </a:pPr>
            <a:endParaRPr b="0" lang="en-NZ" sz="1400" spc="-1" strike="noStrike">
              <a:solidFill>
                <a:srgbClr val="000000"/>
              </a:solidFill>
              <a:uFill>
                <a:solidFill>
                  <a:srgbClr val="ffffff"/>
                </a:solidFill>
              </a:uFill>
              <a:latin typeface="Arial"/>
            </a:endParaRPr>
          </a:p>
        </p:txBody>
      </p:sp>
    </p:spTree>
  </p:cSld>
  <p:transition>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1732680" y="834480"/>
            <a:ext cx="6258960" cy="645120"/>
          </a:xfrm>
          <a:prstGeom prst="rect">
            <a:avLst/>
          </a:prstGeom>
          <a:noFill/>
          <a:ln>
            <a:noFill/>
          </a:ln>
        </p:spPr>
        <p:txBody>
          <a:bodyPr tIns="91440" bIns="91440" anchor="b"/>
          <a:p>
            <a:pPr>
              <a:lnSpc>
                <a:spcPct val="100000"/>
              </a:lnSpc>
            </a:pPr>
            <a:r>
              <a:rPr b="0" lang="en-NZ" sz="4000" spc="-1" strike="noStrike">
                <a:solidFill>
                  <a:srgbClr val="19bbd5"/>
                </a:solidFill>
                <a:uFill>
                  <a:solidFill>
                    <a:srgbClr val="ffffff"/>
                  </a:solidFill>
                </a:uFill>
                <a:latin typeface="Nixie One"/>
                <a:ea typeface="Nixie One"/>
              </a:rPr>
              <a:t>Previous Work</a:t>
            </a:r>
            <a:endParaRPr b="0" lang="en-NZ" sz="1400" spc="-1" strike="noStrike">
              <a:solidFill>
                <a:srgbClr val="000000"/>
              </a:solidFill>
              <a:uFill>
                <a:solidFill>
                  <a:srgbClr val="ffffff"/>
                </a:solidFill>
              </a:uFill>
              <a:latin typeface="Arial"/>
            </a:endParaRPr>
          </a:p>
        </p:txBody>
      </p:sp>
      <p:sp>
        <p:nvSpPr>
          <p:cNvPr id="281" name="TextShape 2"/>
          <p:cNvSpPr txBox="1"/>
          <p:nvPr/>
        </p:nvSpPr>
        <p:spPr>
          <a:xfrm>
            <a:off x="1732680" y="1479960"/>
            <a:ext cx="5845320" cy="2434680"/>
          </a:xfrm>
          <a:prstGeom prst="rect">
            <a:avLst/>
          </a:prstGeom>
          <a:noFill/>
          <a:ln>
            <a:noFill/>
          </a:ln>
        </p:spPr>
        <p:txBody>
          <a:bodyPr tIns="91440" bIns="91440"/>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Establish temporary links among 11 high-speed research computer networks</a:t>
            </a:r>
            <a:r>
              <a:rPr b="0" lang="en-NZ" sz="1800" spc="-1" strike="noStrike">
                <a:solidFill>
                  <a:srgbClr val="c6daec"/>
                </a:solidFill>
                <a:uFill>
                  <a:solidFill>
                    <a:srgbClr val="ffffff"/>
                  </a:solidFill>
                </a:uFill>
                <a:latin typeface="Muli"/>
                <a:ea typeface="Muli"/>
              </a:rPr>
              <a:t>
</a:t>
            </a:r>
            <a:r>
              <a:rPr b="0" lang="en-NZ" sz="1800" spc="-1" strike="noStrike">
                <a:solidFill>
                  <a:srgbClr val="c6daec"/>
                </a:solidFill>
                <a:uFill>
                  <a:solidFill>
                    <a:srgbClr val="ffffff"/>
                  </a:solidFill>
                </a:uFill>
                <a:latin typeface="Muli"/>
              </a:rPr>
              <a:t> </a:t>
            </a:r>
            <a:endParaRPr b="0" lang="en-NZ" sz="1400" spc="-1" strike="noStrike">
              <a:solidFill>
                <a:srgbClr val="000000"/>
              </a:solidFill>
              <a:uFill>
                <a:solidFill>
                  <a:srgbClr val="ffffff"/>
                </a:solidFill>
              </a:uFill>
              <a:latin typeface="Arial"/>
            </a:endParaRPr>
          </a:p>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Software knitting 17 participating I-WAY sites</a:t>
            </a:r>
            <a:r>
              <a:rPr b="0" lang="en-NZ" sz="1800" spc="-1" strike="noStrike">
                <a:solidFill>
                  <a:srgbClr val="c6daec"/>
                </a:solidFill>
                <a:uFill>
                  <a:solidFill>
                    <a:srgbClr val="ffffff"/>
                  </a:solidFill>
                </a:uFill>
                <a:latin typeface="Muli"/>
                <a:ea typeface="Muli"/>
              </a:rPr>
              <a:t>
</a:t>
            </a:r>
            <a:r>
              <a:rPr b="0" lang="en-NZ" sz="1800" spc="-1" strike="noStrike">
                <a:solidFill>
                  <a:srgbClr val="c6daec"/>
                </a:solidFill>
                <a:uFill>
                  <a:solidFill>
                    <a:srgbClr val="ffffff"/>
                  </a:solidFill>
                </a:uFill>
                <a:latin typeface="Muli"/>
              </a:rPr>
              <a:t> </a:t>
            </a:r>
            <a:endParaRPr b="0" lang="en-NZ" sz="1400" spc="-1" strike="noStrike">
              <a:solidFill>
                <a:srgbClr val="000000"/>
              </a:solidFill>
              <a:uFill>
                <a:solidFill>
                  <a:srgbClr val="ffffff"/>
                </a:solidFill>
              </a:uFill>
              <a:latin typeface="Arial"/>
            </a:endParaRPr>
          </a:p>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Allowed users to run applications on computers across the country </a:t>
            </a:r>
            <a:r>
              <a:rPr b="0" lang="en-NZ" sz="1800" spc="-1" strike="noStrike">
                <a:solidFill>
                  <a:srgbClr val="c6daec"/>
                </a:solidFill>
                <a:uFill>
                  <a:solidFill>
                    <a:srgbClr val="ffffff"/>
                  </a:solidFill>
                </a:uFill>
                <a:latin typeface="Muli"/>
                <a:ea typeface="Muli"/>
              </a:rPr>
              <a:t>
</a:t>
            </a:r>
            <a:r>
              <a:rPr b="0" lang="en-NZ" sz="1800" spc="-1" strike="noStrike">
                <a:solidFill>
                  <a:srgbClr val="c6daec"/>
                </a:solidFill>
                <a:uFill>
                  <a:solidFill>
                    <a:srgbClr val="ffffff"/>
                  </a:solidFill>
                </a:uFill>
                <a:latin typeface="Muli"/>
              </a:rPr>
              <a:t> </a:t>
            </a:r>
            <a:endParaRPr b="0" lang="en-NZ" sz="1400" spc="-1" strike="noStrike">
              <a:solidFill>
                <a:srgbClr val="000000"/>
              </a:solidFill>
              <a:uFill>
                <a:solidFill>
                  <a:srgbClr val="ffffff"/>
                </a:solidFill>
              </a:uFill>
              <a:latin typeface="Arial"/>
            </a:endParaRPr>
          </a:p>
          <a:p>
            <a:pPr marL="457200" indent="-342720">
              <a:lnSpc>
                <a:spcPct val="100000"/>
              </a:lnSpc>
              <a:buClr>
                <a:srgbClr val="19bbd5"/>
              </a:buClr>
              <a:buFont typeface="Muli"/>
              <a:buChar char="◇"/>
            </a:pPr>
            <a:r>
              <a:rPr b="0" lang="en-NZ" sz="1800" spc="-1" strike="noStrike">
                <a:solidFill>
                  <a:srgbClr val="c6daec"/>
                </a:solidFill>
                <a:uFill>
                  <a:solidFill>
                    <a:srgbClr val="ffffff"/>
                  </a:solidFill>
                </a:uFill>
                <a:latin typeface="Muli"/>
                <a:ea typeface="Muli"/>
              </a:rPr>
              <a:t>Users could log on once, locate suitable computers, reserve time, load application codes and monitor execution</a:t>
            </a:r>
            <a:endParaRPr b="0" lang="en-NZ" sz="1400" spc="-1" strike="noStrike">
              <a:solidFill>
                <a:srgbClr val="000000"/>
              </a:solidFill>
              <a:uFill>
                <a:solidFill>
                  <a:srgbClr val="ffffff"/>
                </a:solidFill>
              </a:uFill>
              <a:latin typeface="Arial"/>
            </a:endParaRPr>
          </a:p>
          <a:p>
            <a:pPr>
              <a:lnSpc>
                <a:spcPct val="100000"/>
              </a:lnSpc>
            </a:pPr>
            <a:endParaRPr b="0" lang="en-NZ" sz="1400" spc="-1" strike="noStrike">
              <a:solidFill>
                <a:srgbClr val="000000"/>
              </a:solidFill>
              <a:uFill>
                <a:solidFill>
                  <a:srgbClr val="ffffff"/>
                </a:solidFill>
              </a:uFill>
              <a:latin typeface="Arial"/>
            </a:endParaRPr>
          </a:p>
        </p:txBody>
      </p:sp>
    </p:spTree>
  </p:cSld>
  <p:transition>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LibreOffice/5.3.0.3$Linux_X86_64 LibreOffice_project/7074905676c47b82bbcfbea1aeefc84afe1c50e1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en-NZ</dc:language>
  <cp:lastModifiedBy/>
  <dcterms:modified xsi:type="dcterms:W3CDTF">2017-07-31T11:45:55Z</dcterms:modified>
  <cp:revision>1</cp:revision>
  <dc:subject/>
  <dc:title/>
</cp:coreProperties>
</file>