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498079" cy="17602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800000" y="1800000"/>
            <a:ext cx="360000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