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B0F"/>
    <a:srgbClr val="17B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1"/>
    <p:restoredTop sz="94690"/>
  </p:normalViewPr>
  <p:slideViewPr>
    <p:cSldViewPr snapToGrid="0" snapToObjects="1">
      <p:cViewPr>
        <p:scale>
          <a:sx n="93" d="100"/>
          <a:sy n="93" d="100"/>
        </p:scale>
        <p:origin x="13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BCDD-A936-2748-975C-B35DDB8F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15229-2324-B640-B3CB-721163729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7E0E-D6C6-F046-AE40-9164A8D2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17B1-B10E-394A-818B-C1DA820B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938E-310A-754B-9FB9-33CFD814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F70F-9AD9-584B-B182-1DF459E3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8DFA-1BEC-6E48-99C8-4260F0EC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664B-3D2D-9240-AAA8-A3927084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3355-543A-D841-A950-3550CC76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F46A-1D4B-354D-9958-3451BAD8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D2932-0555-C74F-8505-C52D962D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3DE50-7639-2B47-8397-FD952EB6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8984-1CBE-FA44-A83B-DB181DF4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7304-021A-0943-B322-5BCC7D77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8CC4-E897-ED4B-A5EC-D66268E2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C451-6514-BE4E-BB19-C5E93105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D55A-69D4-BB4C-AA51-7A48298C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61DC-811E-364F-8DA5-E93A0CED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1F93-D46B-9245-BD4F-35DA1866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B06E-E142-F142-A129-E080FF1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BF4-790D-0E4E-882E-F365282F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C57-4464-FF47-80F4-FDA0ADED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29B4-8804-A04D-B21C-71905114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3260-5B2E-354A-8108-18BA847A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8A11-9062-BE43-9B00-DB55D0EA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1796-E03C-EB49-B1DB-54AB74E9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EA6B-0F7B-DD4A-9091-C4AFE656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23353-AB16-E446-8762-B1008213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F072B-88E0-AB46-951E-7D2D99A7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3101-07CC-8B40-8159-65EF4235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60727-D14E-F847-A5A7-01353C0A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8D3E-6414-A149-9E1D-A8165765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506A-01E9-CA43-AE67-6D65B94F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026E-0985-ED41-A4EC-61A83AD26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F4D1E-4408-4A4D-9B52-6847C395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EA9E7-9A04-484A-945E-D8421A149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817FF-9B17-2449-9A9A-D6EA02DF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E31F4-5ACC-C34A-80F3-EA04DDAC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C5C87-6DB0-7147-9BB6-F746E32A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15B8-17D9-3041-9D17-6C61D288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24FAD-6E35-9E48-B2B4-A5164C49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807D-6DD8-8B41-827E-28B93C15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19C71-D210-9342-A594-4B84D0F9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528A9-8205-DB44-9246-179BADC0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57613-238C-6743-90BA-6E9029DB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B8096-DE21-9B4F-A508-D377F1C9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90D-9B60-194B-A716-6DF2B8F2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0D4E-414C-8F41-8DF7-76AF641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07422-5837-A04A-BA8C-8F72DB38D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61E82-A8DE-9F4A-8E2E-23D3E93F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B271-0724-B641-B484-DD2A6F4E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3144-E782-5E45-8755-0C4DBCC7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DC9-7890-A34D-A7D2-48427B89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BAEBE-065A-D84C-A0E4-F7BAFED08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5C347-2BAB-1D40-9B36-3F4CFEB17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90F0-4F5E-A442-A066-0E213B0E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8D34-A2C9-1746-8623-E395F3B0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DC72-0531-9F4A-9A9B-0758E047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B6E5F-BD09-E946-B2AA-32078996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9841F-F45A-294F-84FA-24B6C3CD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1328-43B3-474B-8124-9339ADD02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010A-841E-E14A-85F6-76BF898AB75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7E10-18A8-EF47-BC68-C9A9C8ED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0F1E-B335-7743-B738-5FC23A657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AB60-B873-D34A-A896-BE60ABD5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18AF71-3CD0-D74D-8536-49894EEB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49425"/>
            <a:ext cx="8828423" cy="381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6CD48-54F1-1C4F-B744-2B9912C4CFA4}"/>
              </a:ext>
            </a:extLst>
          </p:cNvPr>
          <p:cNvSpPr txBox="1"/>
          <p:nvPr/>
        </p:nvSpPr>
        <p:spPr>
          <a:xfrm>
            <a:off x="288897" y="491576"/>
            <a:ext cx="7475316" cy="821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venir Book" panose="02000503020000020003" pitchFamily="2" charset="0"/>
              </a:rPr>
              <a:t>Point estimate distribution based on stimulus measure and prior</a:t>
            </a:r>
          </a:p>
          <a:p>
            <a:pPr marL="460375">
              <a:lnSpc>
                <a:spcPct val="150000"/>
              </a:lnSpc>
            </a:pPr>
            <a:r>
              <a:rPr lang="en-US" sz="2000" i="1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92E44-0F6B-454F-A8DE-DAA3250039D5}"/>
              </a:ext>
            </a:extLst>
          </p:cNvPr>
          <p:cNvSpPr txBox="1"/>
          <p:nvPr/>
        </p:nvSpPr>
        <p:spPr>
          <a:xfrm>
            <a:off x="1419655" y="3488718"/>
            <a:ext cx="583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latin typeface="Avenir Book" panose="02000503020000020003" pitchFamily="2" charset="0"/>
              </a:rPr>
              <a:t>Prior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834CF-C4D1-F243-ACE4-5B5792765450}"/>
              </a:ext>
            </a:extLst>
          </p:cNvPr>
          <p:cNvSpPr txBox="1"/>
          <p:nvPr/>
        </p:nvSpPr>
        <p:spPr>
          <a:xfrm>
            <a:off x="7329448" y="1863176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F49B0F"/>
                </a:solidFill>
                <a:latin typeface="Avenir Book" panose="02000503020000020003" pitchFamily="2" charset="0"/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460CB-87AE-914B-B32A-CA52981C149A}"/>
              </a:ext>
            </a:extLst>
          </p:cNvPr>
          <p:cNvSpPr txBox="1"/>
          <p:nvPr/>
        </p:nvSpPr>
        <p:spPr>
          <a:xfrm>
            <a:off x="4595979" y="3096303"/>
            <a:ext cx="1185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rgbClr val="F49B0F"/>
                </a:solidFill>
                <a:latin typeface="Avenir Book" panose="02000503020000020003" pitchFamily="2" charset="0"/>
              </a:rPr>
              <a:t>Point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A71FD9-C077-3A4D-97A2-AD03F9CD9239}"/>
                  </a:ext>
                </a:extLst>
              </p:cNvPr>
              <p:cNvSpPr txBox="1"/>
              <p:nvPr/>
            </p:nvSpPr>
            <p:spPr>
              <a:xfrm>
                <a:off x="8956658" y="2440164"/>
                <a:ext cx="2799164" cy="1600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600" b="0" i="1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A71FD9-C077-3A4D-97A2-AD03F9CD9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58" y="2440164"/>
                <a:ext cx="2799164" cy="1600438"/>
              </a:xfrm>
              <a:prstGeom prst="rect">
                <a:avLst/>
              </a:prstGeom>
              <a:blipFill>
                <a:blip r:embed="rId3"/>
                <a:stretch>
                  <a:fillRect r="-452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4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BECD95-E2B6-9746-22F9-CA0C31A54BC6}"/>
              </a:ext>
            </a:extLst>
          </p:cNvPr>
          <p:cNvSpPr txBox="1"/>
          <p:nvPr/>
        </p:nvSpPr>
        <p:spPr>
          <a:xfrm>
            <a:off x="299840" y="443982"/>
            <a:ext cx="11592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Avenir Book" panose="02000503020000020003" pitchFamily="2" charset="0"/>
              </a:rPr>
              <a:t>How does the prior and point estimate change with varying sigma (standard deviation of measurement)?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ADA0A-A1C8-7CA3-7393-B51809DC5D7B}"/>
              </a:ext>
            </a:extLst>
          </p:cNvPr>
          <p:cNvSpPr txBox="1"/>
          <p:nvPr/>
        </p:nvSpPr>
        <p:spPr>
          <a:xfrm>
            <a:off x="6616466" y="2613392"/>
            <a:ext cx="50874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Increased sigma = narrower point estimate and shift towards prior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Less certainty of the stimulus measure</a:t>
            </a:r>
          </a:p>
          <a:p>
            <a:endParaRPr lang="en-US" sz="20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Relying on prior (a priori information) rather than the stimulus measure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Biased towards prior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2B51B-EE24-0EA8-09A4-519B9944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0" y="1779814"/>
            <a:ext cx="5511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342EA-7A99-8AD8-4F6C-276AEDD9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4" y="1923273"/>
            <a:ext cx="5087422" cy="4008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ECD95-E2B6-9746-22F9-CA0C31A54BC6}"/>
              </a:ext>
            </a:extLst>
          </p:cNvPr>
          <p:cNvSpPr txBox="1"/>
          <p:nvPr/>
        </p:nvSpPr>
        <p:spPr>
          <a:xfrm>
            <a:off x="299840" y="443982"/>
            <a:ext cx="11592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Avenir Book" panose="02000503020000020003" pitchFamily="2" charset="0"/>
              </a:rPr>
              <a:t>How does the prior and point estimate change with varying gamma (standard deviation of prior)?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ADA0A-A1C8-7CA3-7393-B51809DC5D7B}"/>
              </a:ext>
            </a:extLst>
          </p:cNvPr>
          <p:cNvSpPr txBox="1"/>
          <p:nvPr/>
        </p:nvSpPr>
        <p:spPr>
          <a:xfrm>
            <a:off x="6616466" y="2613392"/>
            <a:ext cx="50874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Increased gamma = wider prior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Less certainty of prior 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Pushes point estimate closer to stimulus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Relying on measurement (stimulus) more than prior (a priori information)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BECD95-E2B6-9746-22F9-CA0C31A54BC6}"/>
                  </a:ext>
                </a:extLst>
              </p:cNvPr>
              <p:cNvSpPr txBox="1"/>
              <p:nvPr/>
            </p:nvSpPr>
            <p:spPr>
              <a:xfrm>
                <a:off x="299840" y="277595"/>
                <a:ext cx="1159232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i="1" dirty="0">
                    <a:latin typeface="Avenir Book" panose="02000503020000020003" pitchFamily="2" charset="0"/>
                  </a:rPr>
                  <a:t>Psychometric function for Gaussian prior and 2 measurements with equal standard deviations (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i="1" dirty="0">
                    <a:latin typeface="Avenir Book" panose="02000503020000020003" pitchFamily="2" charset="0"/>
                  </a:rPr>
                  <a:t> = 1)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BECD95-E2B6-9746-22F9-CA0C31A5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0" y="277595"/>
                <a:ext cx="11592320" cy="861774"/>
              </a:xfrm>
              <a:prstGeom prst="rect">
                <a:avLst/>
              </a:prstGeom>
              <a:blipFill>
                <a:blip r:embed="rId2"/>
                <a:stretch>
                  <a:fillRect l="-875" t="-73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5819004-25B0-2F0A-952D-F6B4F3BD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3" y="1139369"/>
            <a:ext cx="4153407" cy="3017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A4904-96A3-BD14-892D-9D58A304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3" y="3966849"/>
            <a:ext cx="3712365" cy="2784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B77E8-34BE-9001-A070-82F5FEC9DC53}"/>
              </a:ext>
            </a:extLst>
          </p:cNvPr>
          <p:cNvSpPr txBox="1"/>
          <p:nvPr/>
        </p:nvSpPr>
        <p:spPr>
          <a:xfrm rot="16200000">
            <a:off x="-118752" y="52811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Book" panose="02000503020000020003" pitchFamily="2" charset="0"/>
              </a:rPr>
              <a:t>Joint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B6973-86FD-748C-6D18-0B3450BF7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327" y="1784266"/>
            <a:ext cx="5178961" cy="3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BECD95-E2B6-9746-22F9-CA0C31A54BC6}"/>
              </a:ext>
            </a:extLst>
          </p:cNvPr>
          <p:cNvSpPr txBox="1"/>
          <p:nvPr/>
        </p:nvSpPr>
        <p:spPr>
          <a:xfrm>
            <a:off x="299840" y="277595"/>
            <a:ext cx="11592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Avenir Book" panose="02000503020000020003" pitchFamily="2" charset="0"/>
              </a:rPr>
              <a:t>How does the psychometric curve change as the standard deviation of the measurements change?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8EABDB-6F3A-DFE9-092C-389B269D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72" y="1462604"/>
            <a:ext cx="4641516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961864-0D8E-AF2B-A9A8-A6DD737CD476}"/>
                  </a:ext>
                </a:extLst>
              </p:cNvPr>
              <p:cNvSpPr txBox="1"/>
              <p:nvPr/>
            </p:nvSpPr>
            <p:spPr>
              <a:xfrm>
                <a:off x="970971" y="5896223"/>
                <a:ext cx="4917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Avenir Book" panose="02000503020000020003" pitchFamily="2" charset="0"/>
                  </a:rPr>
                  <a:t>Change of psychometric curve with changing stimulus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961864-0D8E-AF2B-A9A8-A6DD737C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1" y="5896223"/>
                <a:ext cx="4917209" cy="646331"/>
              </a:xfrm>
              <a:prstGeom prst="rect">
                <a:avLst/>
              </a:prstGeom>
              <a:blipFill>
                <a:blip r:embed="rId3"/>
                <a:stretch>
                  <a:fillRect t="-3846" r="-103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6325D37-8CA1-F428-6579-228B2900B904}"/>
              </a:ext>
            </a:extLst>
          </p:cNvPr>
          <p:cNvSpPr txBox="1"/>
          <p:nvPr/>
        </p:nvSpPr>
        <p:spPr>
          <a:xfrm>
            <a:off x="2233638" y="5418319"/>
            <a:ext cx="2391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venir Book" panose="02000503020000020003" pitchFamily="2" charset="0"/>
              </a:rPr>
              <a:t>Stimulus X2 (X1 = 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2C8B6-B0E4-DCE6-1312-1FC3884117F4}"/>
              </a:ext>
            </a:extLst>
          </p:cNvPr>
          <p:cNvSpPr txBox="1"/>
          <p:nvPr/>
        </p:nvSpPr>
        <p:spPr>
          <a:xfrm rot="16200000">
            <a:off x="-363466" y="3261529"/>
            <a:ext cx="2391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venir Book" panose="02000503020000020003" pitchFamily="2" charset="0"/>
              </a:rPr>
              <a:t>Probability of Discrimination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E7D4A8-962D-AA1B-A66A-44594B352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070" y="1463829"/>
            <a:ext cx="4641516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F23BB-883A-9D93-6EF1-A29097E07ADD}"/>
                  </a:ext>
                </a:extLst>
              </p:cNvPr>
              <p:cNvSpPr txBox="1"/>
              <p:nvPr/>
            </p:nvSpPr>
            <p:spPr>
              <a:xfrm>
                <a:off x="6408070" y="5743824"/>
                <a:ext cx="4917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Avenir Book" panose="02000503020000020003" pitchFamily="2" charset="0"/>
                  </a:rPr>
                  <a:t>Change of psychometric curve with changing stimulus 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F23BB-883A-9D93-6EF1-A29097E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70" y="5743824"/>
                <a:ext cx="4917209" cy="646331"/>
              </a:xfrm>
              <a:prstGeom prst="rect">
                <a:avLst/>
              </a:prstGeom>
              <a:blipFill>
                <a:blip r:embed="rId5"/>
                <a:stretch>
                  <a:fillRect t="-3846" r="-103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BF9A47-6BC4-C8EE-F9E9-E69974BB4F5C}"/>
              </a:ext>
            </a:extLst>
          </p:cNvPr>
          <p:cNvSpPr txBox="1"/>
          <p:nvPr/>
        </p:nvSpPr>
        <p:spPr>
          <a:xfrm>
            <a:off x="7670737" y="5265920"/>
            <a:ext cx="2391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venir Book" panose="02000503020000020003" pitchFamily="2" charset="0"/>
              </a:rPr>
              <a:t>Stimulus X2 (X1 = 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6EBCB-8E12-B9F4-52FA-1D9B1E5DF6D6}"/>
              </a:ext>
            </a:extLst>
          </p:cNvPr>
          <p:cNvSpPr txBox="1"/>
          <p:nvPr/>
        </p:nvSpPr>
        <p:spPr>
          <a:xfrm rot="16200000">
            <a:off x="5073633" y="3109130"/>
            <a:ext cx="2391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venir Book" panose="02000503020000020003" pitchFamily="2" charset="0"/>
              </a:rPr>
              <a:t>Probability of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43331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213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Bannai</dc:creator>
  <cp:lastModifiedBy>Deepthi Bannai</cp:lastModifiedBy>
  <cp:revision>27</cp:revision>
  <dcterms:created xsi:type="dcterms:W3CDTF">2022-10-17T21:01:15Z</dcterms:created>
  <dcterms:modified xsi:type="dcterms:W3CDTF">2022-12-01T23:51:49Z</dcterms:modified>
</cp:coreProperties>
</file>