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howGuides="1">
      <p:cViewPr>
        <p:scale>
          <a:sx n="92" d="100"/>
          <a:sy n="92" d="100"/>
        </p:scale>
        <p:origin x="1464" y="712"/>
      </p:cViewPr>
      <p:guideLst>
        <p:guide orient="horz" pos="3339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7098-CD98-05D7-A5AB-34C3C01EF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D782-204E-FAC4-93A9-1D1C78CA5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EC01-309B-9ED6-F6BD-D0C7843A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E792-32D9-710E-356A-EC8AD3B9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6804-36F9-DB65-256E-C0CF8F11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397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A2EE-8F0A-E9C9-F702-B043F3D2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90A59-AC54-3789-EA0E-63882859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9A6D-5A4B-D2F5-7F03-13A4AAD2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0CAB-AA33-317F-FF17-3783F7F3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21BB-D2F3-D911-BD82-72859DE0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796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E51D6-88F8-7CD9-AFB9-13FEC87C3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C70B-05C4-A1BF-1E2F-60162E4E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29C0-ABB1-B714-FF13-98D342A2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CEE5-26EE-6699-528A-E1583944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3D90-B55B-A665-0596-0E70F33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70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2A5B-7180-47B7-C9A5-9CC296ED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588B-0CE3-F409-1E7F-198BDFF4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9873-D9D9-386F-B5C0-D3E6B913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F1D0-14C7-4143-F868-52451DEB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5AB5-329D-71D3-CE72-6B0DF582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89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4938-E65E-56DB-87F0-5E8892B1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EB59-AD84-DDDD-B750-9F37D46F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ED14-A472-97D4-6DE6-1FE7D7F5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AA0F-B065-DDE7-149E-2E8213C4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9EA2-2CD1-8464-59F8-53D1278E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21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1D30-A0FE-6B39-AC95-9731962A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B8BB-5626-EC23-6D77-EE5E7939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0C86E-846F-AD06-B68C-CDBFC2BC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06993-FA34-708C-B7B1-DA8BC658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8C96-908C-055E-D267-D805439E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919F-602A-9919-CFCC-078F0753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60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FE93-89A3-B8C8-5424-450EF3E5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6346-C1AC-A655-F043-6694346F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604DA-810D-8A76-663F-8F02419D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937F5-B28C-2A62-401A-658D566D4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2E03A-33FC-1C56-6111-8887FF017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6CC6B-E358-7F6A-D658-13426BAC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55237-671D-71B4-D325-A76862E6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3B41D-F034-AA22-DB4C-8C41D850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231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4129-EC91-3932-15F2-DD648051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32531-6B4C-D619-14CC-5159681E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A20B4-62C4-A601-A09B-BAE27C54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388AD-A941-780D-3E33-5F089DFD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227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BD45-7473-0244-7A23-7B3751D8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8FC84-366B-6862-C290-A853DCDE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20A1F-5206-96B7-9C6C-6FC9CBFD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28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76A-68DF-5F90-0C8B-8743A711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650F-CB0F-054F-CA90-66D08847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D09F-845B-F1F2-DA19-11B5792D2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A607C-7AF5-7C5D-5F0C-73FC677E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88720-E4B3-F01B-9D64-988A3E6B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994C7-075B-8461-3DD8-DF588EF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673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CF74-2F8C-049A-4D5A-EA40F6B2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B5043-CC81-26C7-BC69-C5C61C567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A9B83-E7B1-5B0E-7C42-FE4E23B8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E4A6-315D-81A6-C8EF-380992AA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5AD72-894D-F576-779F-48A8449B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B6A1-61B7-1A21-BD49-5FD960F5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310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1340B-B625-72CB-622E-1341525E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4A3D-2792-605C-E634-4E00BFD6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4056-B6E2-813A-D516-042B362CA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E29A4-1EDB-D547-8110-461424C89EB7}" type="datetimeFigureOut">
              <a:rPr lang="en-CH" smtClean="0"/>
              <a:t>04.05.24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3313-AEAE-B8D6-5D65-1F8D4194B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49DA-A72B-3653-AE99-004DFE772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067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D3879E-60E8-7629-FC20-F755590ADE65}"/>
              </a:ext>
            </a:extLst>
          </p:cNvPr>
          <p:cNvGrpSpPr/>
          <p:nvPr/>
        </p:nvGrpSpPr>
        <p:grpSpPr>
          <a:xfrm>
            <a:off x="997527" y="409268"/>
            <a:ext cx="10196936" cy="6240694"/>
            <a:chOff x="997527" y="409268"/>
            <a:chExt cx="10196936" cy="624069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C31F66C-857B-4306-19B9-1EA4B2EF9F7C}"/>
                </a:ext>
              </a:extLst>
            </p:cNvPr>
            <p:cNvSpPr/>
            <p:nvPr/>
          </p:nvSpPr>
          <p:spPr>
            <a:xfrm>
              <a:off x="5774948" y="4369654"/>
              <a:ext cx="5419515" cy="2253108"/>
            </a:xfrm>
            <a:prstGeom prst="rect">
              <a:avLst/>
            </a:prstGeom>
            <a:noFill/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7E98D61-EA27-D283-399C-7D3401CD088F}"/>
                </a:ext>
              </a:extLst>
            </p:cNvPr>
            <p:cNvSpPr/>
            <p:nvPr/>
          </p:nvSpPr>
          <p:spPr>
            <a:xfrm>
              <a:off x="7946554" y="3953182"/>
              <a:ext cx="832942" cy="832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AA6549-E6D9-F960-D3B1-E5CD194A2A69}"/>
                </a:ext>
              </a:extLst>
            </p:cNvPr>
            <p:cNvSpPr txBox="1"/>
            <p:nvPr/>
          </p:nvSpPr>
          <p:spPr>
            <a:xfrm>
              <a:off x="1892002" y="3957465"/>
              <a:ext cx="150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Scenario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" name="Picture 4" descr="A logo with arrows in a circle&#10;&#10;Description automatically generated">
              <a:extLst>
                <a:ext uri="{FF2B5EF4-FFF2-40B4-BE49-F238E27FC236}">
                  <a16:creationId xmlns:a16="http://schemas.microsoft.com/office/drawing/2014/main" id="{E502CAF9-FF59-5259-9F48-6A388DE9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6554" y="3917896"/>
              <a:ext cx="803123" cy="903514"/>
            </a:xfrm>
            <a:prstGeom prst="rect">
              <a:avLst/>
            </a:prstGeom>
          </p:spPr>
        </p:pic>
        <p:pic>
          <p:nvPicPr>
            <p:cNvPr id="7" name="Picture 6" descr="A green and black square and black square and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A1BECB1-173B-7B67-2D6F-93B91CC58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0463" y="818051"/>
              <a:ext cx="989463" cy="989463"/>
            </a:xfrm>
            <a:prstGeom prst="rect">
              <a:avLst/>
            </a:prstGeom>
          </p:spPr>
        </p:pic>
        <p:pic>
          <p:nvPicPr>
            <p:cNvPr id="9" name="Picture 8" descr="A green line on a black background&#10;&#10;Description automatically generated">
              <a:extLst>
                <a:ext uri="{FF2B5EF4-FFF2-40B4-BE49-F238E27FC236}">
                  <a16:creationId xmlns:a16="http://schemas.microsoft.com/office/drawing/2014/main" id="{24EA7203-B2F6-0BC2-007A-ED139D36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2486" y="3143308"/>
              <a:ext cx="835181" cy="835181"/>
            </a:xfrm>
            <a:prstGeom prst="rect">
              <a:avLst/>
            </a:prstGeom>
          </p:spPr>
        </p:pic>
        <p:pic>
          <p:nvPicPr>
            <p:cNvPr id="11" name="Picture 10" descr="A green and black sign with a paper and text&#10;&#10;Description automatically generated">
              <a:extLst>
                <a:ext uri="{FF2B5EF4-FFF2-40B4-BE49-F238E27FC236}">
                  <a16:creationId xmlns:a16="http://schemas.microsoft.com/office/drawing/2014/main" id="{1ABE84B9-5E9D-9F19-4C65-AD16DAC5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4907" y="3151955"/>
              <a:ext cx="934872" cy="934872"/>
            </a:xfrm>
            <a:prstGeom prst="rect">
              <a:avLst/>
            </a:prstGeom>
          </p:spPr>
        </p:pic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5EC3B95-DB83-AF3A-198E-E2F4D45CAD5D}"/>
                </a:ext>
              </a:extLst>
            </p:cNvPr>
            <p:cNvCxnSpPr>
              <a:cxnSpLocks/>
              <a:stCxn id="7" idx="2"/>
              <a:endCxn id="9" idx="1"/>
            </p:cNvCxnSpPr>
            <p:nvPr/>
          </p:nvCxnSpPr>
          <p:spPr>
            <a:xfrm rot="16200000" flipH="1">
              <a:off x="1157148" y="2515560"/>
              <a:ext cx="1753385" cy="337291"/>
            </a:xfrm>
            <a:prstGeom prst="bentConnector2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279D2057-550D-7B86-0BF0-F36E6823FFB2}"/>
                </a:ext>
              </a:extLst>
            </p:cNvPr>
            <p:cNvCxnSpPr>
              <a:cxnSpLocks/>
              <a:stCxn id="7" idx="2"/>
              <a:endCxn id="30" idx="1"/>
            </p:cNvCxnSpPr>
            <p:nvPr/>
          </p:nvCxnSpPr>
          <p:spPr>
            <a:xfrm rot="16200000" flipH="1">
              <a:off x="740079" y="2932630"/>
              <a:ext cx="3335298" cy="1085066"/>
            </a:xfrm>
            <a:prstGeom prst="bentConnector2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75024-EF65-9B4F-575B-BF17B5CD9220}"/>
                </a:ext>
              </a:extLst>
            </p:cNvPr>
            <p:cNvSpPr txBox="1"/>
            <p:nvPr/>
          </p:nvSpPr>
          <p:spPr>
            <a:xfrm>
              <a:off x="3651229" y="3969945"/>
              <a:ext cx="150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Mapping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5" name="Picture 24" descr="A green and black logo&#10;&#10;Description automatically generated">
              <a:extLst>
                <a:ext uri="{FF2B5EF4-FFF2-40B4-BE49-F238E27FC236}">
                  <a16:creationId xmlns:a16="http://schemas.microsoft.com/office/drawing/2014/main" id="{FA415FE9-4583-1390-7F57-92AE31A1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4819" y="1890965"/>
              <a:ext cx="975734" cy="975734"/>
            </a:xfrm>
            <a:prstGeom prst="rect">
              <a:avLst/>
            </a:prstGeom>
          </p:spPr>
        </p:pic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EE9CAFE-62EB-AA77-77C9-36134467AF6B}"/>
                </a:ext>
              </a:extLst>
            </p:cNvPr>
            <p:cNvCxnSpPr>
              <a:cxnSpLocks/>
              <a:stCxn id="7" idx="2"/>
              <a:endCxn id="25" idx="1"/>
            </p:cNvCxnSpPr>
            <p:nvPr/>
          </p:nvCxnSpPr>
          <p:spPr>
            <a:xfrm rot="16200000" flipH="1">
              <a:off x="1714348" y="1958361"/>
              <a:ext cx="571318" cy="269624"/>
            </a:xfrm>
            <a:prstGeom prst="bentConnector2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4FB35E-C116-F75F-B5E4-4B7FA1DAD6DB}"/>
                </a:ext>
              </a:extLst>
            </p:cNvPr>
            <p:cNvSpPr txBox="1"/>
            <p:nvPr/>
          </p:nvSpPr>
          <p:spPr>
            <a:xfrm>
              <a:off x="1892002" y="2737925"/>
              <a:ext cx="150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Meta data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E709B3-C032-1239-C943-4DDB48C0C578}"/>
                </a:ext>
              </a:extLst>
            </p:cNvPr>
            <p:cNvSpPr txBox="1"/>
            <p:nvPr/>
          </p:nvSpPr>
          <p:spPr>
            <a:xfrm>
              <a:off x="2950261" y="4958146"/>
              <a:ext cx="6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2000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5" name="Picture 34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71570B89-AA14-4578-D961-412FD3241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6069" y="4806044"/>
              <a:ext cx="676377" cy="676377"/>
            </a:xfrm>
            <a:prstGeom prst="rect">
              <a:avLst/>
            </a:prstGeom>
          </p:spPr>
        </p:pic>
        <p:pic>
          <p:nvPicPr>
            <p:cNvPr id="37" name="Picture 36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5C46318E-C4FD-6DD2-49B5-42EBB2ED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90521" y="4804623"/>
              <a:ext cx="676377" cy="676377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27999D-AD5A-9645-E080-F641C5F6D1E2}"/>
                </a:ext>
              </a:extLst>
            </p:cNvPr>
            <p:cNvCxnSpPr>
              <a:stCxn id="30" idx="3"/>
              <a:endCxn id="35" idx="1"/>
            </p:cNvCxnSpPr>
            <p:nvPr/>
          </p:nvCxnSpPr>
          <p:spPr>
            <a:xfrm>
              <a:off x="3626638" y="5142812"/>
              <a:ext cx="119431" cy="1421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E0066F-66B6-70EA-DEC6-C9B6478E2D66}"/>
                </a:ext>
              </a:extLst>
            </p:cNvPr>
            <p:cNvSpPr txBox="1"/>
            <p:nvPr/>
          </p:nvSpPr>
          <p:spPr>
            <a:xfrm>
              <a:off x="3704062" y="5409785"/>
              <a:ext cx="78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 matrix</a:t>
              </a:r>
              <a:endParaRPr lang="en-CH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AF511A-C0D6-1675-7C05-C0EBF758BA89}"/>
                </a:ext>
              </a:extLst>
            </p:cNvPr>
            <p:cNvSpPr txBox="1"/>
            <p:nvPr/>
          </p:nvSpPr>
          <p:spPr>
            <a:xfrm>
              <a:off x="4448514" y="5406939"/>
              <a:ext cx="78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 matrix</a:t>
              </a:r>
              <a:endParaRPr lang="en-CH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2A696-0F4E-826B-44F6-C7B4248DC957}"/>
                </a:ext>
              </a:extLst>
            </p:cNvPr>
            <p:cNvSpPr txBox="1"/>
            <p:nvPr/>
          </p:nvSpPr>
          <p:spPr>
            <a:xfrm>
              <a:off x="2950261" y="5921324"/>
              <a:ext cx="6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2100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6" name="Picture 55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18162E8C-BA9A-86E0-6049-6854FDA8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6069" y="5769222"/>
              <a:ext cx="676377" cy="676377"/>
            </a:xfrm>
            <a:prstGeom prst="rect">
              <a:avLst/>
            </a:prstGeom>
          </p:spPr>
        </p:pic>
        <p:pic>
          <p:nvPicPr>
            <p:cNvPr id="57" name="Picture 56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3E3F2407-06FE-CF39-03D4-592A781B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90521" y="5767801"/>
              <a:ext cx="676377" cy="676377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732056E-F730-1746-FB31-8AD49A3AB6F0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3626638" y="6105990"/>
              <a:ext cx="119431" cy="1421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0FF0F7-70B8-8A6F-1BA3-EAAE1C154BC5}"/>
                </a:ext>
              </a:extLst>
            </p:cNvPr>
            <p:cNvSpPr txBox="1"/>
            <p:nvPr/>
          </p:nvSpPr>
          <p:spPr>
            <a:xfrm>
              <a:off x="3704062" y="6372963"/>
              <a:ext cx="78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 matrix</a:t>
              </a:r>
              <a:endParaRPr lang="en-CH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D523EB-B2B6-1C57-04EE-0F415E27207A}"/>
                </a:ext>
              </a:extLst>
            </p:cNvPr>
            <p:cNvSpPr txBox="1"/>
            <p:nvPr/>
          </p:nvSpPr>
          <p:spPr>
            <a:xfrm>
              <a:off x="4448514" y="6370117"/>
              <a:ext cx="78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 matrix</a:t>
              </a:r>
              <a:endParaRPr lang="en-CH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3C8A64-B35A-6BAD-50B6-F415E08B79C2}"/>
                </a:ext>
              </a:extLst>
            </p:cNvPr>
            <p:cNvCxnSpPr/>
            <p:nvPr/>
          </p:nvCxnSpPr>
          <p:spPr>
            <a:xfrm>
              <a:off x="3294214" y="5335499"/>
              <a:ext cx="0" cy="514385"/>
            </a:xfrm>
            <a:prstGeom prst="line">
              <a:avLst/>
            </a:prstGeom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auldron Solutions">
              <a:extLst>
                <a:ext uri="{FF2B5EF4-FFF2-40B4-BE49-F238E27FC236}">
                  <a16:creationId xmlns:a16="http://schemas.microsoft.com/office/drawing/2014/main" id="{37928CD7-098E-92BA-E1D0-8CD6C243A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934" y="4974903"/>
              <a:ext cx="1202491" cy="1202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B4B948-5C79-FAB6-0FAA-9979F773D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3095" y="5701112"/>
              <a:ext cx="590373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25DFDE-C168-40A9-93EC-301AD5C65E4A}"/>
                </a:ext>
              </a:extLst>
            </p:cNvPr>
            <p:cNvSpPr/>
            <p:nvPr/>
          </p:nvSpPr>
          <p:spPr>
            <a:xfrm>
              <a:off x="2965428" y="3089561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1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19874BC-43C8-993B-EB69-B94E9D599B9F}"/>
                </a:ext>
              </a:extLst>
            </p:cNvPr>
            <p:cNvSpPr/>
            <p:nvPr/>
          </p:nvSpPr>
          <p:spPr>
            <a:xfrm>
              <a:off x="4681238" y="3107451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2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C228E76-2686-2EFD-C972-A18A37E02789}"/>
                </a:ext>
              </a:extLst>
            </p:cNvPr>
            <p:cNvSpPr/>
            <p:nvPr/>
          </p:nvSpPr>
          <p:spPr>
            <a:xfrm>
              <a:off x="7200598" y="5010355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4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F530CE-163F-AB7C-AC9E-3AD61993DEBD}"/>
                </a:ext>
              </a:extLst>
            </p:cNvPr>
            <p:cNvSpPr/>
            <p:nvPr/>
          </p:nvSpPr>
          <p:spPr>
            <a:xfrm>
              <a:off x="5135398" y="4710195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3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pic>
          <p:nvPicPr>
            <p:cNvPr id="78" name="Picture 77" descr="A green gears with arrows&#10;&#10;Description automatically generated">
              <a:extLst>
                <a:ext uri="{FF2B5EF4-FFF2-40B4-BE49-F238E27FC236}">
                  <a16:creationId xmlns:a16="http://schemas.microsoft.com/office/drawing/2014/main" id="{108E3DDB-A392-8B93-5BB0-91D0E9CF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46554" y="5179017"/>
              <a:ext cx="868228" cy="868228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5C0B28-119A-2488-4EC7-B4D4B9FB4EDC}"/>
                </a:ext>
              </a:extLst>
            </p:cNvPr>
            <p:cNvSpPr/>
            <p:nvPr/>
          </p:nvSpPr>
          <p:spPr>
            <a:xfrm>
              <a:off x="8696887" y="5010348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5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6138DCA-0156-F307-0165-86A9EE2D3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475" y="3581367"/>
              <a:ext cx="459594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E742D4-2752-A77E-DAE1-5FB9C0685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2965" y="4369653"/>
              <a:ext cx="0" cy="340542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6779CD-92FA-4AC1-8307-6FC094F0D2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64786" y="5576150"/>
              <a:ext cx="0" cy="249921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15D6F5-A72C-2043-2147-0CD485524495}"/>
                </a:ext>
              </a:extLst>
            </p:cNvPr>
            <p:cNvSpPr/>
            <p:nvPr/>
          </p:nvSpPr>
          <p:spPr>
            <a:xfrm>
              <a:off x="997527" y="593934"/>
              <a:ext cx="4599709" cy="6053182"/>
            </a:xfrm>
            <a:prstGeom prst="rect">
              <a:avLst/>
            </a:prstGeom>
            <a:noFill/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4CCB19-34BC-4FEC-BB75-98D9D739CE1D}"/>
                </a:ext>
              </a:extLst>
            </p:cNvPr>
            <p:cNvSpPr txBox="1"/>
            <p:nvPr/>
          </p:nvSpPr>
          <p:spPr>
            <a:xfrm>
              <a:off x="1135852" y="409268"/>
              <a:ext cx="15022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</a:t>
              </a:r>
              <a:r>
                <a:rPr lang="en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ata package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BFB1D74-0618-4694-DF98-3142AAD01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5067" y="5701112"/>
              <a:ext cx="340606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 descr="A grid of squares on a black background&#10;&#10;Description automatically generated">
              <a:extLst>
                <a:ext uri="{FF2B5EF4-FFF2-40B4-BE49-F238E27FC236}">
                  <a16:creationId xmlns:a16="http://schemas.microsoft.com/office/drawing/2014/main" id="{4E5B5CDB-E148-AFB9-9243-CD6B9ABE1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98683" y="5023520"/>
              <a:ext cx="1179222" cy="1179222"/>
            </a:xfrm>
            <a:prstGeom prst="rect">
              <a:avLst/>
            </a:prstGeom>
          </p:spPr>
        </p:pic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02CEA36-E274-6E2F-095E-4502CD1977D6}"/>
                </a:ext>
              </a:extLst>
            </p:cNvPr>
            <p:cNvSpPr/>
            <p:nvPr/>
          </p:nvSpPr>
          <p:spPr>
            <a:xfrm>
              <a:off x="10697517" y="5010348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6</a:t>
              </a:r>
              <a:endParaRPr lang="en-CH" dirty="0">
                <a:solidFill>
                  <a:srgbClr val="0074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3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Sacchi</dc:creator>
  <cp:lastModifiedBy>Romain Sacchi</cp:lastModifiedBy>
  <cp:revision>2</cp:revision>
  <dcterms:created xsi:type="dcterms:W3CDTF">2024-05-04T17:03:22Z</dcterms:created>
  <dcterms:modified xsi:type="dcterms:W3CDTF">2024-05-04T18:06:21Z</dcterms:modified>
</cp:coreProperties>
</file>