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6" r:id="rId6"/>
    <p:sldId id="261" r:id="rId7"/>
    <p:sldId id="262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5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Automated dog bed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Created by David Barbour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55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3908" y="717666"/>
            <a:ext cx="5934508" cy="1102822"/>
          </a:xfrm>
        </p:spPr>
        <p:txBody>
          <a:bodyPr/>
          <a:lstStyle/>
          <a:p>
            <a:pPr algn="ctr"/>
            <a:r>
              <a:rPr lang="en-US" dirty="0"/>
              <a:t>Khaleesi Daenerys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60" r="23460"/>
          <a:stretch>
            <a:fillRect/>
          </a:stretch>
        </p:blipFill>
        <p:spPr>
          <a:xfrm>
            <a:off x="1456518" y="435033"/>
            <a:ext cx="3996428" cy="5647570"/>
          </a:xfrm>
        </p:spPr>
      </p:pic>
    </p:spTree>
    <p:extLst>
      <p:ext uri="{BB962C8B-B14F-4D97-AF65-F5344CB8AC3E}">
        <p14:creationId xmlns:p14="http://schemas.microsoft.com/office/powerpoint/2010/main" val="951438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5543" y="670646"/>
            <a:ext cx="5257800" cy="25241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9267" y="3479244"/>
            <a:ext cx="5627977" cy="2803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235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2037" y="1318086"/>
            <a:ext cx="7258050" cy="50863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442037" y="357447"/>
            <a:ext cx="7483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The problem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500556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61" t="23649" r="18158" b="52212"/>
          <a:stretch/>
        </p:blipFill>
        <p:spPr>
          <a:xfrm>
            <a:off x="1604354" y="1629294"/>
            <a:ext cx="8563731" cy="3582785"/>
          </a:xfrm>
          <a:prstGeom prst="round2DiagRect">
            <a:avLst>
              <a:gd name="adj1" fmla="val 5608"/>
              <a:gd name="adj2" fmla="val 0"/>
            </a:avLst>
          </a:prstGeom>
        </p:spPr>
      </p:pic>
    </p:spTree>
    <p:extLst>
      <p:ext uri="{BB962C8B-B14F-4D97-AF65-F5344CB8AC3E}">
        <p14:creationId xmlns:p14="http://schemas.microsoft.com/office/powerpoint/2010/main" val="2432029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78546" y="299258"/>
            <a:ext cx="7483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I needed something that will do this</a:t>
            </a:r>
            <a:endParaRPr lang="en-US" sz="3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19" y="945589"/>
            <a:ext cx="9873356" cy="549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393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78546" y="299258"/>
            <a:ext cx="7483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With this menu of options</a:t>
            </a:r>
            <a:endParaRPr lang="en-US" sz="3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" y="3650538"/>
            <a:ext cx="10608221" cy="251425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0085" y="1280522"/>
            <a:ext cx="2226599" cy="198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916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53607" y="299258"/>
            <a:ext cx="7483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Highlights</a:t>
            </a:r>
            <a:endParaRPr lang="en-US" sz="3600" dirty="0"/>
          </a:p>
        </p:txBody>
      </p:sp>
      <p:sp>
        <p:nvSpPr>
          <p:cNvPr id="2" name="TextBox 1"/>
          <p:cNvSpPr txBox="1"/>
          <p:nvPr/>
        </p:nvSpPr>
        <p:spPr>
          <a:xfrm>
            <a:off x="1553607" y="1162050"/>
            <a:ext cx="944413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- Fully automatic or manually run</a:t>
            </a:r>
          </a:p>
          <a:p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- LED acrylic sign indicating the state of the bed</a:t>
            </a:r>
          </a:p>
          <a:p>
            <a:r>
              <a:rPr lang="en-US" dirty="0"/>
              <a:t>	</a:t>
            </a:r>
            <a:r>
              <a:rPr lang="en-US" dirty="0" smtClean="0"/>
              <a:t>a. blinking white – set up mode</a:t>
            </a:r>
          </a:p>
          <a:p>
            <a:r>
              <a:rPr lang="en-US" dirty="0"/>
              <a:t>	</a:t>
            </a:r>
            <a:r>
              <a:rPr lang="en-US" dirty="0" smtClean="0"/>
              <a:t>b. breathing blue – waiting for motion to cool</a:t>
            </a:r>
          </a:p>
          <a:p>
            <a:r>
              <a:rPr lang="en-US" dirty="0"/>
              <a:t>	</a:t>
            </a:r>
            <a:r>
              <a:rPr lang="en-US" dirty="0" smtClean="0"/>
              <a:t>c. solid blue – cooling</a:t>
            </a:r>
          </a:p>
          <a:p>
            <a:r>
              <a:rPr lang="en-US" dirty="0"/>
              <a:t>	</a:t>
            </a:r>
            <a:r>
              <a:rPr lang="en-US" dirty="0" smtClean="0"/>
              <a:t>d. breathing yellow – waiting for motion to heat</a:t>
            </a:r>
          </a:p>
          <a:p>
            <a:r>
              <a:rPr lang="en-US" dirty="0"/>
              <a:t>	</a:t>
            </a:r>
            <a:r>
              <a:rPr lang="en-US" dirty="0" smtClean="0"/>
              <a:t>e. solid yellow – heating</a:t>
            </a:r>
          </a:p>
          <a:p>
            <a:endParaRPr lang="en-US" dirty="0" smtClean="0"/>
          </a:p>
          <a:p>
            <a:r>
              <a:rPr lang="en-US" dirty="0" smtClean="0"/>
              <a:t> - Configurable temperatures</a:t>
            </a:r>
          </a:p>
          <a:p>
            <a:endParaRPr lang="en-US" dirty="0"/>
          </a:p>
          <a:p>
            <a:r>
              <a:rPr lang="en-US" dirty="0" smtClean="0"/>
              <a:t> - Nifty guard rails to keep the dog bed firmly in place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514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53607" y="299258"/>
            <a:ext cx="7483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Components and Materials</a:t>
            </a:r>
            <a:endParaRPr lang="en-US" sz="3600" dirty="0"/>
          </a:p>
        </p:txBody>
      </p:sp>
      <p:sp>
        <p:nvSpPr>
          <p:cNvPr id="2" name="TextBox 1"/>
          <p:cNvSpPr txBox="1"/>
          <p:nvPr/>
        </p:nvSpPr>
        <p:spPr>
          <a:xfrm>
            <a:off x="1553607" y="1162050"/>
            <a:ext cx="944413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Materials</a:t>
            </a:r>
          </a:p>
          <a:p>
            <a:r>
              <a:rPr lang="en-US" dirty="0"/>
              <a:t>	</a:t>
            </a:r>
            <a:r>
              <a:rPr lang="en-US" dirty="0" smtClean="0"/>
              <a:t>- dog bed crafted from scrap wood</a:t>
            </a:r>
          </a:p>
          <a:p>
            <a:r>
              <a:rPr lang="en-US" dirty="0"/>
              <a:t>	</a:t>
            </a:r>
            <a:r>
              <a:rPr lang="en-US" dirty="0" smtClean="0"/>
              <a:t>- acrylic sign cut and etched on laser printer</a:t>
            </a:r>
          </a:p>
          <a:p>
            <a:r>
              <a:rPr lang="en-US" dirty="0"/>
              <a:t>	</a:t>
            </a:r>
            <a:r>
              <a:rPr lang="en-US" dirty="0" smtClean="0"/>
              <a:t>- sign holder clamps, 3d printed</a:t>
            </a:r>
          </a:p>
          <a:p>
            <a:r>
              <a:rPr lang="en-US" dirty="0"/>
              <a:t>	</a:t>
            </a:r>
            <a:r>
              <a:rPr lang="en-US" dirty="0" smtClean="0"/>
              <a:t>- sensor and electronics box, 3d printed</a:t>
            </a:r>
          </a:p>
          <a:p>
            <a:endParaRPr lang="en-US" dirty="0" smtClean="0"/>
          </a:p>
          <a:p>
            <a:r>
              <a:rPr lang="en-US" dirty="0" smtClean="0"/>
              <a:t>Components used</a:t>
            </a:r>
          </a:p>
          <a:p>
            <a:r>
              <a:rPr lang="en-US" dirty="0" smtClean="0"/>
              <a:t>	 - neo pixels</a:t>
            </a:r>
          </a:p>
          <a:p>
            <a:r>
              <a:rPr lang="en-US" dirty="0"/>
              <a:t>	</a:t>
            </a:r>
            <a:r>
              <a:rPr lang="en-US" dirty="0" smtClean="0"/>
              <a:t> - motion sensor</a:t>
            </a:r>
          </a:p>
          <a:p>
            <a:r>
              <a:rPr lang="en-US" dirty="0"/>
              <a:t>	</a:t>
            </a:r>
            <a:r>
              <a:rPr lang="en-US" dirty="0" smtClean="0"/>
              <a:t> - temperature sensor</a:t>
            </a:r>
          </a:p>
          <a:p>
            <a:r>
              <a:rPr lang="en-US" dirty="0"/>
              <a:t>	</a:t>
            </a:r>
            <a:r>
              <a:rPr lang="en-US" dirty="0" smtClean="0"/>
              <a:t> - OLED display</a:t>
            </a:r>
          </a:p>
          <a:p>
            <a:r>
              <a:rPr lang="en-US" dirty="0"/>
              <a:t>	</a:t>
            </a:r>
            <a:r>
              <a:rPr lang="en-US" dirty="0" smtClean="0"/>
              <a:t> - joystick controller / push button </a:t>
            </a:r>
          </a:p>
          <a:p>
            <a:r>
              <a:rPr lang="en-US" dirty="0"/>
              <a:t>	 </a:t>
            </a:r>
            <a:r>
              <a:rPr lang="en-US" dirty="0" smtClean="0"/>
              <a:t>- hue light</a:t>
            </a:r>
          </a:p>
          <a:p>
            <a:r>
              <a:rPr lang="en-US" dirty="0"/>
              <a:t>	</a:t>
            </a:r>
            <a:r>
              <a:rPr lang="en-US" dirty="0" smtClean="0"/>
              <a:t> - WEMO controlled fan / heating pad</a:t>
            </a:r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18335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136</TotalTime>
  <Words>191</Words>
  <Application>Microsoft Office PowerPoint</Application>
  <PresentationFormat>Widescreen</PresentationFormat>
  <Paragraphs>35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Tw Cen MT</vt:lpstr>
      <vt:lpstr>Circuit</vt:lpstr>
      <vt:lpstr>Automated dog bed </vt:lpstr>
      <vt:lpstr>Khaleesi Daenerys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Automated dog bed</dc:title>
  <dc:creator>David</dc:creator>
  <cp:lastModifiedBy>David</cp:lastModifiedBy>
  <cp:revision>11</cp:revision>
  <dcterms:created xsi:type="dcterms:W3CDTF">2024-03-07T11:18:00Z</dcterms:created>
  <dcterms:modified xsi:type="dcterms:W3CDTF">2024-03-07T13:34:45Z</dcterms:modified>
</cp:coreProperties>
</file>