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79" r:id="rId4"/>
    <p:sldId id="280" r:id="rId5"/>
    <p:sldId id="295" r:id="rId6"/>
    <p:sldId id="281" r:id="rId7"/>
    <p:sldId id="290" r:id="rId8"/>
    <p:sldId id="296" r:id="rId9"/>
    <p:sldId id="284" r:id="rId10"/>
    <p:sldId id="282" r:id="rId11"/>
    <p:sldId id="292" r:id="rId12"/>
    <p:sldId id="294" r:id="rId13"/>
    <p:sldId id="293" r:id="rId14"/>
    <p:sldId id="283" r:id="rId15"/>
    <p:sldId id="285" r:id="rId16"/>
    <p:sldId id="287" r:id="rId17"/>
    <p:sldId id="286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98AE8-BC21-45CC-B73B-62B93BF8BEA8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115C-CFF1-4F4A-B186-9CC1957FC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115C-CFF1-4F4A-B186-9CC1957FC8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0F0EC70-AAAA-4812-B222-25735EF174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4341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0D8D91B-85D4-4CE4-8D76-84A42944E80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08BA-0077-4D01-AD44-B21BE813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4550B-FFB3-437D-90ED-E796DFB0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2BAC-3300-499D-AA42-017F9426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4DFE-3C13-46C1-8D14-7D82CC8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EE0C-A9B0-4004-94CB-43A8F25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22ABAA0-5C42-4937-8A03-D85C219FDF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048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5FF453A-289B-4134-B4A4-D7D875B0108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89C27-9C18-4AC1-A969-515BCF3C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AA8A-CDC4-49CB-B066-0E9CB9FB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8BD2-407C-44EC-B6C8-97F060C0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931-68D1-4AC6-9F72-F2D383DE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AFAE-BB4E-4F2B-946F-64429801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D6FF469-2477-4155-8FFF-91D659187D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1346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EDA9DC0-1B9B-443A-9B69-654F1297C1B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5C25-8446-490B-AE6C-5A00EB123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F939-5839-4BAA-A5E5-5BBCCD859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850F-5F71-4708-8D8D-AFB44CE0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6B4B-22F0-4C55-8DEC-DF185405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1869-2EE9-4DFC-B5EB-9865AA8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675FCA-7DC1-491C-96CB-126C35F7A4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741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C7710AB-9D2D-43A8-963B-48ECE4A3E90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C42A-81BA-4089-B22F-B34C2435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3850"/>
            <a:ext cx="1156716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AB75-1662-4677-A019-500340B7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F8C4-0FF8-489A-A343-0084263D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2C28-A8EE-49B7-820B-2995E4E2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5BE7-9C5E-4884-BB1D-4040D70F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25B0A57-AF86-4B0E-8075-85C5D7A53E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293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6599E9A-4751-4824-8B2A-E7C224AA57E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0441A-8994-4429-929C-6CF10A1A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B981-64AE-4779-B141-D1DCD4077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FB45-5711-4F93-8309-E162516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0137-B30C-4441-A351-FC214621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73B-26B8-4F62-AF94-BA2161C0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895D0D9-560F-40A6-892F-BAC87FF19B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6672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42DE991-01B0-4687-9B59-E503CF991A0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2190-BDE8-4495-A38B-52A3CEF1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37D7-DEDE-46E9-A239-41287AC9D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A095-A24A-40CD-A1BC-D3DEC65D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8EF8-76EB-491D-8546-B91A7C7C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E1A9B-A2D7-4D5B-9517-7065D1E1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2D27-3491-4186-A760-0D15E569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ED8F0A3-48BE-402E-A06A-BF0A83FE61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9412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9DF2A2C1-2437-4FE1-8C51-85D1A69BFA6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C98E8-AAD3-4197-B283-4C690EB3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7D936-4062-40E2-BBDD-456F480C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E45C-9D43-4F6D-A4BC-B8155B36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E8F3A-1E68-4281-8C72-B9C677DBA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9BE9B-AEAD-4C50-B751-0D500D281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59DAB-7EC2-452B-8633-8131B01F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5A268-ACFA-4B2D-A345-50A4B75F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53D7-C973-4A3D-A9F5-77B339C0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93E1471-381F-46A8-9E13-979C525339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6125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1109B70-6EEF-4109-8737-74264356E21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A2D23-CA5B-4109-878F-735AE2CB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B305-D008-497E-A1DE-3997F12A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46F85-768A-4875-B0EB-AA72E2DC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60E5-DC2E-497A-BB5D-51D6CBC3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E762F89-9F71-487A-8A71-C333E3C0C5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8176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9EB5D-A9A3-4F7F-9D2A-3995A103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6156-0738-449C-8A6A-89BBAC24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4D13-675C-4AF1-8C22-F3B82C71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05D09512-D970-4E72-B663-183AB54DCC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09802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037475C-E417-485A-B20C-5487B1AA2B9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53084-3915-4156-B96C-BEE99BC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FDF6-946A-41AB-BA87-59522328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67C4E-CB1E-4360-AD5C-7C32F73B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F097-18C8-4333-AC20-14229DB2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5680-332B-474B-8591-297F8373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BC9B3-88FD-492A-B357-6F2946F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753FAA9-7CFE-43CB-86CA-2176497D19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251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970DAD15-245E-453F-B7BF-1AC8665F36A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9106-3EA9-4F63-B98B-11C4F6E9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96BE3-3BCD-4A8D-A8B2-23A2CE3E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210F3-AC3F-40E0-A314-3A8598A9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7082-0A6E-4045-81FA-6E056A7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828E-82E2-43A8-B7CA-F785766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0A6A-A257-4E0A-A13A-3B1C925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78BADA8-9B55-4B14-B1D0-5FF2957ABF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47099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16" imgW="425" imgH="426" progId="TCLayout.ActiveDocument.1">
                  <p:embed/>
                </p:oleObj>
              </mc:Choice>
              <mc:Fallback>
                <p:oleObj name="think-cell Slide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18BE99C-8ED3-4C58-A8C4-0279A344530C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7434-7D9A-4CE4-85CC-DE98A21E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22885"/>
            <a:ext cx="11699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D0E5-3AA0-45DF-8454-AE027F6C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C843-4F76-45CF-B95F-98ED17E22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D1DC-BF77-4E43-8401-C400B89A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695F-C2CC-4FC0-B2C1-29B3DFE2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44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25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48.xml"/><Relationship Id="rId7" Type="http://schemas.openxmlformats.org/officeDocument/2006/relationships/image" Target="../media/image26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0.xml"/><Relationship Id="rId7" Type="http://schemas.openxmlformats.org/officeDocument/2006/relationships/image" Target="../media/image28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2.png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54.xml"/><Relationship Id="rId7" Type="http://schemas.openxmlformats.org/officeDocument/2006/relationships/image" Target="../media/image33.png"/><Relationship Id="rId2" Type="http://schemas.openxmlformats.org/officeDocument/2006/relationships/tags" Target="../tags/tag5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56.xml"/><Relationship Id="rId7" Type="http://schemas.openxmlformats.org/officeDocument/2006/relationships/image" Target="../media/image35.png"/><Relationship Id="rId2" Type="http://schemas.openxmlformats.org/officeDocument/2006/relationships/tags" Target="../tags/tag5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8.xml"/><Relationship Id="rId7" Type="http://schemas.openxmlformats.org/officeDocument/2006/relationships/image" Target="../media/image37.png"/><Relationship Id="rId2" Type="http://schemas.openxmlformats.org/officeDocument/2006/relationships/tags" Target="../tags/tag5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2.xml"/><Relationship Id="rId7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6.xml"/><Relationship Id="rId7" Type="http://schemas.openxmlformats.org/officeDocument/2006/relationships/image" Target="../media/image11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8.xml"/><Relationship Id="rId7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0.xml"/><Relationship Id="rId7" Type="http://schemas.openxmlformats.org/officeDocument/2006/relationships/image" Target="../media/image15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7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35D25E-DDC1-4F7C-BDAA-AA19570F7B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2400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235B112-C25C-4A1B-AF26-ED0A0645ED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E20B-B474-47A3-8C97-27FB47B09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1531"/>
            <a:ext cx="565354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Draft Value &amp; Predictors of Success in the NFL Draft​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9E2C6-092F-4203-BD3A-954F2CDDB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25" y="4450739"/>
            <a:ext cx="3382297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Barer, Karam Chadha, Bradley </a:t>
            </a:r>
            <a:r>
              <a:rPr lang="en-US" dirty="0" err="1"/>
              <a:t>Feingerts</a:t>
            </a:r>
            <a:r>
              <a:rPr lang="en-US" dirty="0"/>
              <a:t>, Patrick Holbrook, Chris Payne, Fernando Serrano</a:t>
            </a:r>
          </a:p>
        </p:txBody>
      </p:sp>
      <p:pic>
        <p:nvPicPr>
          <p:cNvPr id="19507" name="Picture 51" descr="Watch the best moments in Super Bowl history, including New York ...">
            <a:extLst>
              <a:ext uri="{FF2B5EF4-FFF2-40B4-BE49-F238E27FC236}">
                <a16:creationId xmlns:a16="http://schemas.microsoft.com/office/drawing/2014/main" id="{78D827AA-BE65-453B-B8A8-3E1FF6E7D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r="16236"/>
          <a:stretch/>
        </p:blipFill>
        <p:spPr bwMode="auto">
          <a:xfrm>
            <a:off x="5653549" y="0"/>
            <a:ext cx="6538452" cy="68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0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FC64321-E39C-4858-9A7E-4FF474CC41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592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2ABB2DD-CA82-45A9-BF5E-90C067184B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8C9F6-3894-4094-A61B-6E075EB0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-79050"/>
            <a:ext cx="12287250" cy="1325563"/>
          </a:xfrm>
        </p:spPr>
        <p:txBody>
          <a:bodyPr/>
          <a:lstStyle/>
          <a:p>
            <a:r>
              <a:rPr lang="en-US" dirty="0"/>
              <a:t>PFF can predict next season Measures, but not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D40C1-C1EC-4842-8027-9BA5CCC85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10" y="1389065"/>
            <a:ext cx="1763387" cy="1763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B9C17-CD9F-4251-AE09-8E923C24FE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739" y="1380186"/>
            <a:ext cx="1763387" cy="1763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68A541-09F6-4AEB-8C81-774B470E5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45" y="3286125"/>
            <a:ext cx="11355705" cy="336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1F693-0116-4E55-AB81-DD1B86D12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5920" y="1389065"/>
            <a:ext cx="1763387" cy="1763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575AC2-80D1-4679-821B-270193517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9307" y="1389065"/>
            <a:ext cx="1763387" cy="1763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2E3B33-FCFE-4586-8C54-952DE1E950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8171" y="1380186"/>
            <a:ext cx="1763387" cy="176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677EFA-214A-42C4-837E-A59B7287B8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8536" y="1389065"/>
            <a:ext cx="1763387" cy="17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AE0F505-73DA-4D29-9FE1-5A8A109B30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766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9827AEE-EACD-483D-8DF3-DB290BEF9A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DB987-7A4F-4299-8DB8-D57E2F96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Career Performance Score by Draft 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654EE-A041-4011-95C2-B8F38893040F}"/>
              </a:ext>
            </a:extLst>
          </p:cNvPr>
          <p:cNvSpPr txBox="1"/>
          <p:nvPr/>
        </p:nvSpPr>
        <p:spPr>
          <a:xfrm>
            <a:off x="1737360" y="1589413"/>
            <a:ext cx="770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Career Score = Yds + TD *19.3 </a:t>
            </a:r>
            <a:r>
              <a:rPr lang="en-US" dirty="0">
                <a:sym typeface="Wingdings" panose="05000000000000000000" pitchFamily="2" charset="2"/>
              </a:rPr>
              <a:t> SUMPRODUCT(PFF*Snaps)/Years of Experience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5B-904D-4A40-A0C8-E49176BAB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325" y="2090362"/>
            <a:ext cx="7247250" cy="42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5E12FB7-6908-4884-94C4-297C2016D7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877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DE3EA91-9328-4915-832A-3413435C31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913FF-265C-4D31-AA7F-106B3ED4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GMs know what they are doing?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F6E75-5C22-4F77-8C7B-3949F27F6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589413"/>
            <a:ext cx="5895238" cy="4610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0355D-9E30-411A-A731-FBD3E9D4B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224" y="1717346"/>
            <a:ext cx="5186549" cy="46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555CEC3-9AEC-4FDC-A0CD-81DA31C3EF4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5203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D0C0CDE-E1C0-4AB4-881D-2480EEAE3BB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4F0C-6BC9-47F3-80F8-6BCCA69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by Draft Rank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112D7-350A-43F2-BEF7-FA0479958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66" y="1252644"/>
            <a:ext cx="3441755" cy="2691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752A8-0AD2-4D58-9D1C-723D8D5A8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1250" y="1366118"/>
            <a:ext cx="3858600" cy="2691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F94E0-09AF-4D8E-87F1-95B018315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212" y="3944209"/>
            <a:ext cx="3329709" cy="2774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4BE2E0-3B58-4C4E-AC04-864E22B046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7272" y="3944209"/>
            <a:ext cx="3802578" cy="27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C00D3E5-FCED-400D-8D99-E7A4F61E18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8612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32352BF-A098-4F02-BB28-6685350E21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B450E-9FB1-4CD8-8D2C-1857207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Regressing Salary Within Season PFF and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DD2CD-0EDC-4116-8BFB-C64C81EBC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54085"/>
            <a:ext cx="12192000" cy="35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C7FDA9-2E25-4C29-83CB-3E6FE67029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8863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E451673-672C-4A6E-9CCF-2501D3900E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B157-BA67-454D-8479-8D93715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Receptions is a better predictor in year 1, implying usage is important for rookies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68518-4E85-4C8A-B31D-BD71819DD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175" y="1937609"/>
            <a:ext cx="5641827" cy="354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EBB2B-6D83-4918-9F09-7F46299A77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2066926"/>
            <a:ext cx="6191250" cy="33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C7FDA9-2E25-4C29-83CB-3E6FE67029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19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7C7FDA9-2E25-4C29-83CB-3E6FE67029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E451673-672C-4A6E-9CCF-2501D3900E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B157-BA67-454D-8479-8D93715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 by Y3 PFF is better at predicting Y5 Comp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66AC-FA75-49DF-BDFB-4B4F1B890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620" y="2098173"/>
            <a:ext cx="5600847" cy="3690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7A7B2-4446-4322-9458-DC5842B19A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818" y="2079123"/>
            <a:ext cx="5742364" cy="36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0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9C744DD-D25F-455E-9512-9360D7F14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2651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B221499-45CB-49CE-913C-C43CAABD48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FF1B-1682-4027-894F-4F9436F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Scatter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7CA73-65CF-40B2-9FF9-ABAFEF53C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1" y="1737191"/>
            <a:ext cx="5871049" cy="4856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223A3-0495-4FDD-93A0-413AC9B8C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2760" y="1737192"/>
            <a:ext cx="5871048" cy="48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A021A0-947D-4D9F-884A-EED1FC7F4A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A021A0-947D-4D9F-884A-EED1FC7F4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A4D298-02CA-46B2-9B0D-D30B726C81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58600-E9A2-43DA-973D-A0CD20861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" y="2180369"/>
            <a:ext cx="5451807" cy="34979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F8FC23-B2C1-44CF-86C3-62BE98A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3850"/>
            <a:ext cx="11567160" cy="1325563"/>
          </a:xfrm>
        </p:spPr>
        <p:txBody>
          <a:bodyPr/>
          <a:lstStyle/>
          <a:p>
            <a:r>
              <a:rPr lang="en-US" dirty="0"/>
              <a:t>PFF is normally distributed, thus can reveal disparity in talent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A306D-61EE-4E3D-AEA9-BE6B39857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957" y="1875823"/>
            <a:ext cx="4369988" cy="41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A021A0-947D-4D9F-884A-EED1FC7F4A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4477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A4D298-02CA-46B2-9B0D-D30B726C81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B89-7CD9-41C9-BB7C-D3F18CD45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2584" y="2190350"/>
            <a:ext cx="5523058" cy="35436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F8FC23-B2C1-44CF-86C3-62BE98A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3850"/>
            <a:ext cx="11567160" cy="1325563"/>
          </a:xfrm>
        </p:spPr>
        <p:txBody>
          <a:bodyPr/>
          <a:lstStyle/>
          <a:p>
            <a:r>
              <a:rPr lang="en-US" dirty="0"/>
              <a:t>Remove Snap counts below 10?</a:t>
            </a:r>
          </a:p>
        </p:txBody>
      </p:sp>
    </p:spTree>
    <p:extLst>
      <p:ext uri="{BB962C8B-B14F-4D97-AF65-F5344CB8AC3E}">
        <p14:creationId xmlns:p14="http://schemas.microsoft.com/office/powerpoint/2010/main" val="233245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12A8FA3-0628-4659-94D1-6F5C2D39691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7508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196CA92-F5F5-4A1B-8FEB-C00E0379EC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2A562-FAEA-4670-B2A9-39BAA91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increases by experience, indicating only better players survive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E2FBE-0520-44A8-BE1D-F45F692B7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0" y="1897812"/>
            <a:ext cx="6499625" cy="417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09431-BE08-4E00-BC7A-54E181486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161" y="1254421"/>
            <a:ext cx="5208716" cy="48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12A8FA3-0628-4659-94D1-6F5C2D39691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4074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12A8FA3-0628-4659-94D1-6F5C2D396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196CA92-F5F5-4A1B-8FEB-C00E0379EC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2A562-FAEA-4670-B2A9-39BAA91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increases by experience, indicating only better players survive (&gt;50 snaps)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3FE58-2ED0-42D2-9EA4-998095F0A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75" y="1491643"/>
            <a:ext cx="5222651" cy="4413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749B0-B489-494B-8DE1-249647316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3960" y="1501176"/>
            <a:ext cx="5330820" cy="45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65F09D6-B689-487A-8409-2551DAEF23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146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F7F35C0-73D4-4B0C-872A-A5B6C5F3D3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E169-6502-4BAF-9322-40CEB1B4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is correlated positively with Salary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6F0E9-8D86-4E24-91D7-A77D04238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2" y="1321535"/>
            <a:ext cx="5359298" cy="5536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BAF64-9DCD-46F4-960B-32F6916DE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432" y="1321537"/>
            <a:ext cx="5359296" cy="55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65F09D6-B689-487A-8409-2551DAEF23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8428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65F09D6-B689-487A-8409-2551DAEF2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F7F35C0-73D4-4B0C-872A-A5B6C5F3D3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E169-6502-4BAF-9322-40CEB1B4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is correlated positively with Snaps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86F63-3157-4A1F-9B6B-5DCA4C3FC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90" y="2076450"/>
            <a:ext cx="6335938" cy="4065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B43C64-D495-454F-A1CE-EC833BA9C6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175" y="1419225"/>
            <a:ext cx="4750689" cy="49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875DDA4-05B8-4350-8220-CA542F2E5A3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0194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36BE55C-55C1-4E5A-BFA9-8B73311DB9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DD33-9801-41A4-9629-26CCD759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 are very important association of Adjusted PFF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9440B-8E7F-43FD-A446-B82FEF8C7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97" y="2051888"/>
            <a:ext cx="5974871" cy="313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55B23-9039-453E-9664-164E6B71B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762" y="926631"/>
            <a:ext cx="4886325" cy="313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BD2CE-DDCD-4487-BDB9-2AD3AA136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6762" y="3966607"/>
            <a:ext cx="5059938" cy="28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7D07354-9D8F-4809-9E42-ED6B5443DB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6276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201AD30-4588-4D38-BF0D-3FC9814E9C9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373FE-BF35-49C7-AF81-346FAE44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PFF does not correlate with snaps as well as receptions other usage metrics do (opportunity)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99B1E-30F9-44EA-AF7E-1B3C2B07D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" y="1985415"/>
            <a:ext cx="12192000" cy="37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0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9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EyEERuWM_s3fOJPrxg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JZG4IlmOPVD6iSLvbT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1gsTre0vQ8IGEWcGaI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EcFv9z4wwer5Yo7tmsR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bbEbJo0rayrQNbgkO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AbfCg8nzFb5jSuyVZDB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j9Kj9nULOMej1kZt_NE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qDtVLn5q6I02gbCFKV1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Ty2V6fGa1dp0ZHF4yP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OA_0xv9pizj0rwoQe2N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Ty2V6fGa1dp0ZHF4yPb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tsdOuEr98G02_1qAwfq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tsdOuEr98G02_1qAwf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jBLaKyuYSDnCPro2kOM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jBLaKyuYSDnCPro2kO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dWhykjRN1egWQruQghi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83KanK2N4E0K_Bbtb9u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6a0HxqdBCxNj0reByVF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pcCC3kFYGp7KjcBIIe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1hllvAeGcKIhzTd_I2n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LVV.g75Vku0CmcDd3g9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N5PoXNZOGFTp7F1L5zV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LOap8QhR098YSyl5zMl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szlP3hZkslCMrn1ZXEJ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szlP3hZkslCMrn1ZXEJ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AyFBTA.xWKiwH3tHmi7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4DKCcM581wvDb7c.dqU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H4Ns0DNvU.PtaAv1Gl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191</Words>
  <Application>Microsoft Office PowerPoint</Application>
  <PresentationFormat>Widescreen</PresentationFormat>
  <Paragraphs>20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think-cell Slide</vt:lpstr>
      <vt:lpstr>Analysis of Draft Value &amp; Predictors of Success in the NFL Draft​</vt:lpstr>
      <vt:lpstr>PFF is normally distributed, thus can reveal disparity in talent</vt:lpstr>
      <vt:lpstr>Remove Snap counts below 10?</vt:lpstr>
      <vt:lpstr>PFF increases by experience, indicating only better players survive</vt:lpstr>
      <vt:lpstr>PFF increases by experience, indicating only better players survive (&gt;50 snaps)</vt:lpstr>
      <vt:lpstr>PFF is correlated positively with Salary</vt:lpstr>
      <vt:lpstr>PFF is correlated positively with Snaps</vt:lpstr>
      <vt:lpstr>Snaps are very important association of Adjusted PFF</vt:lpstr>
      <vt:lpstr>PFF does not correlate with snaps as well as receptions other usage metrics do (opportunity)</vt:lpstr>
      <vt:lpstr>PFF can predict next season Measures, but not salary</vt:lpstr>
      <vt:lpstr>TBD: Career Performance Score by Draft Rank</vt:lpstr>
      <vt:lpstr>GMs know what they are doing?</vt:lpstr>
      <vt:lpstr>PFF by Draft Rank</vt:lpstr>
      <vt:lpstr>Regressing Salary Within Season PFF and Performance</vt:lpstr>
      <vt:lpstr>Receptions is a better predictor in year 1, implying usage is important for rookies</vt:lpstr>
      <vt:lpstr>However by Y3 PFF is better at predicting Y5 Comp</vt:lpstr>
      <vt:lpstr>Other Scatter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serrano</dc:creator>
  <cp:lastModifiedBy>Karam Chadha</cp:lastModifiedBy>
  <cp:revision>100</cp:revision>
  <dcterms:created xsi:type="dcterms:W3CDTF">2020-05-10T19:05:36Z</dcterms:created>
  <dcterms:modified xsi:type="dcterms:W3CDTF">2020-06-08T06:22:07Z</dcterms:modified>
</cp:coreProperties>
</file>