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E591-4EAE-B543-AE0D-B3DAEE0B3829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8C9D-86DB-DC46-A8CF-3E7637F0B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2449C4-F346-71B6-1524-C58A53387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13341"/>
              </p:ext>
            </p:extLst>
          </p:nvPr>
        </p:nvGraphicFramePr>
        <p:xfrm>
          <a:off x="681665" y="653614"/>
          <a:ext cx="3986028" cy="301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07">
                  <a:extLst>
                    <a:ext uri="{9D8B030D-6E8A-4147-A177-3AD203B41FA5}">
                      <a16:colId xmlns:a16="http://schemas.microsoft.com/office/drawing/2014/main" val="2357570487"/>
                    </a:ext>
                  </a:extLst>
                </a:gridCol>
                <a:gridCol w="996507">
                  <a:extLst>
                    <a:ext uri="{9D8B030D-6E8A-4147-A177-3AD203B41FA5}">
                      <a16:colId xmlns:a16="http://schemas.microsoft.com/office/drawing/2014/main" val="2443143550"/>
                    </a:ext>
                  </a:extLst>
                </a:gridCol>
                <a:gridCol w="996507">
                  <a:extLst>
                    <a:ext uri="{9D8B030D-6E8A-4147-A177-3AD203B41FA5}">
                      <a16:colId xmlns:a16="http://schemas.microsoft.com/office/drawing/2014/main" val="1026175472"/>
                    </a:ext>
                  </a:extLst>
                </a:gridCol>
                <a:gridCol w="996507">
                  <a:extLst>
                    <a:ext uri="{9D8B030D-6E8A-4147-A177-3AD203B41FA5}">
                      <a16:colId xmlns:a16="http://schemas.microsoft.com/office/drawing/2014/main" val="1821607325"/>
                    </a:ext>
                  </a:extLst>
                </a:gridCol>
              </a:tblGrid>
              <a:tr h="753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90069"/>
                  </a:ext>
                </a:extLst>
              </a:tr>
              <a:tr h="753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280921"/>
                  </a:ext>
                </a:extLst>
              </a:tr>
              <a:tr h="753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63823"/>
                  </a:ext>
                </a:extLst>
              </a:tr>
              <a:tr h="7530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1988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86FB9ED-06BE-8447-33D7-A98E46AB71EB}"/>
              </a:ext>
            </a:extLst>
          </p:cNvPr>
          <p:cNvSpPr/>
          <p:nvPr/>
        </p:nvSpPr>
        <p:spPr>
          <a:xfrm>
            <a:off x="5394251" y="1707912"/>
            <a:ext cx="1403498" cy="903767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4FB3D89-676D-64EE-1CAA-9AF226CE8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6782"/>
              </p:ext>
            </p:extLst>
          </p:nvPr>
        </p:nvGraphicFramePr>
        <p:xfrm>
          <a:off x="7524307" y="653614"/>
          <a:ext cx="3986028" cy="301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3014">
                  <a:extLst>
                    <a:ext uri="{9D8B030D-6E8A-4147-A177-3AD203B41FA5}">
                      <a16:colId xmlns:a16="http://schemas.microsoft.com/office/drawing/2014/main" val="2357570487"/>
                    </a:ext>
                  </a:extLst>
                </a:gridCol>
                <a:gridCol w="1993014">
                  <a:extLst>
                    <a:ext uri="{9D8B030D-6E8A-4147-A177-3AD203B41FA5}">
                      <a16:colId xmlns:a16="http://schemas.microsoft.com/office/drawing/2014/main" val="1026175472"/>
                    </a:ext>
                  </a:extLst>
                </a:gridCol>
              </a:tblGrid>
              <a:tr h="1506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690069"/>
                  </a:ext>
                </a:extLst>
              </a:tr>
              <a:tr h="1506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638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C39602-30D4-D69B-6682-CF087899D0F6}"/>
                  </a:ext>
                </a:extLst>
              </p:cNvPr>
              <p:cNvSpPr txBox="1"/>
              <p:nvPr/>
            </p:nvSpPr>
            <p:spPr>
              <a:xfrm rot="16200000">
                <a:off x="-420207" y="1071050"/>
                <a:ext cx="16189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C39602-30D4-D69B-6682-CF087899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20207" y="1071050"/>
                <a:ext cx="1618969" cy="584775"/>
              </a:xfrm>
              <a:prstGeom prst="rect">
                <a:avLst/>
              </a:prstGeom>
              <a:blipFill>
                <a:blip r:embed="rId2"/>
                <a:stretch>
                  <a:fillRect t="-3125" r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6AFDF-A2D5-3029-7E46-25A377F51A5D}"/>
                  </a:ext>
                </a:extLst>
              </p:cNvPr>
              <p:cNvSpPr txBox="1"/>
              <p:nvPr/>
            </p:nvSpPr>
            <p:spPr>
              <a:xfrm rot="16200000">
                <a:off x="6422436" y="1057923"/>
                <a:ext cx="16189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6AFDF-A2D5-3029-7E46-25A377F51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22436" y="1057923"/>
                <a:ext cx="1618969" cy="584775"/>
              </a:xfrm>
              <a:prstGeom prst="rect">
                <a:avLst/>
              </a:prstGeom>
              <a:blipFill>
                <a:blip r:embed="rId3"/>
                <a:stretch>
                  <a:fillRect t="-3125" r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E908F-815C-F83B-97C5-672092EB88DD}"/>
                  </a:ext>
                </a:extLst>
              </p:cNvPr>
              <p:cNvSpPr txBox="1"/>
              <p:nvPr/>
            </p:nvSpPr>
            <p:spPr>
              <a:xfrm>
                <a:off x="3958269" y="3665975"/>
                <a:ext cx="7094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E908F-815C-F83B-97C5-672092EB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269" y="3665975"/>
                <a:ext cx="709425" cy="584775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78AD5-8B1F-7308-0DC6-8733B1423313}"/>
                  </a:ext>
                </a:extLst>
              </p:cNvPr>
              <p:cNvSpPr txBox="1"/>
              <p:nvPr/>
            </p:nvSpPr>
            <p:spPr>
              <a:xfrm>
                <a:off x="10800911" y="3665974"/>
                <a:ext cx="7094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78AD5-8B1F-7308-0DC6-8733B1423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911" y="3665974"/>
                <a:ext cx="709425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088344-ECAD-0653-33CF-2F0E74CA0353}"/>
              </a:ext>
            </a:extLst>
          </p:cNvPr>
          <p:cNvSpPr txBox="1"/>
          <p:nvPr/>
        </p:nvSpPr>
        <p:spPr>
          <a:xfrm>
            <a:off x="2230487" y="68840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3EB74-D116-C1E8-AA9F-6AA06FBDE1C2}"/>
              </a:ext>
            </a:extLst>
          </p:cNvPr>
          <p:cNvSpPr txBox="1"/>
          <p:nvPr/>
        </p:nvSpPr>
        <p:spPr>
          <a:xfrm>
            <a:off x="8858615" y="68839"/>
            <a:ext cx="131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Coarse</a:t>
            </a:r>
          </a:p>
        </p:txBody>
      </p:sp>
    </p:spTree>
    <p:extLst>
      <p:ext uri="{BB962C8B-B14F-4D97-AF65-F5344CB8AC3E}">
        <p14:creationId xmlns:p14="http://schemas.microsoft.com/office/powerpoint/2010/main" val="83455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Barrow</dc:creator>
  <cp:lastModifiedBy>Daniel Barrow</cp:lastModifiedBy>
  <cp:revision>1</cp:revision>
  <dcterms:created xsi:type="dcterms:W3CDTF">2022-06-21T21:22:17Z</dcterms:created>
  <dcterms:modified xsi:type="dcterms:W3CDTF">2022-06-21T21:33:54Z</dcterms:modified>
</cp:coreProperties>
</file>