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95308-F7FE-DA19-9CD5-20A8EF046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D484C4-BD22-785A-546E-851E63444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9169B-C404-5E2A-4123-ADC67DC26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A717-72F9-2B47-A655-A4C41E5CD4C0}" type="datetimeFigureOut">
              <a:rPr lang="en-US" smtClean="0"/>
              <a:t>5/21/22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D6A88-9C1C-4230-623B-B38DD207F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F0E79-5695-9FE1-9730-D120EAC6E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A32A6-6081-A74F-BCFC-622456844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693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4B978-9C38-26B7-4AED-B0F80615C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C8F102-1778-D7F2-9F64-35C1F81D2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3DAB4-F371-19E3-A5C8-7356EBA00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A717-72F9-2B47-A655-A4C41E5CD4C0}" type="datetimeFigureOut">
              <a:rPr lang="en-US" smtClean="0"/>
              <a:t>5/21/22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2207B-C87B-5DDF-81F1-1BD72EE3A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E369E-7F46-E7A6-F2D7-17006083E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A32A6-6081-A74F-BCFC-622456844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44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51D79-1677-58C3-3E5D-73EADCBCDB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94282C-E98D-A124-69F8-AE401E6A7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E41B6-07B0-40D3-46F0-B43D43D13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A717-72F9-2B47-A655-A4C41E5CD4C0}" type="datetimeFigureOut">
              <a:rPr lang="en-US" smtClean="0"/>
              <a:t>5/21/22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AFDB9-5F13-DF66-FB2C-A198F5380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BA3CE-3501-3112-A136-F00DE9D37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A32A6-6081-A74F-BCFC-622456844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14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1CE89-0D8E-AFC2-ADC9-468DAC0C0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1EADA-AEB6-6423-51C2-9C44A4EE6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619EC-E8C1-FD86-165F-75DC7297F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A717-72F9-2B47-A655-A4C41E5CD4C0}" type="datetimeFigureOut">
              <a:rPr lang="en-US" smtClean="0"/>
              <a:t>5/21/22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1AFD3-B83C-DA4A-B1B7-D15989D0C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8FC4B-3F62-BBE4-1463-3F3D2750E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A32A6-6081-A74F-BCFC-622456844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7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280E8-A4EB-B568-7C01-F132C5BE7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0BCA5-F421-F4FE-E37E-2130C1748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2E015-7FE9-72C6-954B-34205032C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A717-72F9-2B47-A655-A4C41E5CD4C0}" type="datetimeFigureOut">
              <a:rPr lang="en-US" smtClean="0"/>
              <a:t>5/21/22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9A8F7-58EB-91B2-CBF4-AEF44167F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CA635-520E-FEBC-57CD-702FB7D14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A32A6-6081-A74F-BCFC-622456844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1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88FCE-FFD4-7EDE-6EE2-EA4950AD4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A80C8-4C41-2208-015A-5E3003959B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304DFB-E6B9-5BD4-802F-79531DBD1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610055-BECF-9AEC-828F-66EAD7B48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A717-72F9-2B47-A655-A4C41E5CD4C0}" type="datetimeFigureOut">
              <a:rPr lang="en-US" smtClean="0"/>
              <a:t>5/21/22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178706-85E4-942A-45EE-F39F495AD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8A0EF-BAB2-6DB8-AED1-D4E41AE0C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A32A6-6081-A74F-BCFC-622456844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33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F88AC-765A-454F-8A66-407EE0B13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751C1-C4E8-3819-A267-239DFC7C8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5165D-99EE-F51D-D821-2A049CF42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F0FF4-273B-5D98-F270-3331D84F6B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D818B2-B8E8-F702-7B33-DF46A97DA8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FDFD83-B3A9-2942-AF50-8351DA9DF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A717-72F9-2B47-A655-A4C41E5CD4C0}" type="datetimeFigureOut">
              <a:rPr lang="en-US" smtClean="0"/>
              <a:t>5/21/22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1CEED5-1782-13CD-921C-1F3743DBC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DBECF2-265B-8349-19DF-B4271AC76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A32A6-6081-A74F-BCFC-622456844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97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8A104-7102-F20E-5AC2-7DE322A15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0013DC-E44B-D5FE-F3AB-4543C4A83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A717-72F9-2B47-A655-A4C41E5CD4C0}" type="datetimeFigureOut">
              <a:rPr lang="en-US" smtClean="0"/>
              <a:t>5/21/22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ADB2D1-4FEF-65B5-1C6A-8AA56908F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D860B-43EE-2226-EDD0-DCFE7CA68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A32A6-6081-A74F-BCFC-622456844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89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AF9705-E62F-7131-2C16-58C8F6E0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A717-72F9-2B47-A655-A4C41E5CD4C0}" type="datetimeFigureOut">
              <a:rPr lang="en-US" smtClean="0"/>
              <a:t>5/21/22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B84B78-970E-5E74-6A42-9FEB57BC3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B8033-A06C-54EE-231B-FF9938804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A32A6-6081-A74F-BCFC-622456844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95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BAC7A-4938-48A0-235F-89F4E0F6D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B56AC-EC06-63EF-643D-0D4E8597F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9BAF5B-DE20-A13D-4394-FC74C96BB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C95F90-B2A3-2558-845A-31AFF76B7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A717-72F9-2B47-A655-A4C41E5CD4C0}" type="datetimeFigureOut">
              <a:rPr lang="en-US" smtClean="0"/>
              <a:t>5/21/22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A9DC4-F6F9-5656-54A0-9A46F9B42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6A89E-8EB5-4743-0794-43A6421F5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A32A6-6081-A74F-BCFC-622456844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0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AD39A-918A-4CDA-F2BD-0629D8B1F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4E975E-37D6-B8F4-7449-BEDA628897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E43BBD-6C63-CC1C-06E6-11C4AB232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D9F56-98E7-EB7C-0671-6C1C3A10B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A717-72F9-2B47-A655-A4C41E5CD4C0}" type="datetimeFigureOut">
              <a:rPr lang="en-US" smtClean="0"/>
              <a:t>5/21/22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249A55-222E-A290-40B1-AF4C57FF8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B0F98-5261-7FD8-A32E-D815AD607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A32A6-6081-A74F-BCFC-622456844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276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2FAB63-C75C-66EF-3124-47F2E7AFA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FAA25-A198-FBAC-B364-0727DD5B3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17616-C777-7D3D-6124-A77CA366B6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CA717-72F9-2B47-A655-A4C41E5CD4C0}" type="datetimeFigureOut">
              <a:rPr lang="en-US" smtClean="0"/>
              <a:t>5/21/22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91A1D-FFF3-BB0E-4659-5F2938C258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8F91A-7561-8121-41D9-3C8EB4D94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A32A6-6081-A74F-BCFC-622456844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86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35FA085-AED2-6F1D-8A18-3E74AC489098}"/>
              </a:ext>
            </a:extLst>
          </p:cNvPr>
          <p:cNvSpPr/>
          <p:nvPr/>
        </p:nvSpPr>
        <p:spPr>
          <a:xfrm>
            <a:off x="3250668" y="759108"/>
            <a:ext cx="5690659" cy="5690659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FE0E61D-7A21-69FD-1579-2BF0CB58E19A}"/>
              </a:ext>
            </a:extLst>
          </p:cNvPr>
          <p:cNvSpPr/>
          <p:nvPr/>
        </p:nvSpPr>
        <p:spPr>
          <a:xfrm>
            <a:off x="3553045" y="1061486"/>
            <a:ext cx="5085905" cy="50859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9E5C03E-C736-C41B-714D-C3117D17D8C5}"/>
              </a:ext>
            </a:extLst>
          </p:cNvPr>
          <p:cNvSpPr/>
          <p:nvPr/>
        </p:nvSpPr>
        <p:spPr>
          <a:xfrm>
            <a:off x="5291521" y="2895257"/>
            <a:ext cx="1608951" cy="1608951"/>
          </a:xfrm>
          <a:prstGeom prst="ellipse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  <a:prstDash val="sysDot"/>
              </a:ln>
            </a:endParaRPr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9D8430F6-4769-E8AC-66E0-3254C75D0B1E}"/>
              </a:ext>
            </a:extLst>
          </p:cNvPr>
          <p:cNvSpPr/>
          <p:nvPr/>
        </p:nvSpPr>
        <p:spPr>
          <a:xfrm>
            <a:off x="5835499" y="1114651"/>
            <a:ext cx="520996" cy="552003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0C0E7A2-6E28-DC55-5328-B6CC622CD3B3}"/>
              </a:ext>
            </a:extLst>
          </p:cNvPr>
          <p:cNvCxnSpPr>
            <a:cxnSpLocks/>
          </p:cNvCxnSpPr>
          <p:nvPr/>
        </p:nvCxnSpPr>
        <p:spPr>
          <a:xfrm flipV="1">
            <a:off x="6095997" y="372143"/>
            <a:ext cx="0" cy="323229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D765444-3550-DEBD-195C-7D47063848E2}"/>
              </a:ext>
            </a:extLst>
          </p:cNvPr>
          <p:cNvSpPr txBox="1"/>
          <p:nvPr/>
        </p:nvSpPr>
        <p:spPr>
          <a:xfrm>
            <a:off x="5006916" y="1616356"/>
            <a:ext cx="1005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Detector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A07F65-FEEF-C1FF-2AA0-612F75C3B67C}"/>
              </a:ext>
            </a:extLst>
          </p:cNvPr>
          <p:cNvSpPr txBox="1"/>
          <p:nvPr/>
        </p:nvSpPr>
        <p:spPr>
          <a:xfrm>
            <a:off x="5754716" y="5807799"/>
            <a:ext cx="682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Earth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2AAC5E-D155-A80A-3C1B-8721E439600F}"/>
              </a:ext>
            </a:extLst>
          </p:cNvPr>
          <p:cNvSpPr txBox="1"/>
          <p:nvPr/>
        </p:nvSpPr>
        <p:spPr>
          <a:xfrm>
            <a:off x="5427802" y="6096226"/>
            <a:ext cx="1336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Atmosphere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6FDBDC-19EF-A905-56EC-08A66582F811}"/>
              </a:ext>
            </a:extLst>
          </p:cNvPr>
          <p:cNvSpPr txBox="1"/>
          <p:nvPr/>
        </p:nvSpPr>
        <p:spPr>
          <a:xfrm>
            <a:off x="5784757" y="4031115"/>
            <a:ext cx="62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9F31FEE-7C7A-2039-43FB-E725707A5369}"/>
              </a:ext>
            </a:extLst>
          </p:cNvPr>
          <p:cNvCxnSpPr>
            <a:cxnSpLocks/>
          </p:cNvCxnSpPr>
          <p:nvPr/>
        </p:nvCxnSpPr>
        <p:spPr>
          <a:xfrm flipH="1">
            <a:off x="6095997" y="549262"/>
            <a:ext cx="782626" cy="841390"/>
          </a:xfrm>
          <a:prstGeom prst="line">
            <a:avLst/>
          </a:prstGeom>
          <a:ln w="952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DAE190A-3FA8-EDB4-C407-E23F2506505B}"/>
              </a:ext>
            </a:extLst>
          </p:cNvPr>
          <p:cNvCxnSpPr>
            <a:cxnSpLocks/>
          </p:cNvCxnSpPr>
          <p:nvPr/>
        </p:nvCxnSpPr>
        <p:spPr>
          <a:xfrm flipH="1">
            <a:off x="6095997" y="436552"/>
            <a:ext cx="888431" cy="954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Arc 24">
            <a:extLst>
              <a:ext uri="{FF2B5EF4-FFF2-40B4-BE49-F238E27FC236}">
                <a16:creationId xmlns:a16="http://schemas.microsoft.com/office/drawing/2014/main" id="{5149453E-BB9F-FA53-63FC-A8F5CAA35314}"/>
              </a:ext>
            </a:extLst>
          </p:cNvPr>
          <p:cNvSpPr/>
          <p:nvPr/>
        </p:nvSpPr>
        <p:spPr>
          <a:xfrm>
            <a:off x="3878601" y="558540"/>
            <a:ext cx="4085180" cy="1608951"/>
          </a:xfrm>
          <a:prstGeom prst="arc">
            <a:avLst>
              <a:gd name="adj1" fmla="val 16890601"/>
              <a:gd name="adj2" fmla="val 19260241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E908879-43DB-31A7-0DCE-F074EA82087F}"/>
                  </a:ext>
                </a:extLst>
              </p:cNvPr>
              <p:cNvSpPr txBox="1"/>
              <p:nvPr/>
            </p:nvSpPr>
            <p:spPr>
              <a:xfrm>
                <a:off x="6274375" y="265817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b="0" i="1" smtClean="0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E908879-43DB-31A7-0DCE-F074EA820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4375" y="265817"/>
                <a:ext cx="36420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8970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Barrow</dc:creator>
  <cp:lastModifiedBy>Daniel Barrow</cp:lastModifiedBy>
  <cp:revision>1</cp:revision>
  <dcterms:created xsi:type="dcterms:W3CDTF">2022-05-21T16:45:06Z</dcterms:created>
  <dcterms:modified xsi:type="dcterms:W3CDTF">2022-05-21T16:59:12Z</dcterms:modified>
</cp:coreProperties>
</file>