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archive%20(11).zi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Saurav Bavar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 action="ppaction://hlinkfile"/>
              </a:rPr>
              <a:t>https://github.com/dbasaura/Applied-Data-Science-Capstone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06/02/2024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3021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saurav d bavar</cp:lastModifiedBy>
  <cp:revision>3</cp:revision>
  <dcterms:created xsi:type="dcterms:W3CDTF">2021-08-26T16:53:12Z</dcterms:created>
  <dcterms:modified xsi:type="dcterms:W3CDTF">2024-02-06T11:10:57Z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