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3" r:id="rId7"/>
    <p:sldId id="270" r:id="rId8"/>
    <p:sldId id="266" r:id="rId9"/>
    <p:sldId id="267" r:id="rId10"/>
    <p:sldId id="268" r:id="rId11"/>
    <p:sldId id="269" r:id="rId12"/>
    <p:sldId id="271" r:id="rId13"/>
    <p:sldId id="272"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CB7A68-9079-4BF4-B724-76BFA507A7B1}" v="8" dt="2023-06-28T03:10:11.1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v d bavar" userId="06814ece1d158d81" providerId="LiveId" clId="{71CB7A68-9079-4BF4-B724-76BFA507A7B1}"/>
    <pc:docChg chg="custSel addSld delSld modSld sldOrd">
      <pc:chgData name="saurav d bavar" userId="06814ece1d158d81" providerId="LiveId" clId="{71CB7A68-9079-4BF4-B724-76BFA507A7B1}" dt="2023-06-28T09:52:02.798" v="1017" actId="255"/>
      <pc:docMkLst>
        <pc:docMk/>
      </pc:docMkLst>
      <pc:sldChg chg="modSp mod">
        <pc:chgData name="saurav d bavar" userId="06814ece1d158d81" providerId="LiveId" clId="{71CB7A68-9079-4BF4-B724-76BFA507A7B1}" dt="2023-06-28T03:13:34.807" v="992" actId="20577"/>
        <pc:sldMkLst>
          <pc:docMk/>
          <pc:sldMk cId="3054873212" sldId="257"/>
        </pc:sldMkLst>
        <pc:spChg chg="mod">
          <ac:chgData name="saurav d bavar" userId="06814ece1d158d81" providerId="LiveId" clId="{71CB7A68-9079-4BF4-B724-76BFA507A7B1}" dt="2023-06-28T03:13:34.807" v="992" actId="20577"/>
          <ac:spMkLst>
            <pc:docMk/>
            <pc:sldMk cId="3054873212" sldId="257"/>
            <ac:spMk id="3" creationId="{69C57F6B-340B-DFAB-2BF4-4BF3438BA8FA}"/>
          </ac:spMkLst>
        </pc:spChg>
      </pc:sldChg>
      <pc:sldChg chg="modSp mod">
        <pc:chgData name="saurav d bavar" userId="06814ece1d158d81" providerId="LiveId" clId="{71CB7A68-9079-4BF4-B724-76BFA507A7B1}" dt="2023-06-19T16:05:36.835" v="195" actId="5793"/>
        <pc:sldMkLst>
          <pc:docMk/>
          <pc:sldMk cId="3216331081" sldId="258"/>
        </pc:sldMkLst>
        <pc:spChg chg="mod">
          <ac:chgData name="saurav d bavar" userId="06814ece1d158d81" providerId="LiveId" clId="{71CB7A68-9079-4BF4-B724-76BFA507A7B1}" dt="2023-06-19T16:05:36.835" v="195" actId="5793"/>
          <ac:spMkLst>
            <pc:docMk/>
            <pc:sldMk cId="3216331081" sldId="258"/>
            <ac:spMk id="3" creationId="{1677ADB6-4C8A-1E76-34B0-A85D59FB3397}"/>
          </ac:spMkLst>
        </pc:spChg>
      </pc:sldChg>
      <pc:sldChg chg="addSp delSp modSp mod ord">
        <pc:chgData name="saurav d bavar" userId="06814ece1d158d81" providerId="LiveId" clId="{71CB7A68-9079-4BF4-B724-76BFA507A7B1}" dt="2023-06-28T05:36:36.819" v="1003" actId="14100"/>
        <pc:sldMkLst>
          <pc:docMk/>
          <pc:sldMk cId="3130736942" sldId="260"/>
        </pc:sldMkLst>
        <pc:spChg chg="mod">
          <ac:chgData name="saurav d bavar" userId="06814ece1d158d81" providerId="LiveId" clId="{71CB7A68-9079-4BF4-B724-76BFA507A7B1}" dt="2023-06-19T16:10:26.071" v="271" actId="20577"/>
          <ac:spMkLst>
            <pc:docMk/>
            <pc:sldMk cId="3130736942" sldId="260"/>
            <ac:spMk id="2" creationId="{9E11211F-41DA-F3BD-44DC-7766E3226CC5}"/>
          </ac:spMkLst>
        </pc:spChg>
        <pc:spChg chg="del mod">
          <ac:chgData name="saurav d bavar" userId="06814ece1d158d81" providerId="LiveId" clId="{71CB7A68-9079-4BF4-B724-76BFA507A7B1}" dt="2023-06-19T16:12:00.661" v="279" actId="21"/>
          <ac:spMkLst>
            <pc:docMk/>
            <pc:sldMk cId="3130736942" sldId="260"/>
            <ac:spMk id="4" creationId="{FA71E73D-831F-3F42-DADB-4F2D9848F2E1}"/>
          </ac:spMkLst>
        </pc:spChg>
        <pc:spChg chg="add mod">
          <ac:chgData name="saurav d bavar" userId="06814ece1d158d81" providerId="LiveId" clId="{71CB7A68-9079-4BF4-B724-76BFA507A7B1}" dt="2023-06-28T05:36:21.435" v="1000" actId="27636"/>
          <ac:spMkLst>
            <pc:docMk/>
            <pc:sldMk cId="3130736942" sldId="260"/>
            <ac:spMk id="10" creationId="{B9783DC9-15DD-1D46-7337-554B237BB88F}"/>
          </ac:spMkLst>
        </pc:spChg>
        <pc:picChg chg="add del mod">
          <ac:chgData name="saurav d bavar" userId="06814ece1d158d81" providerId="LiveId" clId="{71CB7A68-9079-4BF4-B724-76BFA507A7B1}" dt="2023-06-19T02:52:25.593" v="187" actId="21"/>
          <ac:picMkLst>
            <pc:docMk/>
            <pc:sldMk cId="3130736942" sldId="260"/>
            <ac:picMk id="5" creationId="{8882168F-B7D7-37E5-A2C3-62AEC06B5C26}"/>
          </ac:picMkLst>
        </pc:picChg>
        <pc:picChg chg="add del mod">
          <ac:chgData name="saurav d bavar" userId="06814ece1d158d81" providerId="LiveId" clId="{71CB7A68-9079-4BF4-B724-76BFA507A7B1}" dt="2023-06-19T16:09:59.210" v="258" actId="21"/>
          <ac:picMkLst>
            <pc:docMk/>
            <pc:sldMk cId="3130736942" sldId="260"/>
            <ac:picMk id="7" creationId="{65C5C7B1-90CA-067F-1F6A-AC972C66BA3A}"/>
          </ac:picMkLst>
        </pc:picChg>
        <pc:picChg chg="add del mod">
          <ac:chgData name="saurav d bavar" userId="06814ece1d158d81" providerId="LiveId" clId="{71CB7A68-9079-4BF4-B724-76BFA507A7B1}" dt="2023-06-19T16:12:00.661" v="279" actId="21"/>
          <ac:picMkLst>
            <pc:docMk/>
            <pc:sldMk cId="3130736942" sldId="260"/>
            <ac:picMk id="8" creationId="{F55F74FF-4882-8072-A3A1-DEA2AAD4129D}"/>
          </ac:picMkLst>
        </pc:picChg>
        <pc:picChg chg="add mod">
          <ac:chgData name="saurav d bavar" userId="06814ece1d158d81" providerId="LiveId" clId="{71CB7A68-9079-4BF4-B724-76BFA507A7B1}" dt="2023-06-28T05:36:36.819" v="1003" actId="14100"/>
          <ac:picMkLst>
            <pc:docMk/>
            <pc:sldMk cId="3130736942" sldId="260"/>
            <ac:picMk id="11" creationId="{3244F07C-CE29-6563-80DE-354A3392A89E}"/>
          </ac:picMkLst>
        </pc:picChg>
      </pc:sldChg>
      <pc:sldChg chg="addSp delSp modSp mod ord">
        <pc:chgData name="saurav d bavar" userId="06814ece1d158d81" providerId="LiveId" clId="{71CB7A68-9079-4BF4-B724-76BFA507A7B1}" dt="2023-06-19T16:58:22.236" v="597" actId="20577"/>
        <pc:sldMkLst>
          <pc:docMk/>
          <pc:sldMk cId="1996405676" sldId="261"/>
        </pc:sldMkLst>
        <pc:spChg chg="mod">
          <ac:chgData name="saurav d bavar" userId="06814ece1d158d81" providerId="LiveId" clId="{71CB7A68-9079-4BF4-B724-76BFA507A7B1}" dt="2023-06-19T16:19:53.798" v="429" actId="122"/>
          <ac:spMkLst>
            <pc:docMk/>
            <pc:sldMk cId="1996405676" sldId="261"/>
            <ac:spMk id="2" creationId="{2CB47264-61F2-1A37-0C0A-05E924C6B2E9}"/>
          </ac:spMkLst>
        </pc:spChg>
        <pc:spChg chg="mod">
          <ac:chgData name="saurav d bavar" userId="06814ece1d158d81" providerId="LiveId" clId="{71CB7A68-9079-4BF4-B724-76BFA507A7B1}" dt="2023-06-19T16:58:22.236" v="597" actId="20577"/>
          <ac:spMkLst>
            <pc:docMk/>
            <pc:sldMk cId="1996405676" sldId="261"/>
            <ac:spMk id="3" creationId="{920C786E-B963-197B-1700-97EEF25599D4}"/>
          </ac:spMkLst>
        </pc:spChg>
        <pc:picChg chg="add del">
          <ac:chgData name="saurav d bavar" userId="06814ece1d158d81" providerId="LiveId" clId="{71CB7A68-9079-4BF4-B724-76BFA507A7B1}" dt="2023-06-19T16:13:19.227" v="318" actId="21"/>
          <ac:picMkLst>
            <pc:docMk/>
            <pc:sldMk cId="1996405676" sldId="261"/>
            <ac:picMk id="5" creationId="{D89F01CC-EA84-6A15-6247-6A6678F5E1AC}"/>
          </ac:picMkLst>
        </pc:picChg>
        <pc:picChg chg="add mod">
          <ac:chgData name="saurav d bavar" userId="06814ece1d158d81" providerId="LiveId" clId="{71CB7A68-9079-4BF4-B724-76BFA507A7B1}" dt="2023-06-19T16:25:17.459" v="556" actId="14100"/>
          <ac:picMkLst>
            <pc:docMk/>
            <pc:sldMk cId="1996405676" sldId="261"/>
            <ac:picMk id="7" creationId="{B5DFCD7F-3BD5-D5AE-F908-AA614799BA10}"/>
          </ac:picMkLst>
        </pc:picChg>
      </pc:sldChg>
      <pc:sldChg chg="ord">
        <pc:chgData name="saurav d bavar" userId="06814ece1d158d81" providerId="LiveId" clId="{71CB7A68-9079-4BF4-B724-76BFA507A7B1}" dt="2023-06-19T01:19:54.671" v="12"/>
        <pc:sldMkLst>
          <pc:docMk/>
          <pc:sldMk cId="2778790712" sldId="263"/>
        </pc:sldMkLst>
      </pc:sldChg>
      <pc:sldChg chg="del">
        <pc:chgData name="saurav d bavar" userId="06814ece1d158d81" providerId="LiveId" clId="{71CB7A68-9079-4BF4-B724-76BFA507A7B1}" dt="2023-06-19T17:04:41.894" v="598" actId="2696"/>
        <pc:sldMkLst>
          <pc:docMk/>
          <pc:sldMk cId="117334257" sldId="264"/>
        </pc:sldMkLst>
      </pc:sldChg>
      <pc:sldChg chg="del ord">
        <pc:chgData name="saurav d bavar" userId="06814ece1d158d81" providerId="LiveId" clId="{71CB7A68-9079-4BF4-B724-76BFA507A7B1}" dt="2023-06-28T03:10:21.174" v="903" actId="2696"/>
        <pc:sldMkLst>
          <pc:docMk/>
          <pc:sldMk cId="2157317360" sldId="265"/>
        </pc:sldMkLst>
      </pc:sldChg>
      <pc:sldChg chg="addSp modSp mod ord modClrScheme chgLayout">
        <pc:chgData name="saurav d bavar" userId="06814ece1d158d81" providerId="LiveId" clId="{71CB7A68-9079-4BF4-B724-76BFA507A7B1}" dt="2023-06-19T01:31:02.010" v="118" actId="14100"/>
        <pc:sldMkLst>
          <pc:docMk/>
          <pc:sldMk cId="2908619044" sldId="266"/>
        </pc:sldMkLst>
        <pc:spChg chg="add mod ord">
          <ac:chgData name="saurav d bavar" userId="06814ece1d158d81" providerId="LiveId" clId="{71CB7A68-9079-4BF4-B724-76BFA507A7B1}" dt="2023-06-19T01:29:49.283" v="110" actId="313"/>
          <ac:spMkLst>
            <pc:docMk/>
            <pc:sldMk cId="2908619044" sldId="266"/>
            <ac:spMk id="2" creationId="{F12371E5-C59B-6D3F-B1F5-1DAEC836CD55}"/>
          </ac:spMkLst>
        </pc:spChg>
        <pc:spChg chg="mod ord">
          <ac:chgData name="saurav d bavar" userId="06814ece1d158d81" providerId="LiveId" clId="{71CB7A68-9079-4BF4-B724-76BFA507A7B1}" dt="2023-06-19T01:30:55.897" v="117" actId="255"/>
          <ac:spMkLst>
            <pc:docMk/>
            <pc:sldMk cId="2908619044" sldId="266"/>
            <ac:spMk id="3" creationId="{C4B6301E-FC16-9BBB-9202-90324264DFE8}"/>
          </ac:spMkLst>
        </pc:spChg>
        <pc:picChg chg="mod">
          <ac:chgData name="saurav d bavar" userId="06814ece1d158d81" providerId="LiveId" clId="{71CB7A68-9079-4BF4-B724-76BFA507A7B1}" dt="2023-06-19T01:31:02.010" v="118" actId="14100"/>
          <ac:picMkLst>
            <pc:docMk/>
            <pc:sldMk cId="2908619044" sldId="266"/>
            <ac:picMk id="5" creationId="{FA9C52E4-9767-7A39-8B07-249E0658D655}"/>
          </ac:picMkLst>
        </pc:picChg>
      </pc:sldChg>
      <pc:sldChg chg="addSp delSp modSp new mod ord modClrScheme chgLayout">
        <pc:chgData name="saurav d bavar" userId="06814ece1d158d81" providerId="LiveId" clId="{71CB7A68-9079-4BF4-B724-76BFA507A7B1}" dt="2023-06-19T01:31:15.222" v="120" actId="14100"/>
        <pc:sldMkLst>
          <pc:docMk/>
          <pc:sldMk cId="1768153015" sldId="267"/>
        </pc:sldMkLst>
        <pc:spChg chg="del mod ord">
          <ac:chgData name="saurav d bavar" userId="06814ece1d158d81" providerId="LiveId" clId="{71CB7A68-9079-4BF4-B724-76BFA507A7B1}" dt="2023-06-19T01:24:55.019" v="82" actId="700"/>
          <ac:spMkLst>
            <pc:docMk/>
            <pc:sldMk cId="1768153015" sldId="267"/>
            <ac:spMk id="2" creationId="{E59239EB-DA70-7C5D-3345-F0773F62C07F}"/>
          </ac:spMkLst>
        </pc:spChg>
        <pc:spChg chg="del mod ord">
          <ac:chgData name="saurav d bavar" userId="06814ece1d158d81" providerId="LiveId" clId="{71CB7A68-9079-4BF4-B724-76BFA507A7B1}" dt="2023-06-19T01:24:55.019" v="82" actId="700"/>
          <ac:spMkLst>
            <pc:docMk/>
            <pc:sldMk cId="1768153015" sldId="267"/>
            <ac:spMk id="3" creationId="{D3EC1964-D0AC-A941-13B5-51A3C53D44BB}"/>
          </ac:spMkLst>
        </pc:spChg>
        <pc:spChg chg="add mod ord">
          <ac:chgData name="saurav d bavar" userId="06814ece1d158d81" providerId="LiveId" clId="{71CB7A68-9079-4BF4-B724-76BFA507A7B1}" dt="2023-06-19T01:24:55.019" v="82" actId="700"/>
          <ac:spMkLst>
            <pc:docMk/>
            <pc:sldMk cId="1768153015" sldId="267"/>
            <ac:spMk id="4" creationId="{31213D7F-F3AE-51C5-A921-84387EDB3F95}"/>
          </ac:spMkLst>
        </pc:spChg>
        <pc:spChg chg="add mod ord">
          <ac:chgData name="saurav d bavar" userId="06814ece1d158d81" providerId="LiveId" clId="{71CB7A68-9079-4BF4-B724-76BFA507A7B1}" dt="2023-06-19T01:31:10.130" v="119" actId="255"/>
          <ac:spMkLst>
            <pc:docMk/>
            <pc:sldMk cId="1768153015" sldId="267"/>
            <ac:spMk id="5" creationId="{A9B4AB3E-82AE-2E23-B0E9-E16F4DCB3267}"/>
          </ac:spMkLst>
        </pc:spChg>
        <pc:picChg chg="add mod">
          <ac:chgData name="saurav d bavar" userId="06814ece1d158d81" providerId="LiveId" clId="{71CB7A68-9079-4BF4-B724-76BFA507A7B1}" dt="2023-06-19T01:31:15.222" v="120" actId="14100"/>
          <ac:picMkLst>
            <pc:docMk/>
            <pc:sldMk cId="1768153015" sldId="267"/>
            <ac:picMk id="6" creationId="{CCBF86DD-928C-C59A-D112-71C190574840}"/>
          </ac:picMkLst>
        </pc:picChg>
      </pc:sldChg>
      <pc:sldChg chg="addSp delSp modSp new mod">
        <pc:chgData name="saurav d bavar" userId="06814ece1d158d81" providerId="LiveId" clId="{71CB7A68-9079-4BF4-B724-76BFA507A7B1}" dt="2023-06-19T01:32:40.271" v="132" actId="14100"/>
        <pc:sldMkLst>
          <pc:docMk/>
          <pc:sldMk cId="796757485" sldId="268"/>
        </pc:sldMkLst>
        <pc:spChg chg="del">
          <ac:chgData name="saurav d bavar" userId="06814ece1d158d81" providerId="LiveId" clId="{71CB7A68-9079-4BF4-B724-76BFA507A7B1}" dt="2023-06-19T01:28:11.516" v="100" actId="22"/>
          <ac:spMkLst>
            <pc:docMk/>
            <pc:sldMk cId="796757485" sldId="268"/>
            <ac:spMk id="3" creationId="{F9A44555-7B12-1EFF-0A19-CC2D41B28871}"/>
          </ac:spMkLst>
        </pc:spChg>
        <pc:spChg chg="add mod">
          <ac:chgData name="saurav d bavar" userId="06814ece1d158d81" providerId="LiveId" clId="{71CB7A68-9079-4BF4-B724-76BFA507A7B1}" dt="2023-06-19T01:31:37.446" v="125" actId="5793"/>
          <ac:spMkLst>
            <pc:docMk/>
            <pc:sldMk cId="796757485" sldId="268"/>
            <ac:spMk id="7" creationId="{D7FD8675-87BF-6765-135F-65D8D600B084}"/>
          </ac:spMkLst>
        </pc:spChg>
        <pc:picChg chg="add del mod ord">
          <ac:chgData name="saurav d bavar" userId="06814ece1d158d81" providerId="LiveId" clId="{71CB7A68-9079-4BF4-B724-76BFA507A7B1}" dt="2023-06-19T01:29:56.091" v="111" actId="21"/>
          <ac:picMkLst>
            <pc:docMk/>
            <pc:sldMk cId="796757485" sldId="268"/>
            <ac:picMk id="5" creationId="{D8F19D92-D0FD-A244-15F2-FC0E3B195AC9}"/>
          </ac:picMkLst>
        </pc:picChg>
        <pc:picChg chg="add mod">
          <ac:chgData name="saurav d bavar" userId="06814ece1d158d81" providerId="LiveId" clId="{71CB7A68-9079-4BF4-B724-76BFA507A7B1}" dt="2023-06-19T01:32:40.271" v="132" actId="14100"/>
          <ac:picMkLst>
            <pc:docMk/>
            <pc:sldMk cId="796757485" sldId="268"/>
            <ac:picMk id="8" creationId="{381B3228-B4E0-318E-C584-18A6F9D1BDAD}"/>
          </ac:picMkLst>
        </pc:picChg>
      </pc:sldChg>
      <pc:sldChg chg="addSp delSp modSp new mod">
        <pc:chgData name="saurav d bavar" userId="06814ece1d158d81" providerId="LiveId" clId="{71CB7A68-9079-4BF4-B724-76BFA507A7B1}" dt="2023-06-28T03:12:38.695" v="975" actId="255"/>
        <pc:sldMkLst>
          <pc:docMk/>
          <pc:sldMk cId="1723103982" sldId="269"/>
        </pc:sldMkLst>
        <pc:spChg chg="mod">
          <ac:chgData name="saurav d bavar" userId="06814ece1d158d81" providerId="LiveId" clId="{71CB7A68-9079-4BF4-B724-76BFA507A7B1}" dt="2023-06-19T17:09:16.353" v="658" actId="20577"/>
          <ac:spMkLst>
            <pc:docMk/>
            <pc:sldMk cId="1723103982" sldId="269"/>
            <ac:spMk id="2" creationId="{FD8BF34C-2267-79FA-0324-579B5C029D0D}"/>
          </ac:spMkLst>
        </pc:spChg>
        <pc:spChg chg="del">
          <ac:chgData name="saurav d bavar" userId="06814ece1d158d81" providerId="LiveId" clId="{71CB7A68-9079-4BF4-B724-76BFA507A7B1}" dt="2023-06-19T01:32:17.807" v="127" actId="22"/>
          <ac:spMkLst>
            <pc:docMk/>
            <pc:sldMk cId="1723103982" sldId="269"/>
            <ac:spMk id="3" creationId="{229F4E25-A0B3-04B7-AB10-1796797F0C23}"/>
          </ac:spMkLst>
        </pc:spChg>
        <pc:spChg chg="add mod">
          <ac:chgData name="saurav d bavar" userId="06814ece1d158d81" providerId="LiveId" clId="{71CB7A68-9079-4BF4-B724-76BFA507A7B1}" dt="2023-06-28T03:12:38.695" v="975" actId="255"/>
          <ac:spMkLst>
            <pc:docMk/>
            <pc:sldMk cId="1723103982" sldId="269"/>
            <ac:spMk id="7" creationId="{E9165239-4665-F569-6E1C-AEF10997E5B2}"/>
          </ac:spMkLst>
        </pc:spChg>
        <pc:picChg chg="add del mod ord">
          <ac:chgData name="saurav d bavar" userId="06814ece1d158d81" providerId="LiveId" clId="{71CB7A68-9079-4BF4-B724-76BFA507A7B1}" dt="2023-06-19T01:35:51.002" v="133" actId="21"/>
          <ac:picMkLst>
            <pc:docMk/>
            <pc:sldMk cId="1723103982" sldId="269"/>
            <ac:picMk id="5" creationId="{D1FDA025-B357-0518-E580-B226FB80F15D}"/>
          </ac:picMkLst>
        </pc:picChg>
      </pc:sldChg>
      <pc:sldChg chg="addSp modSp new mod">
        <pc:chgData name="saurav d bavar" userId="06814ece1d158d81" providerId="LiveId" clId="{71CB7A68-9079-4BF4-B724-76BFA507A7B1}" dt="2023-06-28T03:10:11.174" v="902"/>
        <pc:sldMkLst>
          <pc:docMk/>
          <pc:sldMk cId="3388682107" sldId="270"/>
        </pc:sldMkLst>
        <pc:spChg chg="mod">
          <ac:chgData name="saurav d bavar" userId="06814ece1d158d81" providerId="LiveId" clId="{71CB7A68-9079-4BF4-B724-76BFA507A7B1}" dt="2023-06-28T03:09:44.861" v="899" actId="1076"/>
          <ac:spMkLst>
            <pc:docMk/>
            <pc:sldMk cId="3388682107" sldId="270"/>
            <ac:spMk id="2" creationId="{0052470D-5A0A-5DAE-FDCD-96C39AD4CA09}"/>
          </ac:spMkLst>
        </pc:spChg>
        <pc:spChg chg="mod">
          <ac:chgData name="saurav d bavar" userId="06814ece1d158d81" providerId="LiveId" clId="{71CB7A68-9079-4BF4-B724-76BFA507A7B1}" dt="2023-06-28T03:10:03.081" v="901" actId="1076"/>
          <ac:spMkLst>
            <pc:docMk/>
            <pc:sldMk cId="3388682107" sldId="270"/>
            <ac:spMk id="3" creationId="{FC71F2BF-B5D5-C761-85D0-C0A8CCA3A1E2}"/>
          </ac:spMkLst>
        </pc:spChg>
        <pc:picChg chg="add mod">
          <ac:chgData name="saurav d bavar" userId="06814ece1d158d81" providerId="LiveId" clId="{71CB7A68-9079-4BF4-B724-76BFA507A7B1}" dt="2023-06-28T03:10:11.174" v="902"/>
          <ac:picMkLst>
            <pc:docMk/>
            <pc:sldMk cId="3388682107" sldId="270"/>
            <ac:picMk id="4" creationId="{E102AB18-60C7-C8E9-FE95-8E04F1633DDA}"/>
          </ac:picMkLst>
        </pc:picChg>
      </pc:sldChg>
      <pc:sldChg chg="addSp modSp new mod">
        <pc:chgData name="saurav d bavar" userId="06814ece1d158d81" providerId="LiveId" clId="{71CB7A68-9079-4BF4-B724-76BFA507A7B1}" dt="2023-06-19T17:12:16.964" v="698" actId="14100"/>
        <pc:sldMkLst>
          <pc:docMk/>
          <pc:sldMk cId="1304346244" sldId="271"/>
        </pc:sldMkLst>
        <pc:spChg chg="mod">
          <ac:chgData name="saurav d bavar" userId="06814ece1d158d81" providerId="LiveId" clId="{71CB7A68-9079-4BF4-B724-76BFA507A7B1}" dt="2023-06-19T17:11:04.582" v="689" actId="20577"/>
          <ac:spMkLst>
            <pc:docMk/>
            <pc:sldMk cId="1304346244" sldId="271"/>
            <ac:spMk id="2" creationId="{74B874B7-D91C-ED41-ECBC-D4FC9C5A008D}"/>
          </ac:spMkLst>
        </pc:spChg>
        <pc:spChg chg="mod">
          <ac:chgData name="saurav d bavar" userId="06814ece1d158d81" providerId="LiveId" clId="{71CB7A68-9079-4BF4-B724-76BFA507A7B1}" dt="2023-06-19T17:11:59.810" v="692" actId="14100"/>
          <ac:spMkLst>
            <pc:docMk/>
            <pc:sldMk cId="1304346244" sldId="271"/>
            <ac:spMk id="3" creationId="{912F7A4F-D969-A948-04F5-6A0E3244EBFB}"/>
          </ac:spMkLst>
        </pc:spChg>
        <pc:picChg chg="add mod">
          <ac:chgData name="saurav d bavar" userId="06814ece1d158d81" providerId="LiveId" clId="{71CB7A68-9079-4BF4-B724-76BFA507A7B1}" dt="2023-06-19T17:12:16.964" v="698" actId="14100"/>
          <ac:picMkLst>
            <pc:docMk/>
            <pc:sldMk cId="1304346244" sldId="271"/>
            <ac:picMk id="5" creationId="{D94AB552-E480-96AC-9AA8-195F98107942}"/>
          </ac:picMkLst>
        </pc:picChg>
      </pc:sldChg>
      <pc:sldChg chg="addSp modSp new mod">
        <pc:chgData name="saurav d bavar" userId="06814ece1d158d81" providerId="LiveId" clId="{71CB7A68-9079-4BF4-B724-76BFA507A7B1}" dt="2023-06-28T02:57:52.228" v="894" actId="20577"/>
        <pc:sldMkLst>
          <pc:docMk/>
          <pc:sldMk cId="1650343985" sldId="272"/>
        </pc:sldMkLst>
        <pc:spChg chg="mod">
          <ac:chgData name="saurav d bavar" userId="06814ece1d158d81" providerId="LiveId" clId="{71CB7A68-9079-4BF4-B724-76BFA507A7B1}" dt="2023-06-19T17:14:56.180" v="839" actId="20577"/>
          <ac:spMkLst>
            <pc:docMk/>
            <pc:sldMk cId="1650343985" sldId="272"/>
            <ac:spMk id="2" creationId="{74E45F38-8767-B10D-18A0-8DCD516D39AB}"/>
          </ac:spMkLst>
        </pc:spChg>
        <pc:spChg chg="mod">
          <ac:chgData name="saurav d bavar" userId="06814ece1d158d81" providerId="LiveId" clId="{71CB7A68-9079-4BF4-B724-76BFA507A7B1}" dt="2023-06-28T02:57:52.228" v="894" actId="20577"/>
          <ac:spMkLst>
            <pc:docMk/>
            <pc:sldMk cId="1650343985" sldId="272"/>
            <ac:spMk id="3" creationId="{AF84A3DE-3A0A-6CDF-A115-ED38296DEB77}"/>
          </ac:spMkLst>
        </pc:spChg>
        <pc:picChg chg="add mod">
          <ac:chgData name="saurav d bavar" userId="06814ece1d158d81" providerId="LiveId" clId="{71CB7A68-9079-4BF4-B724-76BFA507A7B1}" dt="2023-06-19T17:17:04.201" v="849" actId="14100"/>
          <ac:picMkLst>
            <pc:docMk/>
            <pc:sldMk cId="1650343985" sldId="272"/>
            <ac:picMk id="5" creationId="{5181EFD0-FAE7-3057-5325-C02AF913B630}"/>
          </ac:picMkLst>
        </pc:picChg>
      </pc:sldChg>
      <pc:sldChg chg="modSp new mod">
        <pc:chgData name="saurav d bavar" userId="06814ece1d158d81" providerId="LiveId" clId="{71CB7A68-9079-4BF4-B724-76BFA507A7B1}" dt="2023-06-19T17:24:22.146" v="883" actId="20577"/>
        <pc:sldMkLst>
          <pc:docMk/>
          <pc:sldMk cId="1052706288" sldId="273"/>
        </pc:sldMkLst>
        <pc:spChg chg="mod">
          <ac:chgData name="saurav d bavar" userId="06814ece1d158d81" providerId="LiveId" clId="{71CB7A68-9079-4BF4-B724-76BFA507A7B1}" dt="2023-06-19T17:19:16.448" v="864" actId="1076"/>
          <ac:spMkLst>
            <pc:docMk/>
            <pc:sldMk cId="1052706288" sldId="273"/>
            <ac:spMk id="2" creationId="{D781417A-8CD3-D914-7299-F48CC74F39AB}"/>
          </ac:spMkLst>
        </pc:spChg>
        <pc:spChg chg="mod">
          <ac:chgData name="saurav d bavar" userId="06814ece1d158d81" providerId="LiveId" clId="{71CB7A68-9079-4BF4-B724-76BFA507A7B1}" dt="2023-06-19T17:24:22.146" v="883" actId="20577"/>
          <ac:spMkLst>
            <pc:docMk/>
            <pc:sldMk cId="1052706288" sldId="273"/>
            <ac:spMk id="3" creationId="{951E25C2-A5F0-CA8F-E722-DACB2229A74D}"/>
          </ac:spMkLst>
        </pc:spChg>
      </pc:sldChg>
      <pc:sldChg chg="delSp modSp new mod">
        <pc:chgData name="saurav d bavar" userId="06814ece1d158d81" providerId="LiveId" clId="{71CB7A68-9079-4BF4-B724-76BFA507A7B1}" dt="2023-06-28T09:52:02.798" v="1017" actId="255"/>
        <pc:sldMkLst>
          <pc:docMk/>
          <pc:sldMk cId="3894645390" sldId="274"/>
        </pc:sldMkLst>
        <pc:spChg chg="del">
          <ac:chgData name="saurav d bavar" userId="06814ece1d158d81" providerId="LiveId" clId="{71CB7A68-9079-4BF4-B724-76BFA507A7B1}" dt="2023-06-28T09:51:40.605" v="1005" actId="21"/>
          <ac:spMkLst>
            <pc:docMk/>
            <pc:sldMk cId="3894645390" sldId="274"/>
            <ac:spMk id="2" creationId="{D1124BE0-9A00-D126-923E-85F1A6D67EEC}"/>
          </ac:spMkLst>
        </pc:spChg>
        <pc:spChg chg="mod">
          <ac:chgData name="saurav d bavar" userId="06814ece1d158d81" providerId="LiveId" clId="{71CB7A68-9079-4BF4-B724-76BFA507A7B1}" dt="2023-06-28T09:52:02.798" v="1017" actId="255"/>
          <ac:spMkLst>
            <pc:docMk/>
            <pc:sldMk cId="3894645390" sldId="274"/>
            <ac:spMk id="3" creationId="{C26B224F-3247-D5C4-AA5F-A0FA233B3B3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9DEF7-9F65-4328-98E7-DA3643863707}"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4E231-FC20-47E0-BC59-B44A95A9E11E}" type="slidenum">
              <a:rPr lang="en-IN" smtClean="0"/>
              <a:t>‹#›</a:t>
            </a:fld>
            <a:endParaRPr lang="en-IN"/>
          </a:p>
        </p:txBody>
      </p:sp>
    </p:spTree>
    <p:extLst>
      <p:ext uri="{BB962C8B-B14F-4D97-AF65-F5344CB8AC3E}">
        <p14:creationId xmlns:p14="http://schemas.microsoft.com/office/powerpoint/2010/main" val="2631264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9DEF7-9F65-4328-98E7-DA3643863707}"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4E231-FC20-47E0-BC59-B44A95A9E11E}" type="slidenum">
              <a:rPr lang="en-IN" smtClean="0"/>
              <a:t>‹#›</a:t>
            </a:fld>
            <a:endParaRPr lang="en-IN"/>
          </a:p>
        </p:txBody>
      </p:sp>
    </p:spTree>
    <p:extLst>
      <p:ext uri="{BB962C8B-B14F-4D97-AF65-F5344CB8AC3E}">
        <p14:creationId xmlns:p14="http://schemas.microsoft.com/office/powerpoint/2010/main" val="138601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9DEF7-9F65-4328-98E7-DA3643863707}"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4E231-FC20-47E0-BC59-B44A95A9E11E}" type="slidenum">
              <a:rPr lang="en-IN" smtClean="0"/>
              <a:t>‹#›</a:t>
            </a:fld>
            <a:endParaRPr lang="en-IN"/>
          </a:p>
        </p:txBody>
      </p:sp>
    </p:spTree>
    <p:extLst>
      <p:ext uri="{BB962C8B-B14F-4D97-AF65-F5344CB8AC3E}">
        <p14:creationId xmlns:p14="http://schemas.microsoft.com/office/powerpoint/2010/main" val="38527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9DEF7-9F65-4328-98E7-DA3643863707}"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4E231-FC20-47E0-BC59-B44A95A9E11E}" type="slidenum">
              <a:rPr lang="en-IN" smtClean="0"/>
              <a:t>‹#›</a:t>
            </a:fld>
            <a:endParaRPr lang="en-IN"/>
          </a:p>
        </p:txBody>
      </p:sp>
    </p:spTree>
    <p:extLst>
      <p:ext uri="{BB962C8B-B14F-4D97-AF65-F5344CB8AC3E}">
        <p14:creationId xmlns:p14="http://schemas.microsoft.com/office/powerpoint/2010/main" val="2444660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9DEF7-9F65-4328-98E7-DA3643863707}"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4E231-FC20-47E0-BC59-B44A95A9E11E}" type="slidenum">
              <a:rPr lang="en-IN" smtClean="0"/>
              <a:t>‹#›</a:t>
            </a:fld>
            <a:endParaRPr lang="en-IN"/>
          </a:p>
        </p:txBody>
      </p:sp>
    </p:spTree>
    <p:extLst>
      <p:ext uri="{BB962C8B-B14F-4D97-AF65-F5344CB8AC3E}">
        <p14:creationId xmlns:p14="http://schemas.microsoft.com/office/powerpoint/2010/main" val="3564326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9DEF7-9F65-4328-98E7-DA3643863707}" type="datetimeFigureOut">
              <a:rPr lang="en-IN" smtClean="0"/>
              <a:t>28-06-2023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14E231-FC20-47E0-BC59-B44A95A9E11E}" type="slidenum">
              <a:rPr lang="en-IN" smtClean="0"/>
              <a:t>‹#›</a:t>
            </a:fld>
            <a:endParaRPr lang="en-IN"/>
          </a:p>
        </p:txBody>
      </p:sp>
    </p:spTree>
    <p:extLst>
      <p:ext uri="{BB962C8B-B14F-4D97-AF65-F5344CB8AC3E}">
        <p14:creationId xmlns:p14="http://schemas.microsoft.com/office/powerpoint/2010/main" val="135798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9DEF7-9F65-4328-98E7-DA3643863707}" type="datetimeFigureOut">
              <a:rPr lang="en-IN" smtClean="0"/>
              <a:t>28-06-2023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14E231-FC20-47E0-BC59-B44A95A9E11E}" type="slidenum">
              <a:rPr lang="en-IN" smtClean="0"/>
              <a:t>‹#›</a:t>
            </a:fld>
            <a:endParaRPr lang="en-IN"/>
          </a:p>
        </p:txBody>
      </p:sp>
    </p:spTree>
    <p:extLst>
      <p:ext uri="{BB962C8B-B14F-4D97-AF65-F5344CB8AC3E}">
        <p14:creationId xmlns:p14="http://schemas.microsoft.com/office/powerpoint/2010/main" val="3935499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A9DEF7-9F65-4328-98E7-DA3643863707}" type="datetimeFigureOut">
              <a:rPr lang="en-IN" smtClean="0"/>
              <a:t>28-06-2023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14E231-FC20-47E0-BC59-B44A95A9E11E}" type="slidenum">
              <a:rPr lang="en-IN" smtClean="0"/>
              <a:t>‹#›</a:t>
            </a:fld>
            <a:endParaRPr lang="en-IN"/>
          </a:p>
        </p:txBody>
      </p:sp>
    </p:spTree>
    <p:extLst>
      <p:ext uri="{BB962C8B-B14F-4D97-AF65-F5344CB8AC3E}">
        <p14:creationId xmlns:p14="http://schemas.microsoft.com/office/powerpoint/2010/main" val="273212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9DEF7-9F65-4328-98E7-DA3643863707}" type="datetimeFigureOut">
              <a:rPr lang="en-IN" smtClean="0"/>
              <a:t>28-06-2023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14E231-FC20-47E0-BC59-B44A95A9E11E}" type="slidenum">
              <a:rPr lang="en-IN" smtClean="0"/>
              <a:t>‹#›</a:t>
            </a:fld>
            <a:endParaRPr lang="en-IN"/>
          </a:p>
        </p:txBody>
      </p:sp>
    </p:spTree>
    <p:extLst>
      <p:ext uri="{BB962C8B-B14F-4D97-AF65-F5344CB8AC3E}">
        <p14:creationId xmlns:p14="http://schemas.microsoft.com/office/powerpoint/2010/main" val="843454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9DEF7-9F65-4328-98E7-DA3643863707}" type="datetimeFigureOut">
              <a:rPr lang="en-IN" smtClean="0"/>
              <a:t>28-06-2023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14E231-FC20-47E0-BC59-B44A95A9E11E}" type="slidenum">
              <a:rPr lang="en-IN" smtClean="0"/>
              <a:t>‹#›</a:t>
            </a:fld>
            <a:endParaRPr lang="en-IN"/>
          </a:p>
        </p:txBody>
      </p:sp>
    </p:spTree>
    <p:extLst>
      <p:ext uri="{BB962C8B-B14F-4D97-AF65-F5344CB8AC3E}">
        <p14:creationId xmlns:p14="http://schemas.microsoft.com/office/powerpoint/2010/main" val="4090482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9DEF7-9F65-4328-98E7-DA3643863707}" type="datetimeFigureOut">
              <a:rPr lang="en-IN" smtClean="0"/>
              <a:t>28-06-2023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14E231-FC20-47E0-BC59-B44A95A9E11E}" type="slidenum">
              <a:rPr lang="en-IN" smtClean="0"/>
              <a:t>‹#›</a:t>
            </a:fld>
            <a:endParaRPr lang="en-IN"/>
          </a:p>
        </p:txBody>
      </p:sp>
    </p:spTree>
    <p:extLst>
      <p:ext uri="{BB962C8B-B14F-4D97-AF65-F5344CB8AC3E}">
        <p14:creationId xmlns:p14="http://schemas.microsoft.com/office/powerpoint/2010/main" val="86305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9DEF7-9F65-4328-98E7-DA3643863707}" type="datetimeFigureOut">
              <a:rPr lang="en-IN" smtClean="0"/>
              <a:t>28-06-2023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4E231-FC20-47E0-BC59-B44A95A9E11E}" type="slidenum">
              <a:rPr lang="en-IN" smtClean="0"/>
              <a:t>‹#›</a:t>
            </a:fld>
            <a:endParaRPr lang="en-IN"/>
          </a:p>
        </p:txBody>
      </p:sp>
    </p:spTree>
    <p:extLst>
      <p:ext uri="{BB962C8B-B14F-4D97-AF65-F5344CB8AC3E}">
        <p14:creationId xmlns:p14="http://schemas.microsoft.com/office/powerpoint/2010/main" val="27968183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irjet.net/archives/V6/i4/IRJET-V6I4677.pdf" TargetMode="External"/><Relationship Id="rId2" Type="http://schemas.openxmlformats.org/officeDocument/2006/relationships/hyperlink" Target="https://www.kaggle.com/datasets/iamsouravbanerjee/house-rent-prediction-dataset" TargetMode="External"/><Relationship Id="rId1" Type="http://schemas.openxmlformats.org/officeDocument/2006/relationships/slideLayout" Target="../slideLayouts/slideLayout1.xml"/><Relationship Id="rId4" Type="http://schemas.openxmlformats.org/officeDocument/2006/relationships/hyperlink" Target="https://www.ijraset.com/research-paper/prediction-of-house-price-using-m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1A29-1831-D21C-D1AB-7772735FE938}"/>
              </a:ext>
            </a:extLst>
          </p:cNvPr>
          <p:cNvSpPr>
            <a:spLocks noGrp="1"/>
          </p:cNvSpPr>
          <p:nvPr>
            <p:ph type="ctrTitle"/>
          </p:nvPr>
        </p:nvSpPr>
        <p:spPr/>
        <p:txBody>
          <a:bodyPr/>
          <a:lstStyle/>
          <a:p>
            <a:r>
              <a:rPr lang="en-IN" dirty="0"/>
              <a:t>House Rent Forecasting: Using LSTM Network</a:t>
            </a:r>
          </a:p>
        </p:txBody>
      </p:sp>
      <p:sp>
        <p:nvSpPr>
          <p:cNvPr id="3" name="Subtitle 2">
            <a:extLst>
              <a:ext uri="{FF2B5EF4-FFF2-40B4-BE49-F238E27FC236}">
                <a16:creationId xmlns:a16="http://schemas.microsoft.com/office/drawing/2014/main" id="{F98E12FE-775C-094E-79FD-0C317831762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361873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17C9D-2A90-3501-559D-A684BB2D8483}"/>
              </a:ext>
            </a:extLst>
          </p:cNvPr>
          <p:cNvSpPr>
            <a:spLocks noGrp="1"/>
          </p:cNvSpPr>
          <p:nvPr>
            <p:ph type="title"/>
          </p:nvPr>
        </p:nvSpPr>
        <p:spPr/>
        <p:txBody>
          <a:bodyPr/>
          <a:lstStyle/>
          <a:p>
            <a:endParaRPr lang="en-IN"/>
          </a:p>
        </p:txBody>
      </p:sp>
      <p:sp>
        <p:nvSpPr>
          <p:cNvPr id="7" name="Content Placeholder 6">
            <a:extLst>
              <a:ext uri="{FF2B5EF4-FFF2-40B4-BE49-F238E27FC236}">
                <a16:creationId xmlns:a16="http://schemas.microsoft.com/office/drawing/2014/main" id="{D7FD8675-87BF-6765-135F-65D8D600B084}"/>
              </a:ext>
            </a:extLst>
          </p:cNvPr>
          <p:cNvSpPr>
            <a:spLocks noGrp="1"/>
          </p:cNvSpPr>
          <p:nvPr>
            <p:ph idx="1"/>
          </p:nvPr>
        </p:nvSpPr>
        <p:spPr/>
        <p:txBody>
          <a:bodyPr>
            <a:normAutofit/>
          </a:bodyPr>
          <a:lstStyle/>
          <a:p>
            <a:pPr marL="0" indent="0">
              <a:buNone/>
            </a:pPr>
            <a:r>
              <a:rPr lang="en-US" sz="1800" b="0" dirty="0">
                <a:effectLst/>
                <a:latin typeface="Courier New" panose="02070309020205020404" pitchFamily="49" charset="0"/>
              </a:rPr>
              <a:t>figure = </a:t>
            </a:r>
            <a:r>
              <a:rPr lang="en-US" sz="1800" b="0" dirty="0" err="1">
                <a:effectLst/>
                <a:latin typeface="Courier New" panose="02070309020205020404" pitchFamily="49" charset="0"/>
              </a:rPr>
              <a:t>px.bar</a:t>
            </a:r>
            <a:r>
              <a:rPr lang="en-US" sz="1800" b="0" dirty="0">
                <a:effectLst/>
                <a:latin typeface="Courier New" panose="02070309020205020404" pitchFamily="49" charset="0"/>
              </a:rPr>
              <a:t>(data, x=data["City"],</a:t>
            </a:r>
          </a:p>
          <a:p>
            <a:pPr marL="0" indent="0">
              <a:buNone/>
            </a:pPr>
            <a:r>
              <a:rPr lang="en-US" sz="1800" b="0" dirty="0">
                <a:effectLst/>
                <a:latin typeface="Courier New" panose="02070309020205020404" pitchFamily="49" charset="0"/>
              </a:rPr>
              <a:t>                y = data["Rent"],</a:t>
            </a:r>
          </a:p>
          <a:p>
            <a:pPr marL="0" indent="0">
              <a:buNone/>
            </a:pPr>
            <a:r>
              <a:rPr lang="en-US" sz="1800" b="0" dirty="0">
                <a:effectLst/>
                <a:latin typeface="Courier New" panose="02070309020205020404" pitchFamily="49" charset="0"/>
              </a:rPr>
              <a:t>                color = data["Furnishing Status"],</a:t>
            </a:r>
          </a:p>
          <a:p>
            <a:pPr marL="0" indent="0">
              <a:buNone/>
            </a:pPr>
            <a:r>
              <a:rPr lang="en-US" sz="1800" b="0" dirty="0">
                <a:effectLst/>
                <a:latin typeface="Courier New" panose="02070309020205020404" pitchFamily="49" charset="0"/>
              </a:rPr>
              <a:t>            title="Rent in Different Cities According to Furnishing Status")</a:t>
            </a:r>
          </a:p>
          <a:p>
            <a:pPr marL="0" indent="0">
              <a:buNone/>
            </a:pPr>
            <a:r>
              <a:rPr lang="en-US" sz="1800" b="0" dirty="0" err="1">
                <a:effectLst/>
                <a:latin typeface="Courier New" panose="02070309020205020404" pitchFamily="49" charset="0"/>
              </a:rPr>
              <a:t>figure.show</a:t>
            </a:r>
            <a:r>
              <a:rPr lang="en-US" sz="1800" b="0" dirty="0">
                <a:effectLst/>
                <a:latin typeface="Courier New" panose="02070309020205020404" pitchFamily="49" charset="0"/>
              </a:rPr>
              <a:t>()</a:t>
            </a:r>
          </a:p>
          <a:p>
            <a:endParaRPr lang="en-IN" sz="2400" dirty="0"/>
          </a:p>
        </p:txBody>
      </p:sp>
      <p:pic>
        <p:nvPicPr>
          <p:cNvPr id="8" name="Picture 7">
            <a:extLst>
              <a:ext uri="{FF2B5EF4-FFF2-40B4-BE49-F238E27FC236}">
                <a16:creationId xmlns:a16="http://schemas.microsoft.com/office/drawing/2014/main" id="{381B3228-B4E0-318E-C584-18A6F9D1BDAD}"/>
              </a:ext>
            </a:extLst>
          </p:cNvPr>
          <p:cNvPicPr>
            <a:picLocks noChangeAspect="1"/>
          </p:cNvPicPr>
          <p:nvPr/>
        </p:nvPicPr>
        <p:blipFill>
          <a:blip r:embed="rId2"/>
          <a:stretch>
            <a:fillRect/>
          </a:stretch>
        </p:blipFill>
        <p:spPr>
          <a:xfrm>
            <a:off x="4741508" y="3673503"/>
            <a:ext cx="7304718" cy="3014772"/>
          </a:xfrm>
          <a:prstGeom prst="rect">
            <a:avLst/>
          </a:prstGeom>
        </p:spPr>
      </p:pic>
    </p:spTree>
    <p:extLst>
      <p:ext uri="{BB962C8B-B14F-4D97-AF65-F5344CB8AC3E}">
        <p14:creationId xmlns:p14="http://schemas.microsoft.com/office/powerpoint/2010/main" val="796757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F34C-2267-79FA-0324-579B5C029D0D}"/>
              </a:ext>
            </a:extLst>
          </p:cNvPr>
          <p:cNvSpPr>
            <a:spLocks noGrp="1"/>
          </p:cNvSpPr>
          <p:nvPr>
            <p:ph type="title"/>
          </p:nvPr>
        </p:nvSpPr>
        <p:spPr/>
        <p:txBody>
          <a:bodyPr/>
          <a:lstStyle/>
          <a:p>
            <a:r>
              <a:rPr lang="en-IN" dirty="0"/>
              <a:t>Building the LSTM </a:t>
            </a:r>
            <a:r>
              <a:rPr lang="en-IN" dirty="0" err="1"/>
              <a:t>Keras</a:t>
            </a:r>
            <a:r>
              <a:rPr lang="en-IN" dirty="0"/>
              <a:t> Model</a:t>
            </a:r>
          </a:p>
        </p:txBody>
      </p:sp>
      <p:sp>
        <p:nvSpPr>
          <p:cNvPr id="7" name="Content Placeholder 6">
            <a:extLst>
              <a:ext uri="{FF2B5EF4-FFF2-40B4-BE49-F238E27FC236}">
                <a16:creationId xmlns:a16="http://schemas.microsoft.com/office/drawing/2014/main" id="{E9165239-4665-F569-6E1C-AEF10997E5B2}"/>
              </a:ext>
            </a:extLst>
          </p:cNvPr>
          <p:cNvSpPr>
            <a:spLocks noGrp="1"/>
          </p:cNvSpPr>
          <p:nvPr>
            <p:ph idx="1"/>
          </p:nvPr>
        </p:nvSpPr>
        <p:spPr/>
        <p:txBody>
          <a:bodyPr/>
          <a:lstStyle/>
          <a:p>
            <a:r>
              <a:rPr lang="en-US" sz="2400" dirty="0"/>
              <a:t>Now that we have preprocessed the data, we can start building our LSTM </a:t>
            </a:r>
            <a:r>
              <a:rPr lang="en-US" sz="2400" dirty="0" err="1"/>
              <a:t>Keras</a:t>
            </a:r>
            <a:r>
              <a:rPr lang="en-US" sz="2400" dirty="0"/>
              <a:t> model. We will be using a sequential model with several layers of LSTM cells. The input layer will take in the preprocessed data, and the output layer will predict the rent price of the house.</a:t>
            </a:r>
          </a:p>
          <a:p>
            <a:pPr marL="0" indent="0">
              <a:buNone/>
            </a:pPr>
            <a:endParaRPr lang="en-US" sz="2000" dirty="0"/>
          </a:p>
          <a:p>
            <a:r>
              <a:rPr lang="en-US" sz="2400" dirty="0"/>
              <a:t>We will also add additional layers such as dropout layers and dense layers to improve the performance of our model. Once we have built the model, we will compile it and set the appropriate loss function and optimizer.</a:t>
            </a:r>
          </a:p>
          <a:p>
            <a:pPr marL="0" indent="0">
              <a:buNone/>
            </a:pPr>
            <a:endParaRPr lang="en-IN" dirty="0"/>
          </a:p>
        </p:txBody>
      </p:sp>
    </p:spTree>
    <p:extLst>
      <p:ext uri="{BB962C8B-B14F-4D97-AF65-F5344CB8AC3E}">
        <p14:creationId xmlns:p14="http://schemas.microsoft.com/office/powerpoint/2010/main" val="172310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874B7-D91C-ED41-ECBC-D4FC9C5A008D}"/>
              </a:ext>
            </a:extLst>
          </p:cNvPr>
          <p:cNvSpPr>
            <a:spLocks noGrp="1"/>
          </p:cNvSpPr>
          <p:nvPr>
            <p:ph type="title"/>
          </p:nvPr>
        </p:nvSpPr>
        <p:spPr/>
        <p:txBody>
          <a:bodyPr/>
          <a:lstStyle/>
          <a:p>
            <a:r>
              <a:rPr lang="en-IN" dirty="0"/>
              <a:t>Training and Testing the model</a:t>
            </a:r>
          </a:p>
        </p:txBody>
      </p:sp>
      <p:sp>
        <p:nvSpPr>
          <p:cNvPr id="3" name="Content Placeholder 2">
            <a:extLst>
              <a:ext uri="{FF2B5EF4-FFF2-40B4-BE49-F238E27FC236}">
                <a16:creationId xmlns:a16="http://schemas.microsoft.com/office/drawing/2014/main" id="{912F7A4F-D969-A948-04F5-6A0E3244EBFB}"/>
              </a:ext>
            </a:extLst>
          </p:cNvPr>
          <p:cNvSpPr>
            <a:spLocks noGrp="1"/>
          </p:cNvSpPr>
          <p:nvPr>
            <p:ph idx="1"/>
          </p:nvPr>
        </p:nvSpPr>
        <p:spPr>
          <a:xfrm>
            <a:off x="838200" y="1825625"/>
            <a:ext cx="10515600" cy="1982446"/>
          </a:xfrm>
        </p:spPr>
        <p:txBody>
          <a:bodyPr/>
          <a:lstStyle/>
          <a:p>
            <a:r>
              <a:rPr lang="en-US" sz="2000" dirty="0"/>
              <a:t>After building the model, we need to train it on our preprocessed data. This involves feeding the training data into the model and adjusting the weights and biases of the model to minimize the loss function. We will also monitor the performance of the model on the validation data to prevent overfitting.</a:t>
            </a:r>
          </a:p>
          <a:p>
            <a:r>
              <a:rPr lang="en-US" sz="2000" dirty="0"/>
              <a:t>Once we have trained the model, we can test it on the testing data to evaluate its performance. </a:t>
            </a:r>
          </a:p>
          <a:p>
            <a:endParaRPr lang="en-IN" dirty="0"/>
          </a:p>
        </p:txBody>
      </p:sp>
      <p:pic>
        <p:nvPicPr>
          <p:cNvPr id="5" name="Picture 4">
            <a:extLst>
              <a:ext uri="{FF2B5EF4-FFF2-40B4-BE49-F238E27FC236}">
                <a16:creationId xmlns:a16="http://schemas.microsoft.com/office/drawing/2014/main" id="{D94AB552-E480-96AC-9AA8-195F98107942}"/>
              </a:ext>
            </a:extLst>
          </p:cNvPr>
          <p:cNvPicPr>
            <a:picLocks noChangeAspect="1"/>
          </p:cNvPicPr>
          <p:nvPr/>
        </p:nvPicPr>
        <p:blipFill>
          <a:blip r:embed="rId2"/>
          <a:stretch>
            <a:fillRect/>
          </a:stretch>
        </p:blipFill>
        <p:spPr>
          <a:xfrm>
            <a:off x="7766613" y="3622877"/>
            <a:ext cx="3900668" cy="3102014"/>
          </a:xfrm>
          <a:prstGeom prst="rect">
            <a:avLst/>
          </a:prstGeom>
        </p:spPr>
      </p:pic>
    </p:spTree>
    <p:extLst>
      <p:ext uri="{BB962C8B-B14F-4D97-AF65-F5344CB8AC3E}">
        <p14:creationId xmlns:p14="http://schemas.microsoft.com/office/powerpoint/2010/main" val="1304346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5F38-8767-B10D-18A0-8DCD516D39A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F84A3DE-3A0A-6CDF-A115-ED38296DEB77}"/>
              </a:ext>
            </a:extLst>
          </p:cNvPr>
          <p:cNvSpPr>
            <a:spLocks noGrp="1"/>
          </p:cNvSpPr>
          <p:nvPr>
            <p:ph idx="1"/>
          </p:nvPr>
        </p:nvSpPr>
        <p:spPr>
          <a:xfrm>
            <a:off x="838200" y="1825625"/>
            <a:ext cx="10515600" cy="1866699"/>
          </a:xfrm>
        </p:spPr>
        <p:txBody>
          <a:bodyPr/>
          <a:lstStyle/>
          <a:p>
            <a:r>
              <a:rPr lang="en-US" dirty="0"/>
              <a:t>In conclusion, the House Rent prediction model using LSTM </a:t>
            </a:r>
            <a:r>
              <a:rPr lang="en-US" dirty="0" err="1"/>
              <a:t>Keras</a:t>
            </a:r>
            <a:r>
              <a:rPr lang="en-US" dirty="0"/>
              <a:t> model is a tool for predicting the rent prices of houses. With the help of this model, we can make the process of finding a suitable house easier and more efficient.</a:t>
            </a:r>
            <a:endParaRPr lang="en-IN" dirty="0"/>
          </a:p>
        </p:txBody>
      </p:sp>
      <p:pic>
        <p:nvPicPr>
          <p:cNvPr id="5" name="Picture 4">
            <a:extLst>
              <a:ext uri="{FF2B5EF4-FFF2-40B4-BE49-F238E27FC236}">
                <a16:creationId xmlns:a16="http://schemas.microsoft.com/office/drawing/2014/main" id="{5181EFD0-FAE7-3057-5325-C02AF913B630}"/>
              </a:ext>
            </a:extLst>
          </p:cNvPr>
          <p:cNvPicPr>
            <a:picLocks noChangeAspect="1"/>
          </p:cNvPicPr>
          <p:nvPr/>
        </p:nvPicPr>
        <p:blipFill>
          <a:blip r:embed="rId2"/>
          <a:stretch>
            <a:fillRect/>
          </a:stretch>
        </p:blipFill>
        <p:spPr>
          <a:xfrm>
            <a:off x="8660515" y="3171464"/>
            <a:ext cx="3249834" cy="3541852"/>
          </a:xfrm>
          <a:prstGeom prst="rect">
            <a:avLst/>
          </a:prstGeom>
        </p:spPr>
      </p:pic>
    </p:spTree>
    <p:extLst>
      <p:ext uri="{BB962C8B-B14F-4D97-AF65-F5344CB8AC3E}">
        <p14:creationId xmlns:p14="http://schemas.microsoft.com/office/powerpoint/2010/main" val="165034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1417A-8CD3-D914-7299-F48CC74F39AB}"/>
              </a:ext>
            </a:extLst>
          </p:cNvPr>
          <p:cNvSpPr>
            <a:spLocks noGrp="1"/>
          </p:cNvSpPr>
          <p:nvPr>
            <p:ph type="ctrTitle"/>
          </p:nvPr>
        </p:nvSpPr>
        <p:spPr>
          <a:xfrm>
            <a:off x="1767068" y="92598"/>
            <a:ext cx="9144000" cy="1229750"/>
          </a:xfrm>
        </p:spPr>
        <p:txBody>
          <a:bodyPr/>
          <a:lstStyle/>
          <a:p>
            <a:r>
              <a:rPr lang="en-IN" dirty="0"/>
              <a:t>References</a:t>
            </a:r>
          </a:p>
        </p:txBody>
      </p:sp>
      <p:sp>
        <p:nvSpPr>
          <p:cNvPr id="3" name="Subtitle 2">
            <a:extLst>
              <a:ext uri="{FF2B5EF4-FFF2-40B4-BE49-F238E27FC236}">
                <a16:creationId xmlns:a16="http://schemas.microsoft.com/office/drawing/2014/main" id="{951E25C2-A5F0-CA8F-E722-DACB2229A74D}"/>
              </a:ext>
            </a:extLst>
          </p:cNvPr>
          <p:cNvSpPr>
            <a:spLocks noGrp="1"/>
          </p:cNvSpPr>
          <p:nvPr>
            <p:ph type="subTitle" idx="1"/>
          </p:nvPr>
        </p:nvSpPr>
        <p:spPr>
          <a:xfrm>
            <a:off x="100313" y="1750089"/>
            <a:ext cx="11682714" cy="4592838"/>
          </a:xfrm>
        </p:spPr>
        <p:txBody>
          <a:bodyPr/>
          <a:lstStyle/>
          <a:p>
            <a:pPr marL="342900" indent="-342900" algn="l">
              <a:buFont typeface="Arial" panose="020B0604020202020204" pitchFamily="34" charset="0"/>
              <a:buChar char="•"/>
            </a:pPr>
            <a:r>
              <a:rPr lang="en-IN" dirty="0">
                <a:hlinkClick r:id="rId2"/>
              </a:rPr>
              <a:t>https://www.kaggle.com/datasets/iamsouravbanerjee/house-rent-prediction-dataset</a:t>
            </a:r>
            <a:endParaRPr lang="en-IN" dirty="0"/>
          </a:p>
          <a:p>
            <a:pPr marL="342900" indent="-342900" algn="l">
              <a:buFont typeface="Arial" panose="020B0604020202020204" pitchFamily="34" charset="0"/>
              <a:buChar char="•"/>
            </a:pPr>
            <a:r>
              <a:rPr lang="en-IN" dirty="0">
                <a:hlinkClick r:id="rId3"/>
              </a:rPr>
              <a:t>https://www.irjet.net/archives/V6/i4/IRJET-V6I4677.pdf</a:t>
            </a:r>
            <a:endParaRPr lang="en-IN" dirty="0"/>
          </a:p>
          <a:p>
            <a:pPr marL="342900" indent="-342900" algn="l">
              <a:buFont typeface="Arial" panose="020B0604020202020204" pitchFamily="34" charset="0"/>
              <a:buChar char="•"/>
            </a:pPr>
            <a:r>
              <a:rPr lang="en-IN">
                <a:hlinkClick r:id="rId4"/>
              </a:rPr>
              <a:t>https://www.ijraset.com/research-paper/prediction-of-house-price-using-mi</a:t>
            </a:r>
            <a:endParaRPr lang="en-IN"/>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1052706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6B224F-3247-D5C4-AA5F-A0FA233B3B31}"/>
              </a:ext>
            </a:extLst>
          </p:cNvPr>
          <p:cNvSpPr>
            <a:spLocks noGrp="1"/>
          </p:cNvSpPr>
          <p:nvPr>
            <p:ph idx="1"/>
          </p:nvPr>
        </p:nvSpPr>
        <p:spPr/>
        <p:txBody>
          <a:bodyPr>
            <a:normAutofit/>
          </a:bodyPr>
          <a:lstStyle/>
          <a:p>
            <a:pPr marL="0" indent="0" algn="ctr">
              <a:buNone/>
            </a:pPr>
            <a:r>
              <a:rPr lang="en-IN" sz="7200" dirty="0"/>
              <a:t>Thank you</a:t>
            </a:r>
          </a:p>
        </p:txBody>
      </p:sp>
    </p:spTree>
    <p:extLst>
      <p:ext uri="{BB962C8B-B14F-4D97-AF65-F5344CB8AC3E}">
        <p14:creationId xmlns:p14="http://schemas.microsoft.com/office/powerpoint/2010/main" val="3894645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0D40-409B-9380-5A8D-49DB7A0D5286}"/>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69C57F6B-340B-DFAB-2BF4-4BF3438BA8FA}"/>
              </a:ext>
            </a:extLst>
          </p:cNvPr>
          <p:cNvSpPr>
            <a:spLocks noGrp="1"/>
          </p:cNvSpPr>
          <p:nvPr>
            <p:ph idx="1"/>
          </p:nvPr>
        </p:nvSpPr>
        <p:spPr>
          <a:xfrm>
            <a:off x="838200" y="1825625"/>
            <a:ext cx="10515600" cy="4780448"/>
          </a:xfrm>
        </p:spPr>
        <p:txBody>
          <a:bodyPr>
            <a:normAutofit/>
          </a:bodyPr>
          <a:lstStyle/>
          <a:p>
            <a:r>
              <a:rPr lang="en-US" sz="2400" b="1" dirty="0"/>
              <a:t>Introduction</a:t>
            </a:r>
          </a:p>
          <a:p>
            <a:r>
              <a:rPr lang="en-US" sz="2400" b="1" dirty="0"/>
              <a:t>What is LSTM </a:t>
            </a:r>
            <a:r>
              <a:rPr lang="en-US" sz="2400" b="1" dirty="0" err="1"/>
              <a:t>Keras</a:t>
            </a:r>
            <a:r>
              <a:rPr lang="en-US" sz="2400" b="1" dirty="0"/>
              <a:t> model?</a:t>
            </a:r>
          </a:p>
          <a:p>
            <a:r>
              <a:rPr lang="en-US" sz="2400" b="1" dirty="0"/>
              <a:t>Data Collection and Preprocessing</a:t>
            </a:r>
          </a:p>
          <a:p>
            <a:r>
              <a:rPr lang="en-US" sz="2400" b="1" dirty="0"/>
              <a:t>Data Set Overview</a:t>
            </a:r>
          </a:p>
          <a:p>
            <a:r>
              <a:rPr lang="en-US" sz="2400" b="1" dirty="0"/>
              <a:t>Descriptive Statistics</a:t>
            </a:r>
          </a:p>
          <a:p>
            <a:r>
              <a:rPr lang="en-US" sz="2400" b="1" dirty="0"/>
              <a:t>Data Visualization</a:t>
            </a:r>
          </a:p>
          <a:p>
            <a:r>
              <a:rPr lang="en-US" sz="2400" b="1" dirty="0"/>
              <a:t>Building the LSTM </a:t>
            </a:r>
            <a:r>
              <a:rPr lang="en-US" sz="2400" b="1" dirty="0" err="1"/>
              <a:t>Keras</a:t>
            </a:r>
            <a:r>
              <a:rPr lang="en-US" sz="2400" b="1" dirty="0"/>
              <a:t> model</a:t>
            </a:r>
          </a:p>
          <a:p>
            <a:r>
              <a:rPr lang="en-US" sz="2400" b="1" dirty="0"/>
              <a:t>Training and Testing the model</a:t>
            </a:r>
          </a:p>
          <a:p>
            <a:r>
              <a:rPr lang="en-US" sz="2400" b="1" dirty="0"/>
              <a:t>Conclusion</a:t>
            </a:r>
          </a:p>
          <a:p>
            <a:r>
              <a:rPr lang="en-US" b="1" dirty="0" err="1"/>
              <a:t>Refrences</a:t>
            </a:r>
            <a:endParaRPr lang="en-US" b="1" dirty="0"/>
          </a:p>
          <a:p>
            <a:endParaRPr lang="en-IN" dirty="0"/>
          </a:p>
        </p:txBody>
      </p:sp>
    </p:spTree>
    <p:extLst>
      <p:ext uri="{BB962C8B-B14F-4D97-AF65-F5344CB8AC3E}">
        <p14:creationId xmlns:p14="http://schemas.microsoft.com/office/powerpoint/2010/main" val="3054873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D8AF-88F1-5794-D30A-23A2B7B26A2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677ADB6-4C8A-1E76-34B0-A85D59FB3397}"/>
              </a:ext>
            </a:extLst>
          </p:cNvPr>
          <p:cNvSpPr>
            <a:spLocks noGrp="1"/>
          </p:cNvSpPr>
          <p:nvPr>
            <p:ph idx="1"/>
          </p:nvPr>
        </p:nvSpPr>
        <p:spPr>
          <a:xfrm>
            <a:off x="838200" y="1825625"/>
            <a:ext cx="7896726" cy="4351338"/>
          </a:xfrm>
        </p:spPr>
        <p:txBody>
          <a:bodyPr/>
          <a:lstStyle/>
          <a:p>
            <a:pPr marL="0" indent="0" algn="l">
              <a:buNone/>
            </a:pPr>
            <a:r>
              <a:rPr lang="en-US" sz="1800" b="0" i="0" dirty="0">
                <a:effectLst/>
                <a:latin typeface="Arial" panose="020B0604020202020204" pitchFamily="34" charset="0"/>
              </a:rPr>
              <a:t>The rent of a housing property depends on a lot of factors like:</a:t>
            </a:r>
          </a:p>
          <a:p>
            <a:pPr algn="l">
              <a:buFont typeface="+mj-lt"/>
              <a:buAutoNum type="arabicPeriod"/>
            </a:pPr>
            <a:r>
              <a:rPr lang="en-US" sz="1800" dirty="0">
                <a:latin typeface="Arial" panose="020B0604020202020204" pitchFamily="34" charset="0"/>
              </a:rPr>
              <a:t>N</a:t>
            </a:r>
            <a:r>
              <a:rPr lang="en-US" sz="1800" b="0" i="0" dirty="0">
                <a:effectLst/>
                <a:latin typeface="Arial" panose="020B0604020202020204" pitchFamily="34" charset="0"/>
              </a:rPr>
              <a:t>umber of bedrooms, hall, and kitchen</a:t>
            </a:r>
          </a:p>
          <a:p>
            <a:pPr algn="l">
              <a:buFont typeface="+mj-lt"/>
              <a:buAutoNum type="arabicPeriod"/>
            </a:pPr>
            <a:r>
              <a:rPr lang="en-US" sz="1800" b="0" i="0" dirty="0">
                <a:effectLst/>
                <a:latin typeface="Arial" panose="020B0604020202020204" pitchFamily="34" charset="0"/>
              </a:rPr>
              <a:t>size of the property</a:t>
            </a:r>
          </a:p>
          <a:p>
            <a:pPr algn="l">
              <a:buFont typeface="+mj-lt"/>
              <a:buAutoNum type="arabicPeriod"/>
            </a:pPr>
            <a:r>
              <a:rPr lang="en-US" sz="1800" b="0" i="0" dirty="0">
                <a:effectLst/>
                <a:latin typeface="Arial" panose="020B0604020202020204" pitchFamily="34" charset="0"/>
              </a:rPr>
              <a:t>the floor of the house</a:t>
            </a:r>
          </a:p>
          <a:p>
            <a:pPr algn="l">
              <a:buFont typeface="+mj-lt"/>
              <a:buAutoNum type="arabicPeriod"/>
            </a:pPr>
            <a:r>
              <a:rPr lang="en-US" sz="1800" b="0" i="0" dirty="0">
                <a:effectLst/>
                <a:latin typeface="Arial" panose="020B0604020202020204" pitchFamily="34" charset="0"/>
              </a:rPr>
              <a:t>area type</a:t>
            </a:r>
          </a:p>
          <a:p>
            <a:pPr algn="l">
              <a:buFont typeface="+mj-lt"/>
              <a:buAutoNum type="arabicPeriod"/>
            </a:pPr>
            <a:r>
              <a:rPr lang="en-US" sz="1800" b="0" i="0" dirty="0">
                <a:effectLst/>
                <a:latin typeface="Arial" panose="020B0604020202020204" pitchFamily="34" charset="0"/>
              </a:rPr>
              <a:t>area locality</a:t>
            </a:r>
          </a:p>
          <a:p>
            <a:pPr algn="l">
              <a:buFont typeface="+mj-lt"/>
              <a:buAutoNum type="arabicPeriod"/>
            </a:pPr>
            <a:r>
              <a:rPr lang="en-US" sz="1800" b="0" i="0" dirty="0">
                <a:effectLst/>
                <a:latin typeface="Arial" panose="020B0604020202020204" pitchFamily="34" charset="0"/>
              </a:rPr>
              <a:t>City</a:t>
            </a:r>
          </a:p>
          <a:p>
            <a:pPr algn="l">
              <a:buFont typeface="+mj-lt"/>
              <a:buAutoNum type="arabicPeriod"/>
            </a:pPr>
            <a:r>
              <a:rPr lang="en-US" sz="1800" b="0" i="0" dirty="0">
                <a:effectLst/>
                <a:latin typeface="Arial" panose="020B0604020202020204" pitchFamily="34" charset="0"/>
              </a:rPr>
              <a:t>furnishing status of the house.</a:t>
            </a:r>
          </a:p>
          <a:p>
            <a:pPr marL="0" indent="0">
              <a:buNone/>
            </a:pPr>
            <a:endParaRPr lang="en-IN" dirty="0"/>
          </a:p>
        </p:txBody>
      </p:sp>
      <p:sp>
        <p:nvSpPr>
          <p:cNvPr id="5" name="TextBox 4">
            <a:extLst>
              <a:ext uri="{FF2B5EF4-FFF2-40B4-BE49-F238E27FC236}">
                <a16:creationId xmlns:a16="http://schemas.microsoft.com/office/drawing/2014/main" id="{94A40DA2-9897-F43F-72E5-E13B61056B13}"/>
              </a:ext>
            </a:extLst>
          </p:cNvPr>
          <p:cNvSpPr txBox="1"/>
          <p:nvPr/>
        </p:nvSpPr>
        <p:spPr>
          <a:xfrm>
            <a:off x="3046997" y="3244334"/>
            <a:ext cx="6093994" cy="369332"/>
          </a:xfrm>
          <a:prstGeom prst="rect">
            <a:avLst/>
          </a:prstGeom>
          <a:noFill/>
        </p:spPr>
        <p:txBody>
          <a:bodyPr wrap="square">
            <a:spAutoFit/>
          </a:bodyPr>
          <a:lstStyle/>
          <a:p>
            <a:endParaRPr lang="en-IN" dirty="0"/>
          </a:p>
        </p:txBody>
      </p:sp>
      <p:sp>
        <p:nvSpPr>
          <p:cNvPr id="7" name="TextBox 6">
            <a:extLst>
              <a:ext uri="{FF2B5EF4-FFF2-40B4-BE49-F238E27FC236}">
                <a16:creationId xmlns:a16="http://schemas.microsoft.com/office/drawing/2014/main" id="{8F62AA4E-93E0-528D-E01E-11885A5F42C6}"/>
              </a:ext>
            </a:extLst>
          </p:cNvPr>
          <p:cNvSpPr txBox="1"/>
          <p:nvPr/>
        </p:nvSpPr>
        <p:spPr>
          <a:xfrm>
            <a:off x="3046997" y="3244334"/>
            <a:ext cx="6093994" cy="369332"/>
          </a:xfrm>
          <a:prstGeom prst="rect">
            <a:avLst/>
          </a:prstGeom>
          <a:noFill/>
        </p:spPr>
        <p:txBody>
          <a:bodyPr wrap="square">
            <a:spAutoFit/>
          </a:bodyPr>
          <a:lstStyle/>
          <a:p>
            <a:endParaRPr lang="en-IN" dirty="0"/>
          </a:p>
        </p:txBody>
      </p:sp>
      <p:sp>
        <p:nvSpPr>
          <p:cNvPr id="9" name="TextBox 8">
            <a:extLst>
              <a:ext uri="{FF2B5EF4-FFF2-40B4-BE49-F238E27FC236}">
                <a16:creationId xmlns:a16="http://schemas.microsoft.com/office/drawing/2014/main" id="{21211464-966B-94F3-F6B7-DD748F1A0AAC}"/>
              </a:ext>
            </a:extLst>
          </p:cNvPr>
          <p:cNvSpPr txBox="1"/>
          <p:nvPr/>
        </p:nvSpPr>
        <p:spPr>
          <a:xfrm>
            <a:off x="3046997" y="3244334"/>
            <a:ext cx="6093994" cy="369332"/>
          </a:xfrm>
          <a:prstGeom prst="rect">
            <a:avLst/>
          </a:prstGeom>
          <a:noFill/>
        </p:spPr>
        <p:txBody>
          <a:bodyPr wrap="square">
            <a:spAutoFit/>
          </a:bodyPr>
          <a:lstStyle/>
          <a:p>
            <a:endParaRPr lang="en-IN" dirty="0"/>
          </a:p>
        </p:txBody>
      </p:sp>
      <p:pic>
        <p:nvPicPr>
          <p:cNvPr id="13" name="Picture 12">
            <a:extLst>
              <a:ext uri="{FF2B5EF4-FFF2-40B4-BE49-F238E27FC236}">
                <a16:creationId xmlns:a16="http://schemas.microsoft.com/office/drawing/2014/main" id="{6E019E83-330D-C647-99B9-BB73813E17F9}"/>
              </a:ext>
            </a:extLst>
          </p:cNvPr>
          <p:cNvPicPr>
            <a:picLocks noChangeAspect="1"/>
          </p:cNvPicPr>
          <p:nvPr/>
        </p:nvPicPr>
        <p:blipFill>
          <a:blip r:embed="rId2"/>
          <a:stretch>
            <a:fillRect/>
          </a:stretch>
        </p:blipFill>
        <p:spPr>
          <a:xfrm>
            <a:off x="7819524" y="1405271"/>
            <a:ext cx="4055644" cy="4047457"/>
          </a:xfrm>
          <a:prstGeom prst="rect">
            <a:avLst/>
          </a:prstGeom>
        </p:spPr>
      </p:pic>
    </p:spTree>
    <p:extLst>
      <p:ext uri="{BB962C8B-B14F-4D97-AF65-F5344CB8AC3E}">
        <p14:creationId xmlns:p14="http://schemas.microsoft.com/office/powerpoint/2010/main" val="3216331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1211F-41DA-F3BD-44DC-7766E3226CC5}"/>
              </a:ext>
            </a:extLst>
          </p:cNvPr>
          <p:cNvSpPr>
            <a:spLocks noGrp="1"/>
          </p:cNvSpPr>
          <p:nvPr>
            <p:ph type="title"/>
          </p:nvPr>
        </p:nvSpPr>
        <p:spPr>
          <a:xfrm>
            <a:off x="745602" y="175373"/>
            <a:ext cx="10515600" cy="1325563"/>
          </a:xfrm>
        </p:spPr>
        <p:txBody>
          <a:bodyPr/>
          <a:lstStyle/>
          <a:p>
            <a:r>
              <a:rPr lang="en-IN" dirty="0"/>
              <a:t>What is LSTM </a:t>
            </a:r>
            <a:r>
              <a:rPr lang="en-IN" dirty="0" err="1"/>
              <a:t>Keras</a:t>
            </a:r>
            <a:r>
              <a:rPr lang="en-IN" dirty="0"/>
              <a:t> model?</a:t>
            </a:r>
          </a:p>
        </p:txBody>
      </p:sp>
      <p:sp>
        <p:nvSpPr>
          <p:cNvPr id="10" name="Content Placeholder 9">
            <a:extLst>
              <a:ext uri="{FF2B5EF4-FFF2-40B4-BE49-F238E27FC236}">
                <a16:creationId xmlns:a16="http://schemas.microsoft.com/office/drawing/2014/main" id="{B9783DC9-15DD-1D46-7337-554B237BB88F}"/>
              </a:ext>
            </a:extLst>
          </p:cNvPr>
          <p:cNvSpPr>
            <a:spLocks noGrp="1"/>
          </p:cNvSpPr>
          <p:nvPr>
            <p:ph idx="1"/>
          </p:nvPr>
        </p:nvSpPr>
        <p:spPr>
          <a:xfrm>
            <a:off x="386787" y="1628856"/>
            <a:ext cx="10515600" cy="2491731"/>
          </a:xfrm>
        </p:spPr>
        <p:txBody>
          <a:bodyPr>
            <a:normAutofit lnSpcReduction="10000"/>
          </a:bodyPr>
          <a:lstStyle/>
          <a:p>
            <a:r>
              <a:rPr lang="en-US" sz="2000" dirty="0"/>
              <a:t>LSTM (Long Short-Term Memory) is a type of Recurrent Neural Network (RNN) architecture that is well suited for sequence prediction problems. It is capable of learning long-term dependencies in data and has been successfully used in various applications such as speech recognition, language translation, and stock price prediction.</a:t>
            </a:r>
          </a:p>
          <a:p>
            <a:endParaRPr lang="en-US" sz="2000" dirty="0"/>
          </a:p>
          <a:p>
            <a:r>
              <a:rPr lang="en-US" sz="2000" dirty="0" err="1"/>
              <a:t>Keras</a:t>
            </a:r>
            <a:r>
              <a:rPr lang="en-US" sz="2000" dirty="0"/>
              <a:t> is an open-source neural network library written in Python. It provides a simple and easy-to-use interface for building and training deep learning models. </a:t>
            </a:r>
            <a:r>
              <a:rPr lang="en-US" sz="2000" dirty="0" err="1"/>
              <a:t>Keras</a:t>
            </a:r>
            <a:r>
              <a:rPr lang="en-US" sz="2000" dirty="0"/>
              <a:t> has become one of the most popular deep learning libraries due to its ease of use, flexibility, and scalability.</a:t>
            </a:r>
          </a:p>
          <a:p>
            <a:endParaRPr lang="en-IN" dirty="0"/>
          </a:p>
        </p:txBody>
      </p:sp>
      <p:pic>
        <p:nvPicPr>
          <p:cNvPr id="11" name="Picture 10">
            <a:extLst>
              <a:ext uri="{FF2B5EF4-FFF2-40B4-BE49-F238E27FC236}">
                <a16:creationId xmlns:a16="http://schemas.microsoft.com/office/drawing/2014/main" id="{3244F07C-CE29-6563-80DE-354A3392A89E}"/>
              </a:ext>
            </a:extLst>
          </p:cNvPr>
          <p:cNvPicPr>
            <a:picLocks noChangeAspect="1"/>
          </p:cNvPicPr>
          <p:nvPr/>
        </p:nvPicPr>
        <p:blipFill>
          <a:blip r:embed="rId2"/>
          <a:stretch>
            <a:fillRect/>
          </a:stretch>
        </p:blipFill>
        <p:spPr>
          <a:xfrm>
            <a:off x="9178852" y="3984172"/>
            <a:ext cx="2857500" cy="2791762"/>
          </a:xfrm>
          <a:prstGeom prst="rect">
            <a:avLst/>
          </a:prstGeom>
        </p:spPr>
      </p:pic>
    </p:spTree>
    <p:extLst>
      <p:ext uri="{BB962C8B-B14F-4D97-AF65-F5344CB8AC3E}">
        <p14:creationId xmlns:p14="http://schemas.microsoft.com/office/powerpoint/2010/main" val="3130736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7264-61F2-1A37-0C0A-05E924C6B2E9}"/>
              </a:ext>
            </a:extLst>
          </p:cNvPr>
          <p:cNvSpPr>
            <a:spLocks noGrp="1"/>
          </p:cNvSpPr>
          <p:nvPr>
            <p:ph type="ctrTitle"/>
          </p:nvPr>
        </p:nvSpPr>
        <p:spPr>
          <a:xfrm>
            <a:off x="1620253" y="372979"/>
            <a:ext cx="9144000" cy="1380374"/>
          </a:xfrm>
        </p:spPr>
        <p:txBody>
          <a:bodyPr>
            <a:normAutofit fontScale="90000"/>
          </a:bodyPr>
          <a:lstStyle/>
          <a:p>
            <a:r>
              <a:rPr lang="en-IN" dirty="0"/>
              <a:t>Data Collection and Preprocessing</a:t>
            </a:r>
          </a:p>
        </p:txBody>
      </p:sp>
      <p:sp>
        <p:nvSpPr>
          <p:cNvPr id="3" name="Subtitle 2">
            <a:extLst>
              <a:ext uri="{FF2B5EF4-FFF2-40B4-BE49-F238E27FC236}">
                <a16:creationId xmlns:a16="http://schemas.microsoft.com/office/drawing/2014/main" id="{920C786E-B963-197B-1700-97EEF25599D4}"/>
              </a:ext>
            </a:extLst>
          </p:cNvPr>
          <p:cNvSpPr>
            <a:spLocks noGrp="1"/>
          </p:cNvSpPr>
          <p:nvPr>
            <p:ph type="subTitle" idx="1"/>
          </p:nvPr>
        </p:nvSpPr>
        <p:spPr>
          <a:xfrm>
            <a:off x="203167" y="2266734"/>
            <a:ext cx="11586410" cy="2324531"/>
          </a:xfrm>
        </p:spPr>
        <p:txBody>
          <a:bodyPr>
            <a:normAutofit/>
          </a:bodyPr>
          <a:lstStyle/>
          <a:p>
            <a:pPr algn="l"/>
            <a:r>
              <a:rPr lang="en-US" sz="1800" dirty="0"/>
              <a:t>Before we can build our LSTM </a:t>
            </a:r>
            <a:r>
              <a:rPr lang="en-US" sz="1800" dirty="0" err="1"/>
              <a:t>Keras</a:t>
            </a:r>
            <a:r>
              <a:rPr lang="en-US" sz="1800" dirty="0"/>
              <a:t> model, we need to collect and preprocess the data. We will be using a dataset that contains information about houses such as the number of bedrooms, bathrooms, and size. We will also collected data based on the area locality, such as the pin code and type.</a:t>
            </a:r>
          </a:p>
          <a:p>
            <a:pPr algn="l"/>
            <a:endParaRPr lang="en-US" sz="1800" dirty="0"/>
          </a:p>
          <a:p>
            <a:pPr algn="l"/>
            <a:r>
              <a:rPr lang="en-US" sz="1800" dirty="0"/>
              <a:t>Once we have collected the data, we need to preprocess it before feeding it into our model. This involves scaling the data, handling missing values, and encoding categorical variables. We will also split the data into training and testing sets to evaluate the performance of our model.</a:t>
            </a:r>
            <a:endParaRPr lang="en-IN" sz="1800" dirty="0"/>
          </a:p>
        </p:txBody>
      </p:sp>
      <p:pic>
        <p:nvPicPr>
          <p:cNvPr id="7" name="Picture 6">
            <a:extLst>
              <a:ext uri="{FF2B5EF4-FFF2-40B4-BE49-F238E27FC236}">
                <a16:creationId xmlns:a16="http://schemas.microsoft.com/office/drawing/2014/main" id="{B5DFCD7F-3BD5-D5AE-F908-AA614799BA10}"/>
              </a:ext>
            </a:extLst>
          </p:cNvPr>
          <p:cNvPicPr>
            <a:picLocks noChangeAspect="1"/>
          </p:cNvPicPr>
          <p:nvPr/>
        </p:nvPicPr>
        <p:blipFill>
          <a:blip r:embed="rId2"/>
          <a:stretch>
            <a:fillRect/>
          </a:stretch>
        </p:blipFill>
        <p:spPr>
          <a:xfrm>
            <a:off x="9131333" y="4143737"/>
            <a:ext cx="2857500" cy="2714263"/>
          </a:xfrm>
          <a:prstGeom prst="rect">
            <a:avLst/>
          </a:prstGeom>
        </p:spPr>
      </p:pic>
    </p:spTree>
    <p:extLst>
      <p:ext uri="{BB962C8B-B14F-4D97-AF65-F5344CB8AC3E}">
        <p14:creationId xmlns:p14="http://schemas.microsoft.com/office/powerpoint/2010/main" val="199640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7369-C19A-0288-FB56-94C54D5B7377}"/>
              </a:ext>
            </a:extLst>
          </p:cNvPr>
          <p:cNvSpPr>
            <a:spLocks noGrp="1"/>
          </p:cNvSpPr>
          <p:nvPr>
            <p:ph type="title"/>
          </p:nvPr>
        </p:nvSpPr>
        <p:spPr/>
        <p:txBody>
          <a:bodyPr/>
          <a:lstStyle/>
          <a:p>
            <a:r>
              <a:rPr lang="en-IN" dirty="0"/>
              <a:t>Data Set Overview</a:t>
            </a:r>
          </a:p>
        </p:txBody>
      </p:sp>
      <p:sp>
        <p:nvSpPr>
          <p:cNvPr id="4" name="Content Placeholder 3">
            <a:extLst>
              <a:ext uri="{FF2B5EF4-FFF2-40B4-BE49-F238E27FC236}">
                <a16:creationId xmlns:a16="http://schemas.microsoft.com/office/drawing/2014/main" id="{4586FE9E-F0E6-CB94-BD1E-A9552251AD0C}"/>
              </a:ext>
            </a:extLst>
          </p:cNvPr>
          <p:cNvSpPr>
            <a:spLocks noGrp="1"/>
          </p:cNvSpPr>
          <p:nvPr>
            <p:ph idx="1"/>
          </p:nvPr>
        </p:nvSpPr>
        <p:spPr>
          <a:xfrm>
            <a:off x="838200" y="1825625"/>
            <a:ext cx="10515600" cy="4667250"/>
          </a:xfrm>
        </p:spPr>
        <p:txBody>
          <a:bodyPr/>
          <a:lstStyle/>
          <a:p>
            <a:r>
              <a:rPr lang="en-US" sz="1600" b="0" i="0" dirty="0">
                <a:effectLst/>
                <a:latin typeface="Roboto Mono" panose="020F0502020204030204" pitchFamily="49" charset="0"/>
              </a:rPr>
              <a:t>BHK: Number of Bedrooms, Hall, Kitchen. </a:t>
            </a:r>
          </a:p>
          <a:p>
            <a:r>
              <a:rPr lang="en-US" sz="1600" b="0" i="0" dirty="0">
                <a:effectLst/>
                <a:latin typeface="Roboto Mono" panose="020F0502020204030204" pitchFamily="49" charset="0"/>
              </a:rPr>
              <a:t>Rent: Rent of the Houses/Apartments/Flats. </a:t>
            </a:r>
          </a:p>
          <a:p>
            <a:r>
              <a:rPr lang="en-US" sz="1600" b="0" i="0" dirty="0">
                <a:effectLst/>
                <a:latin typeface="Roboto Mono" panose="020F0502020204030204" pitchFamily="49" charset="0"/>
              </a:rPr>
              <a:t>Size: Size of the Houses/Apartments/Flats in Square Feet. </a:t>
            </a:r>
          </a:p>
          <a:p>
            <a:r>
              <a:rPr lang="en-US" sz="1600" b="0" i="0" dirty="0">
                <a:effectLst/>
                <a:latin typeface="Roboto Mono" panose="020F0502020204030204" pitchFamily="49" charset="0"/>
              </a:rPr>
              <a:t>Floor: Houses/Apartments/Flats situated in which Floor and Total Number of Floors (Example: Ground out of 2, 3 out of 5, etc.) </a:t>
            </a:r>
          </a:p>
          <a:p>
            <a:r>
              <a:rPr lang="en-US" sz="1600" b="0" i="0" dirty="0">
                <a:effectLst/>
                <a:latin typeface="Roboto Mono" panose="020F0502020204030204" pitchFamily="49" charset="0"/>
              </a:rPr>
              <a:t>Area Type: Size of the Houses/Apartments/Flats calculated on either Super Area or Carpet Area or Build Area. </a:t>
            </a:r>
          </a:p>
          <a:p>
            <a:r>
              <a:rPr lang="en-US" sz="1600" b="0" i="0" dirty="0">
                <a:effectLst/>
                <a:latin typeface="Roboto Mono" panose="020F0502020204030204" pitchFamily="49" charset="0"/>
              </a:rPr>
              <a:t>Area Locality: Locality of the Houses/Apartments/Flats. </a:t>
            </a:r>
          </a:p>
          <a:p>
            <a:r>
              <a:rPr lang="en-US" sz="1600" b="0" i="0" dirty="0">
                <a:effectLst/>
                <a:latin typeface="Roboto Mono" panose="020F0502020204030204" pitchFamily="49" charset="0"/>
              </a:rPr>
              <a:t>City: City where the Houses/Apartments/Flats are Located. </a:t>
            </a:r>
          </a:p>
          <a:p>
            <a:r>
              <a:rPr lang="en-US" sz="1600" b="0" i="0" dirty="0">
                <a:effectLst/>
                <a:latin typeface="Roboto Mono" panose="020F0502020204030204" pitchFamily="49" charset="0"/>
              </a:rPr>
              <a:t>Furnishing Status: Furnishing Status of the Houses/Apartments/Flats, either it is Furnished or Semi-Furnished or Unfurnished. </a:t>
            </a:r>
          </a:p>
          <a:p>
            <a:r>
              <a:rPr lang="en-US" sz="1600" b="0" i="0" dirty="0">
                <a:effectLst/>
                <a:latin typeface="Roboto Mono" panose="020F0502020204030204" pitchFamily="49" charset="0"/>
              </a:rPr>
              <a:t>Tenant Preferred: Type of Tenant Preferred by the Owner or Agent. </a:t>
            </a:r>
          </a:p>
          <a:p>
            <a:r>
              <a:rPr lang="en-US" sz="1600" b="0" i="0" dirty="0">
                <a:effectLst/>
                <a:latin typeface="Roboto Mono" panose="020F0502020204030204" pitchFamily="49" charset="0"/>
              </a:rPr>
              <a:t>Bathroom: Number of Bathrooms</a:t>
            </a:r>
            <a:r>
              <a:rPr lang="en-US" b="0" i="0" dirty="0">
                <a:solidFill>
                  <a:srgbClr val="202124"/>
                </a:solidFill>
                <a:effectLst/>
                <a:latin typeface="Roboto Mono" panose="020F0502020204030204" pitchFamily="49" charset="0"/>
              </a:rPr>
              <a:t>.</a:t>
            </a:r>
            <a:endParaRPr lang="en-IN" dirty="0"/>
          </a:p>
        </p:txBody>
      </p:sp>
    </p:spTree>
    <p:extLst>
      <p:ext uri="{BB962C8B-B14F-4D97-AF65-F5344CB8AC3E}">
        <p14:creationId xmlns:p14="http://schemas.microsoft.com/office/powerpoint/2010/main" val="2778790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2470D-5A0A-5DAE-FDCD-96C39AD4CA09}"/>
              </a:ext>
            </a:extLst>
          </p:cNvPr>
          <p:cNvSpPr>
            <a:spLocks noGrp="1"/>
          </p:cNvSpPr>
          <p:nvPr>
            <p:ph type="ctrTitle"/>
          </p:nvPr>
        </p:nvSpPr>
        <p:spPr>
          <a:xfrm>
            <a:off x="83976" y="68327"/>
            <a:ext cx="8755224" cy="1531873"/>
          </a:xfrm>
        </p:spPr>
        <p:txBody>
          <a:bodyPr/>
          <a:lstStyle/>
          <a:p>
            <a:r>
              <a:rPr lang="en-IN" dirty="0"/>
              <a:t>Descriptive Statistics</a:t>
            </a:r>
          </a:p>
        </p:txBody>
      </p:sp>
      <p:sp>
        <p:nvSpPr>
          <p:cNvPr id="3" name="Subtitle 2">
            <a:extLst>
              <a:ext uri="{FF2B5EF4-FFF2-40B4-BE49-F238E27FC236}">
                <a16:creationId xmlns:a16="http://schemas.microsoft.com/office/drawing/2014/main" id="{FC71F2BF-B5D5-C761-85D0-C0A8CCA3A1E2}"/>
              </a:ext>
            </a:extLst>
          </p:cNvPr>
          <p:cNvSpPr>
            <a:spLocks noGrp="1"/>
          </p:cNvSpPr>
          <p:nvPr>
            <p:ph type="subTitle" idx="1"/>
          </p:nvPr>
        </p:nvSpPr>
        <p:spPr>
          <a:xfrm>
            <a:off x="1729274" y="2473033"/>
            <a:ext cx="9144000" cy="1655762"/>
          </a:xfrm>
        </p:spPr>
        <p:txBody>
          <a:bodyPr>
            <a:normAutofit lnSpcReduction="10000"/>
          </a:bodyPr>
          <a:lstStyle/>
          <a:p>
            <a:r>
              <a:rPr lang="en-IN" b="0" dirty="0">
                <a:effectLst/>
                <a:latin typeface="Courier New" panose="02070309020205020404" pitchFamily="49" charset="0"/>
              </a:rPr>
              <a:t>print(</a:t>
            </a:r>
            <a:r>
              <a:rPr lang="en-IN" b="0" dirty="0" err="1">
                <a:effectLst/>
                <a:latin typeface="Courier New" panose="02070309020205020404" pitchFamily="49" charset="0"/>
              </a:rPr>
              <a:t>f"Mean</a:t>
            </a:r>
            <a:r>
              <a:rPr lang="en-IN" b="0" dirty="0">
                <a:effectLst/>
                <a:latin typeface="Courier New" panose="02070309020205020404" pitchFamily="49" charset="0"/>
              </a:rPr>
              <a:t> Rent: {</a:t>
            </a:r>
            <a:r>
              <a:rPr lang="en-IN" b="0" dirty="0" err="1">
                <a:effectLst/>
                <a:latin typeface="Courier New" panose="02070309020205020404" pitchFamily="49" charset="0"/>
              </a:rPr>
              <a:t>data.Rent.mean</a:t>
            </a:r>
            <a:r>
              <a:rPr lang="en-IN" b="0" dirty="0">
                <a:effectLst/>
                <a:latin typeface="Courier New" panose="02070309020205020404" pitchFamily="49" charset="0"/>
              </a:rPr>
              <a:t>()}")</a:t>
            </a:r>
          </a:p>
          <a:p>
            <a:r>
              <a:rPr lang="en-IN" b="0" dirty="0">
                <a:effectLst/>
                <a:latin typeface="Courier New" panose="02070309020205020404" pitchFamily="49" charset="0"/>
              </a:rPr>
              <a:t>print(</a:t>
            </a:r>
            <a:r>
              <a:rPr lang="en-IN" b="0" dirty="0" err="1">
                <a:effectLst/>
                <a:latin typeface="Courier New" panose="02070309020205020404" pitchFamily="49" charset="0"/>
              </a:rPr>
              <a:t>f"Median</a:t>
            </a:r>
            <a:r>
              <a:rPr lang="en-IN" b="0" dirty="0">
                <a:effectLst/>
                <a:latin typeface="Courier New" panose="02070309020205020404" pitchFamily="49" charset="0"/>
              </a:rPr>
              <a:t> Rent: {</a:t>
            </a:r>
            <a:r>
              <a:rPr lang="en-IN" b="0" dirty="0" err="1">
                <a:effectLst/>
                <a:latin typeface="Courier New" panose="02070309020205020404" pitchFamily="49" charset="0"/>
              </a:rPr>
              <a:t>data.Rent.median</a:t>
            </a:r>
            <a:r>
              <a:rPr lang="en-IN" b="0" dirty="0">
                <a:effectLst/>
                <a:latin typeface="Courier New" panose="02070309020205020404" pitchFamily="49" charset="0"/>
              </a:rPr>
              <a:t>()}")</a:t>
            </a:r>
          </a:p>
          <a:p>
            <a:r>
              <a:rPr lang="en-IN" b="0" dirty="0">
                <a:effectLst/>
                <a:latin typeface="Courier New" panose="02070309020205020404" pitchFamily="49" charset="0"/>
              </a:rPr>
              <a:t>print(</a:t>
            </a:r>
            <a:r>
              <a:rPr lang="en-IN" b="0" dirty="0" err="1">
                <a:effectLst/>
                <a:latin typeface="Courier New" panose="02070309020205020404" pitchFamily="49" charset="0"/>
              </a:rPr>
              <a:t>f"Highest</a:t>
            </a:r>
            <a:r>
              <a:rPr lang="en-IN" b="0" dirty="0">
                <a:effectLst/>
                <a:latin typeface="Courier New" panose="02070309020205020404" pitchFamily="49" charset="0"/>
              </a:rPr>
              <a:t> Rent: {</a:t>
            </a:r>
            <a:r>
              <a:rPr lang="en-IN" b="0" dirty="0" err="1">
                <a:effectLst/>
                <a:latin typeface="Courier New" panose="02070309020205020404" pitchFamily="49" charset="0"/>
              </a:rPr>
              <a:t>data.Rent.max</a:t>
            </a:r>
            <a:r>
              <a:rPr lang="en-IN" b="0" dirty="0">
                <a:effectLst/>
                <a:latin typeface="Courier New" panose="02070309020205020404" pitchFamily="49" charset="0"/>
              </a:rPr>
              <a:t>()}")</a:t>
            </a:r>
          </a:p>
          <a:p>
            <a:r>
              <a:rPr lang="en-IN" b="0" dirty="0">
                <a:effectLst/>
                <a:latin typeface="Courier New" panose="02070309020205020404" pitchFamily="49" charset="0"/>
              </a:rPr>
              <a:t>print(</a:t>
            </a:r>
            <a:r>
              <a:rPr lang="en-IN" b="0" dirty="0" err="1">
                <a:effectLst/>
                <a:latin typeface="Courier New" panose="02070309020205020404" pitchFamily="49" charset="0"/>
              </a:rPr>
              <a:t>f"Lowest</a:t>
            </a:r>
            <a:r>
              <a:rPr lang="en-IN" b="0" dirty="0">
                <a:effectLst/>
                <a:latin typeface="Courier New" panose="02070309020205020404" pitchFamily="49" charset="0"/>
              </a:rPr>
              <a:t> Rent: {</a:t>
            </a:r>
            <a:r>
              <a:rPr lang="en-IN" b="0" dirty="0" err="1">
                <a:effectLst/>
                <a:latin typeface="Courier New" panose="02070309020205020404" pitchFamily="49" charset="0"/>
              </a:rPr>
              <a:t>data.Rent.min</a:t>
            </a:r>
            <a:r>
              <a:rPr lang="en-IN" b="0" dirty="0">
                <a:effectLst/>
                <a:latin typeface="Courier New" panose="02070309020205020404" pitchFamily="49" charset="0"/>
              </a:rPr>
              <a:t>()}")</a:t>
            </a:r>
          </a:p>
          <a:p>
            <a:endParaRPr lang="en-IN" dirty="0"/>
          </a:p>
        </p:txBody>
      </p:sp>
      <p:pic>
        <p:nvPicPr>
          <p:cNvPr id="4" name="Picture 3">
            <a:extLst>
              <a:ext uri="{FF2B5EF4-FFF2-40B4-BE49-F238E27FC236}">
                <a16:creationId xmlns:a16="http://schemas.microsoft.com/office/drawing/2014/main" id="{E102AB18-60C7-C8E9-FE95-8E04F1633DDA}"/>
              </a:ext>
            </a:extLst>
          </p:cNvPr>
          <p:cNvPicPr>
            <a:picLocks noChangeAspect="1"/>
          </p:cNvPicPr>
          <p:nvPr/>
        </p:nvPicPr>
        <p:blipFill>
          <a:blip r:embed="rId2"/>
          <a:stretch>
            <a:fillRect/>
          </a:stretch>
        </p:blipFill>
        <p:spPr>
          <a:xfrm>
            <a:off x="2803359" y="4755851"/>
            <a:ext cx="6821904" cy="1421112"/>
          </a:xfrm>
          <a:prstGeom prst="rect">
            <a:avLst/>
          </a:prstGeom>
        </p:spPr>
      </p:pic>
    </p:spTree>
    <p:extLst>
      <p:ext uri="{BB962C8B-B14F-4D97-AF65-F5344CB8AC3E}">
        <p14:creationId xmlns:p14="http://schemas.microsoft.com/office/powerpoint/2010/main" val="338868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71E5-C59B-6D3F-B1F5-1DAEC836CD55}"/>
              </a:ext>
            </a:extLst>
          </p:cNvPr>
          <p:cNvSpPr>
            <a:spLocks noGrp="1"/>
          </p:cNvSpPr>
          <p:nvPr>
            <p:ph type="title"/>
          </p:nvPr>
        </p:nvSpPr>
        <p:spPr/>
        <p:txBody>
          <a:bodyPr/>
          <a:lstStyle/>
          <a:p>
            <a:r>
              <a:rPr lang="en-US" dirty="0"/>
              <a:t>Data Visualization</a:t>
            </a:r>
            <a:endParaRPr lang="en-IN" dirty="0"/>
          </a:p>
        </p:txBody>
      </p:sp>
      <p:sp>
        <p:nvSpPr>
          <p:cNvPr id="3" name="Subtitle 2">
            <a:extLst>
              <a:ext uri="{FF2B5EF4-FFF2-40B4-BE49-F238E27FC236}">
                <a16:creationId xmlns:a16="http://schemas.microsoft.com/office/drawing/2014/main" id="{C4B6301E-FC16-9BBB-9202-90324264DFE8}"/>
              </a:ext>
            </a:extLst>
          </p:cNvPr>
          <p:cNvSpPr>
            <a:spLocks noGrp="1"/>
          </p:cNvSpPr>
          <p:nvPr>
            <p:ph idx="1"/>
          </p:nvPr>
        </p:nvSpPr>
        <p:spPr/>
        <p:txBody>
          <a:bodyPr>
            <a:normAutofit/>
          </a:bodyPr>
          <a:lstStyle/>
          <a:p>
            <a:pPr marL="0" indent="0">
              <a:buNone/>
            </a:pPr>
            <a:r>
              <a:rPr lang="en-US" sz="1800" b="0" dirty="0">
                <a:effectLst/>
                <a:latin typeface="Courier New" panose="02070309020205020404" pitchFamily="49" charset="0"/>
              </a:rPr>
              <a:t>figure = </a:t>
            </a:r>
            <a:r>
              <a:rPr lang="en-US" sz="1800" b="0" dirty="0" err="1">
                <a:effectLst/>
                <a:latin typeface="Courier New" panose="02070309020205020404" pitchFamily="49" charset="0"/>
              </a:rPr>
              <a:t>px.bar</a:t>
            </a:r>
            <a:r>
              <a:rPr lang="en-US" sz="1800" b="0" dirty="0">
                <a:effectLst/>
                <a:latin typeface="Courier New" panose="02070309020205020404" pitchFamily="49" charset="0"/>
              </a:rPr>
              <a:t>(data, x=data["City"],</a:t>
            </a:r>
          </a:p>
          <a:p>
            <a:pPr marL="0" indent="0">
              <a:buNone/>
            </a:pPr>
            <a:r>
              <a:rPr lang="en-US" sz="1800" b="0" dirty="0">
                <a:effectLst/>
                <a:latin typeface="Courier New" panose="02070309020205020404" pitchFamily="49" charset="0"/>
              </a:rPr>
              <a:t>               y = data["Rent"],</a:t>
            </a:r>
          </a:p>
          <a:p>
            <a:pPr marL="0" indent="0">
              <a:buNone/>
            </a:pPr>
            <a:r>
              <a:rPr lang="en-US" sz="1800" b="0" dirty="0">
                <a:effectLst/>
                <a:latin typeface="Courier New" panose="02070309020205020404" pitchFamily="49" charset="0"/>
              </a:rPr>
              <a:t>               color = data["BHK"],</a:t>
            </a:r>
          </a:p>
          <a:p>
            <a:pPr marL="0" indent="0">
              <a:buNone/>
            </a:pPr>
            <a:r>
              <a:rPr lang="en-US" sz="1800" b="0" dirty="0">
                <a:effectLst/>
                <a:latin typeface="Courier New" panose="02070309020205020404" pitchFamily="49" charset="0"/>
              </a:rPr>
              <a:t>           title="Rent in Different Cities According to BHK")</a:t>
            </a:r>
          </a:p>
          <a:p>
            <a:pPr marL="0" indent="0">
              <a:buNone/>
            </a:pPr>
            <a:r>
              <a:rPr lang="en-US" sz="1800" b="0" dirty="0" err="1">
                <a:effectLst/>
                <a:latin typeface="Courier New" panose="02070309020205020404" pitchFamily="49" charset="0"/>
              </a:rPr>
              <a:t>figure.show</a:t>
            </a:r>
            <a:r>
              <a:rPr lang="en-US" sz="1800" b="0" dirty="0">
                <a:solidFill>
                  <a:srgbClr val="000000"/>
                </a:solidFill>
                <a:effectLst/>
                <a:latin typeface="Courier New" panose="02070309020205020404" pitchFamily="49" charset="0"/>
              </a:rPr>
              <a:t>()</a:t>
            </a:r>
          </a:p>
          <a:p>
            <a:endParaRPr lang="en-IN" dirty="0"/>
          </a:p>
        </p:txBody>
      </p:sp>
      <p:pic>
        <p:nvPicPr>
          <p:cNvPr id="5" name="Picture 4">
            <a:extLst>
              <a:ext uri="{FF2B5EF4-FFF2-40B4-BE49-F238E27FC236}">
                <a16:creationId xmlns:a16="http://schemas.microsoft.com/office/drawing/2014/main" id="{FA9C52E4-9767-7A39-8B07-249E0658D655}"/>
              </a:ext>
            </a:extLst>
          </p:cNvPr>
          <p:cNvPicPr>
            <a:picLocks noChangeAspect="1"/>
          </p:cNvPicPr>
          <p:nvPr/>
        </p:nvPicPr>
        <p:blipFill>
          <a:blip r:embed="rId2"/>
          <a:stretch>
            <a:fillRect/>
          </a:stretch>
        </p:blipFill>
        <p:spPr>
          <a:xfrm>
            <a:off x="5180809" y="3768918"/>
            <a:ext cx="6841563" cy="2961861"/>
          </a:xfrm>
          <a:prstGeom prst="rect">
            <a:avLst/>
          </a:prstGeom>
        </p:spPr>
      </p:pic>
    </p:spTree>
    <p:extLst>
      <p:ext uri="{BB962C8B-B14F-4D97-AF65-F5344CB8AC3E}">
        <p14:creationId xmlns:p14="http://schemas.microsoft.com/office/powerpoint/2010/main" val="290861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213D7F-F3AE-51C5-A921-84387EDB3F95}"/>
              </a:ext>
            </a:extLst>
          </p:cNvPr>
          <p:cNvSpPr>
            <a:spLocks noGrp="1"/>
          </p:cNvSpPr>
          <p:nvPr>
            <p:ph type="title"/>
          </p:nvPr>
        </p:nvSpPr>
        <p:spPr/>
        <p:txBody>
          <a:bodyPr/>
          <a:lstStyle/>
          <a:p>
            <a:endParaRPr lang="en-IN" dirty="0"/>
          </a:p>
        </p:txBody>
      </p:sp>
      <p:sp>
        <p:nvSpPr>
          <p:cNvPr id="5" name="Content Placeholder 4">
            <a:extLst>
              <a:ext uri="{FF2B5EF4-FFF2-40B4-BE49-F238E27FC236}">
                <a16:creationId xmlns:a16="http://schemas.microsoft.com/office/drawing/2014/main" id="{A9B4AB3E-82AE-2E23-B0E9-E16F4DCB3267}"/>
              </a:ext>
            </a:extLst>
          </p:cNvPr>
          <p:cNvSpPr>
            <a:spLocks noGrp="1"/>
          </p:cNvSpPr>
          <p:nvPr>
            <p:ph idx="1"/>
          </p:nvPr>
        </p:nvSpPr>
        <p:spPr/>
        <p:txBody>
          <a:bodyPr/>
          <a:lstStyle/>
          <a:p>
            <a:pPr marL="0" indent="0">
              <a:buNone/>
            </a:pPr>
            <a:r>
              <a:rPr lang="en-US" sz="1800" dirty="0">
                <a:latin typeface="Courier New" panose="02070309020205020404" pitchFamily="49" charset="0"/>
              </a:rPr>
              <a:t>f</a:t>
            </a:r>
            <a:r>
              <a:rPr lang="en-US" sz="1800" b="0" dirty="0">
                <a:effectLst/>
                <a:latin typeface="Courier New" panose="02070309020205020404" pitchFamily="49" charset="0"/>
              </a:rPr>
              <a:t>igure = </a:t>
            </a:r>
            <a:r>
              <a:rPr lang="en-US" sz="1800" b="0" dirty="0" err="1">
                <a:effectLst/>
                <a:latin typeface="Courier New" panose="02070309020205020404" pitchFamily="49" charset="0"/>
              </a:rPr>
              <a:t>px.bar</a:t>
            </a:r>
            <a:r>
              <a:rPr lang="en-US" sz="1800" b="0" dirty="0">
                <a:effectLst/>
                <a:latin typeface="Courier New" panose="02070309020205020404" pitchFamily="49" charset="0"/>
              </a:rPr>
              <a:t>(data, x=data["City"],</a:t>
            </a:r>
          </a:p>
          <a:p>
            <a:pPr marL="0" indent="0">
              <a:buNone/>
            </a:pPr>
            <a:r>
              <a:rPr lang="en-US" sz="1800" b="0" dirty="0">
                <a:effectLst/>
                <a:latin typeface="Courier New" panose="02070309020205020404" pitchFamily="49" charset="0"/>
              </a:rPr>
              <a:t>               y = data["Rent"],</a:t>
            </a:r>
          </a:p>
          <a:p>
            <a:pPr marL="0" indent="0">
              <a:buNone/>
            </a:pPr>
            <a:r>
              <a:rPr lang="en-US" sz="1800" b="0" dirty="0">
                <a:effectLst/>
                <a:latin typeface="Courier New" panose="02070309020205020404" pitchFamily="49" charset="0"/>
              </a:rPr>
              <a:t>               color = data["Area Type"],</a:t>
            </a:r>
          </a:p>
          <a:p>
            <a:pPr marL="0" indent="0">
              <a:buNone/>
            </a:pPr>
            <a:r>
              <a:rPr lang="en-US" sz="1800" b="0" dirty="0">
                <a:effectLst/>
                <a:latin typeface="Courier New" panose="02070309020205020404" pitchFamily="49" charset="0"/>
              </a:rPr>
              <a:t>            title="Rent in Different Cities According to Area Type")</a:t>
            </a:r>
          </a:p>
          <a:p>
            <a:pPr marL="0" indent="0">
              <a:buNone/>
            </a:pPr>
            <a:r>
              <a:rPr lang="en-US" sz="1800" b="0" dirty="0" err="1">
                <a:effectLst/>
                <a:latin typeface="Courier New" panose="02070309020205020404" pitchFamily="49" charset="0"/>
              </a:rPr>
              <a:t>figure.show</a:t>
            </a:r>
            <a:r>
              <a:rPr lang="en-US" sz="1800" b="0" dirty="0">
                <a:effectLst/>
                <a:latin typeface="Courier New" panose="02070309020205020404" pitchFamily="49" charset="0"/>
              </a:rPr>
              <a:t>()</a:t>
            </a:r>
          </a:p>
          <a:p>
            <a:pPr marL="0" indent="0">
              <a:buNone/>
            </a:pPr>
            <a:endParaRPr lang="en-IN" dirty="0"/>
          </a:p>
        </p:txBody>
      </p:sp>
      <p:pic>
        <p:nvPicPr>
          <p:cNvPr id="6" name="Picture 5">
            <a:extLst>
              <a:ext uri="{FF2B5EF4-FFF2-40B4-BE49-F238E27FC236}">
                <a16:creationId xmlns:a16="http://schemas.microsoft.com/office/drawing/2014/main" id="{CCBF86DD-928C-C59A-D112-71C190574840}"/>
              </a:ext>
            </a:extLst>
          </p:cNvPr>
          <p:cNvPicPr>
            <a:picLocks noChangeAspect="1"/>
          </p:cNvPicPr>
          <p:nvPr/>
        </p:nvPicPr>
        <p:blipFill>
          <a:blip r:embed="rId2"/>
          <a:stretch>
            <a:fillRect/>
          </a:stretch>
        </p:blipFill>
        <p:spPr>
          <a:xfrm>
            <a:off x="5697018" y="3601941"/>
            <a:ext cx="6446240" cy="3021496"/>
          </a:xfrm>
          <a:prstGeom prst="rect">
            <a:avLst/>
          </a:prstGeom>
        </p:spPr>
      </p:pic>
    </p:spTree>
    <p:extLst>
      <p:ext uri="{BB962C8B-B14F-4D97-AF65-F5344CB8AC3E}">
        <p14:creationId xmlns:p14="http://schemas.microsoft.com/office/powerpoint/2010/main" val="17681530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
  <TotalTime>2283</TotalTime>
  <Words>931</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Roboto Mono</vt:lpstr>
      <vt:lpstr>Office Theme</vt:lpstr>
      <vt:lpstr>House Rent Forecasting: Using LSTM Network</vt:lpstr>
      <vt:lpstr>Content</vt:lpstr>
      <vt:lpstr>Introduction</vt:lpstr>
      <vt:lpstr>What is LSTM Keras model?</vt:lpstr>
      <vt:lpstr>Data Collection and Preprocessing</vt:lpstr>
      <vt:lpstr>Data Set Overview</vt:lpstr>
      <vt:lpstr>Descriptive Statistics</vt:lpstr>
      <vt:lpstr>Data Visualization</vt:lpstr>
      <vt:lpstr>PowerPoint Presentation</vt:lpstr>
      <vt:lpstr>PowerPoint Presentation</vt:lpstr>
      <vt:lpstr>Building the LSTM Keras Model</vt:lpstr>
      <vt:lpstr>Training and Testing the model</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Rent Forecasting: Using LSTM Network</dc:title>
  <dc:creator>saurav d bavar</dc:creator>
  <cp:lastModifiedBy>saurav d bavar</cp:lastModifiedBy>
  <cp:revision>2</cp:revision>
  <dcterms:created xsi:type="dcterms:W3CDTF">2023-06-16T08:44:07Z</dcterms:created>
  <dcterms:modified xsi:type="dcterms:W3CDTF">2023-06-28T09:52:03Z</dcterms:modified>
</cp:coreProperties>
</file>