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About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6480000" cy="43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Name: [Your Full Name]</a:t>
            </a:r>
          </a:p>
          <a:p>
            <a:pPr>
              <a:defRPr sz="1800"/>
            </a:pPr>
            <a:r>
              <a:t>Role: Data Analyst / Data Science Enthusiast</a:t>
            </a:r>
          </a:p>
          <a:p>
            <a:pPr>
              <a:defRPr sz="1800"/>
            </a:pPr>
            <a:r>
              <a:t>Skills: Python, SQL, Streamlit, PostgreSQL</a:t>
            </a:r>
          </a:p>
          <a:p>
            <a:pPr>
              <a:defRPr sz="1800"/>
            </a:pPr>
            <a:r>
              <a:t>Interests: Business Analytics, FinTech, Dashboards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Project 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6480000" cy="43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PhonePe generates large volumes of transaction and user data.</a:t>
            </a:r>
          </a:p>
          <a:p>
            <a:pPr>
              <a:defRPr sz="1800"/>
            </a:pPr>
            <a:r>
              <a:t>Understanding user behavior, insurance trends, and fraud patterns is essential.</a:t>
            </a:r>
          </a:p>
          <a:p>
            <a:pPr>
              <a:defRPr sz="1800"/>
            </a:pPr>
            <a:r>
              <a:t>Goal: Analyze &amp; visualize transaction data for strategic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Business Use Cases Covered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6480000" cy="43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Customer Segmentation</a:t>
            </a:r>
          </a:p>
          <a:p>
            <a:pPr>
              <a:defRPr sz="1800"/>
            </a:pPr>
            <a:r>
              <a:t>• Fraud Detection</a:t>
            </a:r>
          </a:p>
          <a:p>
            <a:pPr>
              <a:defRPr sz="1800"/>
            </a:pPr>
            <a:r>
              <a:t>• Geographic Insights</a:t>
            </a:r>
          </a:p>
          <a:p>
            <a:pPr>
              <a:defRPr sz="1800"/>
            </a:pPr>
            <a:r>
              <a:t>• Payment Performance</a:t>
            </a:r>
          </a:p>
          <a:p>
            <a:pPr>
              <a:defRPr sz="1800"/>
            </a:pPr>
            <a:r>
              <a:t>• User Engagement</a:t>
            </a:r>
          </a:p>
          <a:p>
            <a:pPr>
              <a:defRPr sz="1800"/>
            </a:pPr>
            <a:r>
              <a:t>• Insurance Insights</a:t>
            </a:r>
          </a:p>
          <a:p>
            <a:pPr>
              <a:defRPr sz="1800"/>
            </a:pPr>
            <a:r>
              <a:t>• Marketing Optimization</a:t>
            </a:r>
          </a:p>
          <a:p>
            <a:pPr>
              <a:defRPr sz="1800"/>
            </a:pPr>
            <a:r>
              <a:t>• Trend Analysis</a:t>
            </a:r>
          </a:p>
          <a:p>
            <a:pPr>
              <a:defRPr sz="1800"/>
            </a:pPr>
            <a:r>
              <a:t>• Competitive Benchmarking</a:t>
            </a:r>
          </a:p>
          <a:p>
            <a:pPr>
              <a:defRPr sz="1800"/>
            </a:pPr>
            <a:r>
              <a:t>• Product 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Project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6480000" cy="43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1. Data Extraction from GitHub (PhonePe Pulse)</a:t>
            </a:r>
          </a:p>
          <a:p>
            <a:pPr>
              <a:defRPr sz="1800"/>
            </a:pPr>
            <a:r>
              <a:t>2. Load JSONs into PostgreSQL</a:t>
            </a:r>
          </a:p>
          <a:p>
            <a:pPr>
              <a:defRPr sz="1800"/>
            </a:pPr>
            <a:r>
              <a:t>3. Create tables: Aggregated, Map, Top</a:t>
            </a:r>
          </a:p>
          <a:p>
            <a:pPr>
              <a:defRPr sz="1800"/>
            </a:pPr>
            <a:r>
              <a:t>4. Analyze data using SQL &amp; Python (Pandas, Matplotlib)</a:t>
            </a:r>
          </a:p>
          <a:p>
            <a:pPr>
              <a:defRPr sz="1800"/>
            </a:pPr>
            <a:r>
              <a:t>5. Build interactive Streamlit dashboard</a:t>
            </a:r>
          </a:p>
          <a:p>
            <a:pPr>
              <a:defRPr sz="1800"/>
            </a:pPr>
            <a:r>
              <a:t>6. Generate actionable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Database Schema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6480000" cy="43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Aggregated Tables: user, transaction, insurance</a:t>
            </a:r>
          </a:p>
          <a:p>
            <a:pPr>
              <a:defRPr sz="1800"/>
            </a:pPr>
            <a:r>
              <a:t>• Map Tables: user, map, insurance</a:t>
            </a:r>
          </a:p>
          <a:p>
            <a:pPr>
              <a:defRPr sz="1800"/>
            </a:pPr>
            <a:r>
              <a:t>• Top Tables: user, map, insurance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Dashboard &amp; Visual Insights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6480000" cy="43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Interactive filters by State, District, Category</a:t>
            </a:r>
          </a:p>
          <a:p>
            <a:pPr>
              <a:defRPr sz="1800"/>
            </a:pPr>
            <a:r>
              <a:t>• Visualizations: bar, pie, map</a:t>
            </a:r>
          </a:p>
          <a:p>
            <a:pPr>
              <a:defRPr sz="1800"/>
            </a:pPr>
            <a:r>
              <a:t>• Highlights top states, categories, trends</a:t>
            </a:r>
          </a:p>
          <a:p>
            <a:pPr>
              <a:defRPr sz="1800"/>
            </a:pPr>
            <a:r>
              <a:t>• Real-time user interaction (Streamlit)</a:t>
            </a:r>
          </a:p>
        </p:txBody>
      </p:sp>
      <p:pic>
        <p:nvPicPr>
          <p:cNvPr id="5" name="Picture 4" descr="placeholder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0" y="1440000"/>
            <a:ext cx="2880000" cy="21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0000" y="18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Insights &amp; Recommendations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0000" y="1080000"/>
            <a:ext cx="6480000" cy="43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Southern states lead in digital adoption</a:t>
            </a:r>
          </a:p>
          <a:p>
            <a:pPr>
              <a:defRPr sz="1800"/>
            </a:pPr>
            <a:r>
              <a:t>• Insurance product growth post-pandemic</a:t>
            </a:r>
          </a:p>
          <a:p>
            <a:pPr>
              <a:defRPr sz="1800"/>
            </a:pPr>
            <a:r>
              <a:t>• Urban pin codes show high engagement</a:t>
            </a:r>
          </a:p>
          <a:p>
            <a:pPr>
              <a:defRPr sz="1800"/>
            </a:pPr>
            <a:r>
              <a:t>• Focus marketing in growing districts</a:t>
            </a:r>
          </a:p>
          <a:p>
            <a:pPr>
              <a:defRPr sz="1800"/>
            </a:pPr>
            <a:r>
              <a:t>• Use transaction patterns for fraud detection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