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Name: [Your Full Name]</a:t>
            </a:r>
          </a:p>
          <a:p>
            <a:r>
              <a:rPr sz="1800"/>
              <a:t>Role: Data Analyst / Data Science Enthusiast</a:t>
            </a:r>
          </a:p>
          <a:p>
            <a:r>
              <a:rPr sz="1800"/>
              <a:t>Technical Skills: Python, SQL, Data Visualization, Streamlit, PostgreSQL</a:t>
            </a:r>
          </a:p>
          <a:p>
            <a:r>
              <a:rPr sz="1800"/>
              <a:t>Interest Areas: Business Analytics, Data-Driven Product Development, FinTech Insights</a:t>
            </a:r>
          </a:p>
          <a:p>
            <a:r>
              <a:rPr sz="1800"/>
              <a:t>Project Focus: Real-time analysis and dashboarding of digital payments data from PhonePe Pulse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rise of digital payment platforms like PhonePe generates massive volumes of transaction and user data.</a:t>
            </a:r>
          </a:p>
          <a:p>
            <a:r>
              <a:rPr sz="1800"/>
              <a:t>Businesses need to understand user behavior, transaction patterns, and insurance data for:</a:t>
            </a:r>
          </a:p>
          <a:p>
            <a:r>
              <a:rPr sz="1800"/>
              <a:t>- Improved services</a:t>
            </a:r>
          </a:p>
          <a:p>
            <a:r>
              <a:rPr sz="1800"/>
              <a:t>- Enhanced marketing strategies</a:t>
            </a:r>
          </a:p>
          <a:p>
            <a:r>
              <a:rPr sz="1800"/>
              <a:t>- Efficient fraud detection</a:t>
            </a:r>
          </a:p>
          <a:p>
            <a:r>
              <a:rPr sz="1800"/>
              <a:t>This project analyzes and visualizes PhonePe data to extract actionable insights across multiple business domains.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Customer Segmentation</a:t>
            </a:r>
          </a:p>
          <a:p>
            <a:r>
              <a:rPr sz="1800"/>
              <a:t>- Fraud Detection</a:t>
            </a:r>
          </a:p>
          <a:p>
            <a:r>
              <a:rPr sz="1800"/>
              <a:t>- Geographic Insights (State &amp; District Levels)</a:t>
            </a:r>
          </a:p>
          <a:p>
            <a:r>
              <a:rPr sz="1800"/>
              <a:t>- Payment Category Performance</a:t>
            </a:r>
          </a:p>
          <a:p>
            <a:r>
              <a:rPr sz="1800"/>
              <a:t>- User Engagement Monitoring</a:t>
            </a:r>
          </a:p>
          <a:p>
            <a:r>
              <a:rPr sz="1800"/>
              <a:t>- Insurance Insights</a:t>
            </a:r>
          </a:p>
          <a:p>
            <a:r>
              <a:rPr sz="1800"/>
              <a:t>- Marketing Campaign Optimization</a:t>
            </a:r>
          </a:p>
          <a:p>
            <a:r>
              <a:rPr sz="1800"/>
              <a:t>- Trend Forecasting</a:t>
            </a:r>
          </a:p>
          <a:p>
            <a:r>
              <a:rPr sz="1800"/>
              <a:t>- Competitive Benchmarking</a:t>
            </a:r>
          </a:p>
          <a:p>
            <a:r>
              <a:rPr sz="1800"/>
              <a:t>- Product Development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1. Data Extraction: Clone GitHub repo with PhonePe Pulse data</a:t>
            </a:r>
          </a:p>
          <a:p>
            <a:r>
              <a:rPr sz="1800"/>
              <a:t>2. Data Loading: Parse JSON files and load into PostgreSQL</a:t>
            </a:r>
          </a:p>
          <a:p>
            <a:r>
              <a:rPr sz="1800"/>
              <a:t>3. SQL Table Creation: Aggregated, Map, and Top-level Tables</a:t>
            </a:r>
          </a:p>
          <a:p>
            <a:r>
              <a:rPr sz="1800"/>
              <a:t>4. Data Analysis in Python: SQL + Pandas + Matplotlib/Seaborn</a:t>
            </a:r>
          </a:p>
          <a:p>
            <a:r>
              <a:rPr sz="1800"/>
              <a:t>5. Dashboarding: Build interactive UI using Streamlit</a:t>
            </a:r>
          </a:p>
          <a:p>
            <a:r>
              <a:rPr sz="1800"/>
              <a:t>6. Insights &amp;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Aggregated Tables:</a:t>
            </a:r>
          </a:p>
          <a:p>
            <a:r>
              <a:rPr sz="1800"/>
              <a:t>- aggregated_user, aggregated_transaction, aggregated_insurance</a:t>
            </a:r>
          </a:p>
          <a:p>
            <a:r>
              <a:rPr sz="1800"/>
              <a:t>Map Tables:</a:t>
            </a:r>
          </a:p>
          <a:p>
            <a:r>
              <a:rPr sz="1800"/>
              <a:t>- map_user, map_map, map_insurance</a:t>
            </a:r>
          </a:p>
          <a:p>
            <a:r>
              <a:rPr sz="1800"/>
              <a:t>Top Tables:</a:t>
            </a:r>
          </a:p>
          <a:p>
            <a:r>
              <a:rPr sz="1800"/>
              <a:t>- top_user, top_map, top_insurance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 &amp;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Created dynamic dashboards with filters for State, District, and Category</a:t>
            </a:r>
          </a:p>
          <a:p>
            <a:r>
              <a:rPr sz="1800"/>
              <a:t>- Used charts for:</a:t>
            </a:r>
          </a:p>
          <a:p>
            <a:r>
              <a:rPr sz="1800"/>
              <a:t>  • Top states and districts by transaction volume</a:t>
            </a:r>
          </a:p>
          <a:p>
            <a:r>
              <a:rPr sz="1800"/>
              <a:t>  • Payment trends over time</a:t>
            </a:r>
          </a:p>
          <a:p>
            <a:r>
              <a:rPr sz="1800"/>
              <a:t>  • Insurance product performance</a:t>
            </a:r>
          </a:p>
          <a:p>
            <a:r>
              <a:rPr sz="1800"/>
              <a:t>- Real-time data interaction enabled via Streamlit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Southern states lead in digital payment adoption</a:t>
            </a:r>
          </a:p>
          <a:p>
            <a:r>
              <a:rPr sz="1800"/>
              <a:t>- Insurance transactions are increasing steadily post-pandemic</a:t>
            </a:r>
          </a:p>
          <a:p>
            <a:r>
              <a:rPr sz="1800"/>
              <a:t>- Pin codes in urban regions show higher user activity</a:t>
            </a:r>
          </a:p>
          <a:p>
            <a:r>
              <a:rPr sz="1800"/>
              <a:t>- Suggest focusing marketing campaigns in emerging districts</a:t>
            </a:r>
          </a:p>
          <a:p>
            <a:r>
              <a:rPr sz="1800"/>
              <a:t>- Identify patterns for fraud prevention in high-variance areas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