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
  </p:notesMasterIdLst>
  <p:sldIdLst>
    <p:sldId id="397" r:id="rId2"/>
    <p:sldId id="403" r:id="rId3"/>
    <p:sldId id="401" r:id="rId4"/>
    <p:sldId id="404" r:id="rId5"/>
    <p:sldId id="392" r:id="rId6"/>
    <p:sldId id="405" r:id="rId7"/>
    <p:sldId id="402" r:id="rId8"/>
    <p:sldId id="407" r:id="rId9"/>
    <p:sldId id="399" r:id="rId10"/>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4" autoAdjust="0"/>
    <p:restoredTop sz="92800" autoAdjust="0"/>
  </p:normalViewPr>
  <p:slideViewPr>
    <p:cSldViewPr snapToGrid="0">
      <p:cViewPr varScale="1">
        <p:scale>
          <a:sx n="102" d="100"/>
          <a:sy n="102" d="100"/>
        </p:scale>
        <p:origin x="18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divyabastola/Downloads/1618836907_Statistics_Case_Study_Student_Reference_27062020v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ivyabastola/Downloads/1618836907_Statistics_Case_Study_Student_Reference_27062020v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ivyabastola/Downloads/1618836907_Statistics_Case_Study_Student_Reference_27062020v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ivyabastola/Downloads/1618836907_Statistics_Case_Study_Student_Reference_27062020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divyabastola/Downloads/1618836907_Statistics_Case_Study_Student_Reference_27062020v2.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Users/divyabastola/Downloads/1618836907_Statistics_Case_Study_Student_Reference_27062020v2.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Users/divyabastola/Downloads/1618836907_Statistics_Case_Study_Student_Reference_27062020v2.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Users/divyabastola/Downloads/1618836907_Statistics_Case_Study_Student_Reference_27062020v2.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Users/divyabastola/Downloads/1618836907_Statistics_Case_Study_Student_Reference_27062020v2.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Users/divyabastola/Downloads/1618836907_Statistics_Case_Study_Student_Reference_270620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Correlation Coefficient Pump Failure (Rolling</a:t>
            </a:r>
            <a:r>
              <a:rPr lang="en-US" b="1" baseline="0"/>
              <a:t> Stdev)</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A004-C542-A3B6-197D448BF7EB}"/>
            </c:ext>
          </c:extLst>
        </c:ser>
        <c:dLbls>
          <c:showLegendKey val="0"/>
          <c:showVal val="0"/>
          <c:showCatName val="0"/>
          <c:showSerName val="0"/>
          <c:showPercent val="0"/>
          <c:showBubbleSize val="0"/>
        </c:dLbls>
        <c:gapWidth val="219"/>
        <c:overlap val="-27"/>
        <c:axId val="1082006655"/>
        <c:axId val="1107543263"/>
      </c:barChart>
      <c:catAx>
        <c:axId val="1082006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07543263"/>
        <c:crosses val="autoZero"/>
        <c:auto val="1"/>
        <c:lblAlgn val="ctr"/>
        <c:lblOffset val="100"/>
        <c:noMultiLvlLbl val="0"/>
      </c:catAx>
      <c:valAx>
        <c:axId val="1107543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82006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Statistical Alarm Plot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Preparation'!$K$2:$K$2420</c:f>
              <c:numCache>
                <c:formatCode>0.00</c:formatCode>
                <c:ptCount val="2419"/>
                <c:pt idx="0">
                  <c:v>-0.84581111618396587</c:v>
                </c:pt>
                <c:pt idx="1">
                  <c:v>-0.88796368380762647</c:v>
                </c:pt>
                <c:pt idx="2">
                  <c:v>-0.91176371230085307</c:v>
                </c:pt>
                <c:pt idx="3">
                  <c:v>-0.9337589494455677</c:v>
                </c:pt>
                <c:pt idx="4">
                  <c:v>-0.9217931394428085</c:v>
                </c:pt>
                <c:pt idx="5">
                  <c:v>-0.94418658677016154</c:v>
                </c:pt>
                <c:pt idx="6">
                  <c:v>-0.87511223923410664</c:v>
                </c:pt>
                <c:pt idx="7">
                  <c:v>-0.88934052226828186</c:v>
                </c:pt>
                <c:pt idx="8">
                  <c:v>-0.95058218120008242</c:v>
                </c:pt>
                <c:pt idx="9">
                  <c:v>-0.95944942915330578</c:v>
                </c:pt>
                <c:pt idx="10">
                  <c:v>-0.9641835467011971</c:v>
                </c:pt>
                <c:pt idx="11">
                  <c:v>-0.98334219078275542</c:v>
                </c:pt>
                <c:pt idx="12">
                  <c:v>-0.99848476811015796</c:v>
                </c:pt>
                <c:pt idx="13">
                  <c:v>-1.0332868188660285</c:v>
                </c:pt>
                <c:pt idx="14">
                  <c:v>-1.0287484591055192</c:v>
                </c:pt>
                <c:pt idx="15">
                  <c:v>-1.0279379777202231</c:v>
                </c:pt>
                <c:pt idx="16">
                  <c:v>-1.0382656161305224</c:v>
                </c:pt>
                <c:pt idx="17">
                  <c:v>-1.0507958983483612</c:v>
                </c:pt>
                <c:pt idx="18">
                  <c:v>-1.0898786962615756</c:v>
                </c:pt>
                <c:pt idx="19">
                  <c:v>-1.0545050240785496</c:v>
                </c:pt>
                <c:pt idx="20">
                  <c:v>-1.0968683335039702</c:v>
                </c:pt>
                <c:pt idx="21">
                  <c:v>-1.0819716624664357</c:v>
                </c:pt>
                <c:pt idx="22">
                  <c:v>-1.1142205683155857</c:v>
                </c:pt>
                <c:pt idx="23">
                  <c:v>-1.1161454737954941</c:v>
                </c:pt>
                <c:pt idx="24">
                  <c:v>-1.1181709365301802</c:v>
                </c:pt>
                <c:pt idx="25">
                  <c:v>-1.0757334304146946</c:v>
                </c:pt>
                <c:pt idx="26">
                  <c:v>-1.064373016731353</c:v>
                </c:pt>
                <c:pt idx="27">
                  <c:v>-1.1027616359758734</c:v>
                </c:pt>
                <c:pt idx="28">
                  <c:v>-1.0966586367983944</c:v>
                </c:pt>
                <c:pt idx="29">
                  <c:v>-1.1148861437687672</c:v>
                </c:pt>
                <c:pt idx="30">
                  <c:v>-1.1125336613867263</c:v>
                </c:pt>
                <c:pt idx="31">
                  <c:v>-1.0811249750235961</c:v>
                </c:pt>
                <c:pt idx="32">
                  <c:v>-1.030576098899993</c:v>
                </c:pt>
                <c:pt idx="33">
                  <c:v>-1.073849443353696</c:v>
                </c:pt>
                <c:pt idx="34">
                  <c:v>-1.1030420173596109</c:v>
                </c:pt>
                <c:pt idx="35">
                  <c:v>-1.0481825004095289</c:v>
                </c:pt>
                <c:pt idx="36">
                  <c:v>-1.0468606068424871</c:v>
                </c:pt>
                <c:pt idx="37">
                  <c:v>-1.026771824738212</c:v>
                </c:pt>
                <c:pt idx="38">
                  <c:v>-1.0046006526633313</c:v>
                </c:pt>
                <c:pt idx="39">
                  <c:v>-1.012781093488704</c:v>
                </c:pt>
                <c:pt idx="40">
                  <c:v>-1.01824976920566</c:v>
                </c:pt>
                <c:pt idx="41">
                  <c:v>-1.0517577431660106</c:v>
                </c:pt>
                <c:pt idx="42">
                  <c:v>-1.2518381734430069</c:v>
                </c:pt>
                <c:pt idx="43">
                  <c:v>-1.2528535493726787</c:v>
                </c:pt>
                <c:pt idx="44">
                  <c:v>-1.2243716716465092</c:v>
                </c:pt>
                <c:pt idx="45">
                  <c:v>-1.2097081563441923</c:v>
                </c:pt>
                <c:pt idx="46">
                  <c:v>-1.2054623752666436</c:v>
                </c:pt>
                <c:pt idx="47">
                  <c:v>-1.1687945461587397</c:v>
                </c:pt>
                <c:pt idx="48">
                  <c:v>-1.1102510220541306</c:v>
                </c:pt>
                <c:pt idx="49">
                  <c:v>-1.0655249687046395</c:v>
                </c:pt>
                <c:pt idx="50">
                  <c:v>-1.0916347940843854</c:v>
                </c:pt>
                <c:pt idx="51">
                  <c:v>-1.0796544767896008</c:v>
                </c:pt>
                <c:pt idx="52">
                  <c:v>-1.0798974358812536</c:v>
                </c:pt>
                <c:pt idx="53">
                  <c:v>-1.0645946402981701</c:v>
                </c:pt>
                <c:pt idx="54">
                  <c:v>-1.0616998252149505</c:v>
                </c:pt>
                <c:pt idx="55">
                  <c:v>-1.0760739392716721</c:v>
                </c:pt>
                <c:pt idx="56">
                  <c:v>-1.0524097038698381</c:v>
                </c:pt>
                <c:pt idx="57">
                  <c:v>-1.0248507843960513</c:v>
                </c:pt>
                <c:pt idx="58">
                  <c:v>-0.99509227411490797</c:v>
                </c:pt>
                <c:pt idx="59">
                  <c:v>-0.99429860989391194</c:v>
                </c:pt>
                <c:pt idx="60">
                  <c:v>-1.0148053595132236</c:v>
                </c:pt>
                <c:pt idx="61">
                  <c:v>-0.98177116432413147</c:v>
                </c:pt>
                <c:pt idx="62">
                  <c:v>-0.96950240057424464</c:v>
                </c:pt>
                <c:pt idx="63">
                  <c:v>-0.9827409258303984</c:v>
                </c:pt>
                <c:pt idx="64">
                  <c:v>-1.0385515659911184</c:v>
                </c:pt>
                <c:pt idx="65">
                  <c:v>-1.0190024027017868</c:v>
                </c:pt>
                <c:pt idx="66">
                  <c:v>-1.0100587215110173</c:v>
                </c:pt>
                <c:pt idx="67">
                  <c:v>-1.0107612892630025</c:v>
                </c:pt>
                <c:pt idx="68">
                  <c:v>-1.0091844594772086</c:v>
                </c:pt>
                <c:pt idx="69">
                  <c:v>-0.97422289519932304</c:v>
                </c:pt>
                <c:pt idx="70">
                  <c:v>-1.0194954574664552</c:v>
                </c:pt>
                <c:pt idx="71">
                  <c:v>-0.95190899225412173</c:v>
                </c:pt>
                <c:pt idx="72">
                  <c:v>-1.034748027671321</c:v>
                </c:pt>
                <c:pt idx="73">
                  <c:v>-1.0531087630496669</c:v>
                </c:pt>
                <c:pt idx="74">
                  <c:v>-1.0384311572253</c:v>
                </c:pt>
                <c:pt idx="75">
                  <c:v>-1.0250868492736549</c:v>
                </c:pt>
                <c:pt idx="76">
                  <c:v>-1.0288266642011357</c:v>
                </c:pt>
                <c:pt idx="77">
                  <c:v>-1.0520921685945128</c:v>
                </c:pt>
                <c:pt idx="78">
                  <c:v>-1.0512498053349844</c:v>
                </c:pt>
                <c:pt idx="79">
                  <c:v>-1.1104504521809324</c:v>
                </c:pt>
                <c:pt idx="80">
                  <c:v>-1.1185175353213987</c:v>
                </c:pt>
                <c:pt idx="81">
                  <c:v>-1.1094211549444997</c:v>
                </c:pt>
                <c:pt idx="82">
                  <c:v>-1.1070660033539999</c:v>
                </c:pt>
                <c:pt idx="83">
                  <c:v>-1.1366158355757838</c:v>
                </c:pt>
                <c:pt idx="84">
                  <c:v>-1.1272728544121859</c:v>
                </c:pt>
                <c:pt idx="85">
                  <c:v>-1.1185133730214054</c:v>
                </c:pt>
                <c:pt idx="86">
                  <c:v>-1.1050224302419469</c:v>
                </c:pt>
                <c:pt idx="87">
                  <c:v>-1.1181708379502131</c:v>
                </c:pt>
                <c:pt idx="88">
                  <c:v>-1.134177123733273</c:v>
                </c:pt>
                <c:pt idx="89">
                  <c:v>-1.12641622245613</c:v>
                </c:pt>
                <c:pt idx="90">
                  <c:v>-1.1473547173232979</c:v>
                </c:pt>
                <c:pt idx="91">
                  <c:v>-1.1421802859470729</c:v>
                </c:pt>
                <c:pt idx="92">
                  <c:v>-1.1412355446299352</c:v>
                </c:pt>
                <c:pt idx="93">
                  <c:v>-1.1100524306811674</c:v>
                </c:pt>
                <c:pt idx="94">
                  <c:v>-1.0701373495807904</c:v>
                </c:pt>
                <c:pt idx="95">
                  <c:v>-1.1248726161440548</c:v>
                </c:pt>
                <c:pt idx="96">
                  <c:v>-1.1030296344997987</c:v>
                </c:pt>
                <c:pt idx="97">
                  <c:v>-1.1190954432784073</c:v>
                </c:pt>
                <c:pt idx="98">
                  <c:v>-1.1032444292329699</c:v>
                </c:pt>
                <c:pt idx="99">
                  <c:v>-1.107399839350099</c:v>
                </c:pt>
                <c:pt idx="100">
                  <c:v>-1.0730336867201355</c:v>
                </c:pt>
                <c:pt idx="101">
                  <c:v>-1.0476163955699218</c:v>
                </c:pt>
                <c:pt idx="102">
                  <c:v>-0.98272565744823714</c:v>
                </c:pt>
                <c:pt idx="103">
                  <c:v>-0.92387021545010561</c:v>
                </c:pt>
                <c:pt idx="104">
                  <c:v>-0.93251398069111302</c:v>
                </c:pt>
                <c:pt idx="105">
                  <c:v>-0.9289131850263993</c:v>
                </c:pt>
                <c:pt idx="106">
                  <c:v>-0.91471713766420559</c:v>
                </c:pt>
                <c:pt idx="107">
                  <c:v>-0.9258058778327658</c:v>
                </c:pt>
                <c:pt idx="108">
                  <c:v>-0.93686974100459686</c:v>
                </c:pt>
                <c:pt idx="109">
                  <c:v>-0.90645144635548225</c:v>
                </c:pt>
                <c:pt idx="110">
                  <c:v>-0.90306997780776499</c:v>
                </c:pt>
                <c:pt idx="111">
                  <c:v>-0.89304482772090577</c:v>
                </c:pt>
                <c:pt idx="112">
                  <c:v>-0.87306161260175874</c:v>
                </c:pt>
                <c:pt idx="113">
                  <c:v>-0.85190906923116394</c:v>
                </c:pt>
                <c:pt idx="114">
                  <c:v>-0.88663647052932204</c:v>
                </c:pt>
                <c:pt idx="115">
                  <c:v>-0.87203885492232147</c:v>
                </c:pt>
                <c:pt idx="116">
                  <c:v>-0.91577349284805265</c:v>
                </c:pt>
                <c:pt idx="117">
                  <c:v>-0.94725858262115548</c:v>
                </c:pt>
                <c:pt idx="118">
                  <c:v>-0.92917112356935094</c:v>
                </c:pt>
                <c:pt idx="119">
                  <c:v>-0.98661626866591623</c:v>
                </c:pt>
                <c:pt idx="120">
                  <c:v>-0.95795901838416486</c:v>
                </c:pt>
                <c:pt idx="121">
                  <c:v>-0.92215845623277404</c:v>
                </c:pt>
                <c:pt idx="122">
                  <c:v>-0.91011135954682909</c:v>
                </c:pt>
                <c:pt idx="123">
                  <c:v>-0.91348245450267052</c:v>
                </c:pt>
                <c:pt idx="124">
                  <c:v>-0.9151934297897566</c:v>
                </c:pt>
                <c:pt idx="125">
                  <c:v>-0.89154081538733176</c:v>
                </c:pt>
                <c:pt idx="126">
                  <c:v>-0.90446786909496868</c:v>
                </c:pt>
                <c:pt idx="127">
                  <c:v>-0.93993026944769287</c:v>
                </c:pt>
                <c:pt idx="128">
                  <c:v>-0.93462619884152742</c:v>
                </c:pt>
                <c:pt idx="129">
                  <c:v>-0.92305601787497682</c:v>
                </c:pt>
                <c:pt idx="130">
                  <c:v>-0.93241293819233717</c:v>
                </c:pt>
                <c:pt idx="131">
                  <c:v>-0.93209999173044777</c:v>
                </c:pt>
                <c:pt idx="132">
                  <c:v>-0.93917325463331658</c:v>
                </c:pt>
                <c:pt idx="133">
                  <c:v>-0.96252572082715449</c:v>
                </c:pt>
                <c:pt idx="134">
                  <c:v>-0.94869831325069054</c:v>
                </c:pt>
                <c:pt idx="135">
                  <c:v>-0.98290569142641027</c:v>
                </c:pt>
                <c:pt idx="136">
                  <c:v>-0.9773266548006263</c:v>
                </c:pt>
                <c:pt idx="137">
                  <c:v>-0.93247090407793631</c:v>
                </c:pt>
                <c:pt idx="138">
                  <c:v>-0.8835572536394749</c:v>
                </c:pt>
                <c:pt idx="139">
                  <c:v>-0.81531642170870922</c:v>
                </c:pt>
                <c:pt idx="140">
                  <c:v>-0.82652367686819139</c:v>
                </c:pt>
                <c:pt idx="141">
                  <c:v>-0.89615689408507337</c:v>
                </c:pt>
                <c:pt idx="142">
                  <c:v>-0.90056421314868884</c:v>
                </c:pt>
                <c:pt idx="143">
                  <c:v>-0.9026092773580372</c:v>
                </c:pt>
                <c:pt idx="144">
                  <c:v>-0.90903310188729458</c:v>
                </c:pt>
                <c:pt idx="145">
                  <c:v>-0.97611596122209277</c:v>
                </c:pt>
                <c:pt idx="146">
                  <c:v>-0.9990648211088502</c:v>
                </c:pt>
                <c:pt idx="147">
                  <c:v>-0.97101473796616211</c:v>
                </c:pt>
                <c:pt idx="148">
                  <c:v>-0.92557456856133391</c:v>
                </c:pt>
                <c:pt idx="149">
                  <c:v>-0.88026713789963074</c:v>
                </c:pt>
                <c:pt idx="150">
                  <c:v>-0.90368242623311434</c:v>
                </c:pt>
                <c:pt idx="151">
                  <c:v>-0.93682635882034138</c:v>
                </c:pt>
                <c:pt idx="152">
                  <c:v>-0.95470826105920059</c:v>
                </c:pt>
                <c:pt idx="153">
                  <c:v>-1.0044009292604523</c:v>
                </c:pt>
                <c:pt idx="154">
                  <c:v>-1.0321232357668912</c:v>
                </c:pt>
                <c:pt idx="155">
                  <c:v>-1.0290564204296491</c:v>
                </c:pt>
                <c:pt idx="156">
                  <c:v>-1.0479141201459545</c:v>
                </c:pt>
                <c:pt idx="157">
                  <c:v>-1.0661583245471999</c:v>
                </c:pt>
                <c:pt idx="158">
                  <c:v>-1.0457910928407366</c:v>
                </c:pt>
                <c:pt idx="159">
                  <c:v>-1.0542011028984122</c:v>
                </c:pt>
                <c:pt idx="160">
                  <c:v>-1.0551786300187467</c:v>
                </c:pt>
                <c:pt idx="161">
                  <c:v>-1.0653089356683147</c:v>
                </c:pt>
                <c:pt idx="162">
                  <c:v>-1.0942536334299389</c:v>
                </c:pt>
                <c:pt idx="163">
                  <c:v>-1.1169443507701902</c:v>
                </c:pt>
                <c:pt idx="164">
                  <c:v>-1.1402726677596211</c:v>
                </c:pt>
                <c:pt idx="165">
                  <c:v>-1.1272135740091946</c:v>
                </c:pt>
                <c:pt idx="166">
                  <c:v>-1.143869404504027</c:v>
                </c:pt>
                <c:pt idx="167">
                  <c:v>-1.1652412124356069</c:v>
                </c:pt>
                <c:pt idx="168">
                  <c:v>-1.2188267511506055</c:v>
                </c:pt>
                <c:pt idx="169">
                  <c:v>-1.1938347015418036</c:v>
                </c:pt>
                <c:pt idx="170">
                  <c:v>-1.1522662870443865</c:v>
                </c:pt>
                <c:pt idx="171">
                  <c:v>-1.1575539005236257</c:v>
                </c:pt>
                <c:pt idx="172">
                  <c:v>-1.1728610124018997</c:v>
                </c:pt>
                <c:pt idx="173">
                  <c:v>-1.1755017584935965</c:v>
                </c:pt>
                <c:pt idx="174">
                  <c:v>-1.1886979457604783</c:v>
                </c:pt>
                <c:pt idx="175">
                  <c:v>-1.1934657122913797</c:v>
                </c:pt>
                <c:pt idx="176">
                  <c:v>-1.1628175677780874</c:v>
                </c:pt>
                <c:pt idx="177">
                  <c:v>-1.169739465771451</c:v>
                </c:pt>
                <c:pt idx="178">
                  <c:v>-1.186447855532053</c:v>
                </c:pt>
                <c:pt idx="179">
                  <c:v>-1.1922955775291175</c:v>
                </c:pt>
                <c:pt idx="180">
                  <c:v>-1.2333139182246893</c:v>
                </c:pt>
                <c:pt idx="181">
                  <c:v>-1.2089763675098022</c:v>
                </c:pt>
                <c:pt idx="182">
                  <c:v>-1.2302505040489857</c:v>
                </c:pt>
                <c:pt idx="183">
                  <c:v>-1.2025481136392822</c:v>
                </c:pt>
                <c:pt idx="184">
                  <c:v>-1.2117532054697289</c:v>
                </c:pt>
                <c:pt idx="185">
                  <c:v>-1.2831401053426668</c:v>
                </c:pt>
                <c:pt idx="186">
                  <c:v>-1.3862332763001</c:v>
                </c:pt>
                <c:pt idx="187">
                  <c:v>-1.3677230994927829</c:v>
                </c:pt>
                <c:pt idx="188">
                  <c:v>-1.3722979792447527</c:v>
                </c:pt>
                <c:pt idx="189">
                  <c:v>-1.385300837657182</c:v>
                </c:pt>
                <c:pt idx="190">
                  <c:v>-1.4032292610697652</c:v>
                </c:pt>
                <c:pt idx="191">
                  <c:v>-1.4962709177838671</c:v>
                </c:pt>
                <c:pt idx="192">
                  <c:v>-1.4658857216011605</c:v>
                </c:pt>
                <c:pt idx="193">
                  <c:v>-1.4636231461917544</c:v>
                </c:pt>
                <c:pt idx="194">
                  <c:v>-1.4402246565971892</c:v>
                </c:pt>
                <c:pt idx="195">
                  <c:v>-1.4810602289593044</c:v>
                </c:pt>
                <c:pt idx="196">
                  <c:v>-1.4764563608331593</c:v>
                </c:pt>
                <c:pt idx="197">
                  <c:v>-1.4091329201001632</c:v>
                </c:pt>
                <c:pt idx="198">
                  <c:v>-1.4240937691965543</c:v>
                </c:pt>
                <c:pt idx="199">
                  <c:v>-1.400380980712602</c:v>
                </c:pt>
                <c:pt idx="200">
                  <c:v>-1.4180293286113892</c:v>
                </c:pt>
                <c:pt idx="201">
                  <c:v>-1.3232379486576034</c:v>
                </c:pt>
                <c:pt idx="202">
                  <c:v>-1.3089827304022703</c:v>
                </c:pt>
                <c:pt idx="203">
                  <c:v>-1.2981135893931086</c:v>
                </c:pt>
                <c:pt idx="204">
                  <c:v>-1.2014314327342743</c:v>
                </c:pt>
                <c:pt idx="205">
                  <c:v>-1.0906343127008344</c:v>
                </c:pt>
                <c:pt idx="206">
                  <c:v>-1.0458272154775765</c:v>
                </c:pt>
                <c:pt idx="207">
                  <c:v>-1.0412443789655343</c:v>
                </c:pt>
                <c:pt idx="208">
                  <c:v>-0.97363586372029798</c:v>
                </c:pt>
                <c:pt idx="209">
                  <c:v>-0.86921808506707132</c:v>
                </c:pt>
                <c:pt idx="210">
                  <c:v>-0.67735646513610603</c:v>
                </c:pt>
                <c:pt idx="211">
                  <c:v>-0.68705071891735614</c:v>
                </c:pt>
                <c:pt idx="212">
                  <c:v>-0.72464430551733516</c:v>
                </c:pt>
                <c:pt idx="213">
                  <c:v>-0.71249601064657253</c:v>
                </c:pt>
                <c:pt idx="214">
                  <c:v>-0.73091030938393597</c:v>
                </c:pt>
                <c:pt idx="215">
                  <c:v>-0.72146220655571536</c:v>
                </c:pt>
                <c:pt idx="216">
                  <c:v>-0.70135049523204018</c:v>
                </c:pt>
                <c:pt idx="217">
                  <c:v>-0.72195307239970119</c:v>
                </c:pt>
                <c:pt idx="218">
                  <c:v>-0.6962929394154278</c:v>
                </c:pt>
                <c:pt idx="219">
                  <c:v>-0.69947918858981184</c:v>
                </c:pt>
                <c:pt idx="220">
                  <c:v>-0.7004746176172445</c:v>
                </c:pt>
                <c:pt idx="221">
                  <c:v>-0.68869374775377823</c:v>
                </c:pt>
                <c:pt idx="222">
                  <c:v>-0.71037813744709077</c:v>
                </c:pt>
                <c:pt idx="223">
                  <c:v>-0.7051169279237951</c:v>
                </c:pt>
                <c:pt idx="224">
                  <c:v>-0.71529359991707309</c:v>
                </c:pt>
                <c:pt idx="225">
                  <c:v>-0.90432230449007645</c:v>
                </c:pt>
                <c:pt idx="226">
                  <c:v>-0.93746923096887158</c:v>
                </c:pt>
                <c:pt idx="227">
                  <c:v>-0.99675692300797736</c:v>
                </c:pt>
                <c:pt idx="228">
                  <c:v>-1.0147424008462065</c:v>
                </c:pt>
                <c:pt idx="229">
                  <c:v>-1.089258901093209</c:v>
                </c:pt>
                <c:pt idx="230">
                  <c:v>-1.1174164056331963</c:v>
                </c:pt>
                <c:pt idx="231">
                  <c:v>-1.1083802963767371</c:v>
                </c:pt>
                <c:pt idx="232">
                  <c:v>-1.2087476254479703</c:v>
                </c:pt>
                <c:pt idx="233">
                  <c:v>-1.2341409938672685</c:v>
                </c:pt>
                <c:pt idx="234">
                  <c:v>-1.3102225746525922</c:v>
                </c:pt>
                <c:pt idx="235">
                  <c:v>-1.3602391891112449</c:v>
                </c:pt>
                <c:pt idx="236">
                  <c:v>-1.374641490651572</c:v>
                </c:pt>
                <c:pt idx="237">
                  <c:v>-1.4435198672278575</c:v>
                </c:pt>
                <c:pt idx="238">
                  <c:v>-1.4834509786376116</c:v>
                </c:pt>
                <c:pt idx="239">
                  <c:v>-1.4623904531087888</c:v>
                </c:pt>
                <c:pt idx="240">
                  <c:v>-1.4426972069928845</c:v>
                </c:pt>
                <c:pt idx="241">
                  <c:v>-1.3972864836724792</c:v>
                </c:pt>
                <c:pt idx="242">
                  <c:v>-1.3477468857532633</c:v>
                </c:pt>
                <c:pt idx="243">
                  <c:v>-1.3533859568732507</c:v>
                </c:pt>
                <c:pt idx="244">
                  <c:v>-1.2802710703787699</c:v>
                </c:pt>
                <c:pt idx="245">
                  <c:v>-1.2888646686970879</c:v>
                </c:pt>
                <c:pt idx="246">
                  <c:v>-1.2589521630095333</c:v>
                </c:pt>
                <c:pt idx="247">
                  <c:v>-1.1946425898047557</c:v>
                </c:pt>
                <c:pt idx="248">
                  <c:v>-1.1235121121303266</c:v>
                </c:pt>
                <c:pt idx="249">
                  <c:v>-1.1299113172416329</c:v>
                </c:pt>
                <c:pt idx="250">
                  <c:v>-1.1367118018842353</c:v>
                </c:pt>
                <c:pt idx="251">
                  <c:v>-1.1365621464527402</c:v>
                </c:pt>
                <c:pt idx="252">
                  <c:v>-1.1427462878603409</c:v>
                </c:pt>
                <c:pt idx="253">
                  <c:v>-1.0755645240190104</c:v>
                </c:pt>
                <c:pt idx="254">
                  <c:v>-1.037084138178616</c:v>
                </c:pt>
                <c:pt idx="255">
                  <c:v>-1.031078245999665</c:v>
                </c:pt>
                <c:pt idx="256">
                  <c:v>-1.032428324796566</c:v>
                </c:pt>
                <c:pt idx="257">
                  <c:v>-1.0396910590447543</c:v>
                </c:pt>
                <c:pt idx="258">
                  <c:v>-1.0433568004295799</c:v>
                </c:pt>
                <c:pt idx="259">
                  <c:v>-1.1135747866464332</c:v>
                </c:pt>
                <c:pt idx="260">
                  <c:v>-1.1297497559134788</c:v>
                </c:pt>
                <c:pt idx="261">
                  <c:v>-1.1472132143672353</c:v>
                </c:pt>
                <c:pt idx="262">
                  <c:v>-1.1136101241198755</c:v>
                </c:pt>
                <c:pt idx="263">
                  <c:v>-1.175080350303229</c:v>
                </c:pt>
                <c:pt idx="264">
                  <c:v>-1.1300094581476721</c:v>
                </c:pt>
                <c:pt idx="265">
                  <c:v>-1.144248822239986</c:v>
                </c:pt>
                <c:pt idx="266">
                  <c:v>-1.1645529156601555</c:v>
                </c:pt>
                <c:pt idx="267">
                  <c:v>-1.1806816313600281</c:v>
                </c:pt>
                <c:pt idx="268">
                  <c:v>-1.1804080095540972</c:v>
                </c:pt>
                <c:pt idx="269">
                  <c:v>-1.2102406019001397</c:v>
                </c:pt>
                <c:pt idx="270">
                  <c:v>-1.2144446061375489</c:v>
                </c:pt>
                <c:pt idx="271">
                  <c:v>-1.27803299527815</c:v>
                </c:pt>
                <c:pt idx="272">
                  <c:v>-1.2291079220737831</c:v>
                </c:pt>
                <c:pt idx="273">
                  <c:v>-1.2235265290081849</c:v>
                </c:pt>
                <c:pt idx="274">
                  <c:v>-1.2414733685977208</c:v>
                </c:pt>
                <c:pt idx="275">
                  <c:v>-1.2521280093328313</c:v>
                </c:pt>
                <c:pt idx="276">
                  <c:v>-1.2827101422520866</c:v>
                </c:pt>
                <c:pt idx="277">
                  <c:v>-1.2477808016445426</c:v>
                </c:pt>
                <c:pt idx="278">
                  <c:v>-1.2362004439026759</c:v>
                </c:pt>
                <c:pt idx="279">
                  <c:v>-1.2265149874440007</c:v>
                </c:pt>
                <c:pt idx="280">
                  <c:v>-1.1835822510883041</c:v>
                </c:pt>
                <c:pt idx="281">
                  <c:v>-1.143129298328984</c:v>
                </c:pt>
                <c:pt idx="282">
                  <c:v>-1.1573813284930468</c:v>
                </c:pt>
                <c:pt idx="283">
                  <c:v>-1.1721078304798669</c:v>
                </c:pt>
                <c:pt idx="284">
                  <c:v>-1.2325594029590867</c:v>
                </c:pt>
                <c:pt idx="285">
                  <c:v>-1.2019319541651254</c:v>
                </c:pt>
                <c:pt idx="286">
                  <c:v>-1.2418103326336232</c:v>
                </c:pt>
                <c:pt idx="287">
                  <c:v>-1.2251100861966271</c:v>
                </c:pt>
                <c:pt idx="288">
                  <c:v>-1.2592611034553103</c:v>
                </c:pt>
                <c:pt idx="289">
                  <c:v>-1.2164159180555991</c:v>
                </c:pt>
                <c:pt idx="290">
                  <c:v>-1.1944037165313151</c:v>
                </c:pt>
                <c:pt idx="291">
                  <c:v>-1.1861746321270603</c:v>
                </c:pt>
                <c:pt idx="292">
                  <c:v>-1.1894023702591028</c:v>
                </c:pt>
                <c:pt idx="293">
                  <c:v>-1.1870160629480613</c:v>
                </c:pt>
                <c:pt idx="294">
                  <c:v>-1.2110228101674392</c:v>
                </c:pt>
                <c:pt idx="295">
                  <c:v>-1.1887945893382867</c:v>
                </c:pt>
                <c:pt idx="296">
                  <c:v>-1.183126744783068</c:v>
                </c:pt>
                <c:pt idx="297">
                  <c:v>-1.1784478147741366</c:v>
                </c:pt>
                <c:pt idx="298">
                  <c:v>-1.1588360811415794</c:v>
                </c:pt>
                <c:pt idx="299">
                  <c:v>-1.1090095421038433</c:v>
                </c:pt>
                <c:pt idx="300">
                  <c:v>-1.1515547343969819</c:v>
                </c:pt>
                <c:pt idx="301">
                  <c:v>-1.1039162247128615</c:v>
                </c:pt>
                <c:pt idx="302">
                  <c:v>-1.104423327719624</c:v>
                </c:pt>
                <c:pt idx="303">
                  <c:v>-1.0293082688975859</c:v>
                </c:pt>
                <c:pt idx="304">
                  <c:v>-0.99820723616319196</c:v>
                </c:pt>
                <c:pt idx="305">
                  <c:v>-1.0131050159250161</c:v>
                </c:pt>
                <c:pt idx="306">
                  <c:v>-0.99419712292472351</c:v>
                </c:pt>
                <c:pt idx="307">
                  <c:v>-1.0249916255231963</c:v>
                </c:pt>
                <c:pt idx="308">
                  <c:v>-1.0269435330308059</c:v>
                </c:pt>
                <c:pt idx="309">
                  <c:v>-1.0048535039664217</c:v>
                </c:pt>
                <c:pt idx="310">
                  <c:v>-1.0370378773004294</c:v>
                </c:pt>
                <c:pt idx="311">
                  <c:v>-1.026472795556689</c:v>
                </c:pt>
                <c:pt idx="312">
                  <c:v>-0.97038981386352896</c:v>
                </c:pt>
                <c:pt idx="313">
                  <c:v>-0.9619623745146143</c:v>
                </c:pt>
                <c:pt idx="314">
                  <c:v>-0.89081753147697218</c:v>
                </c:pt>
                <c:pt idx="315">
                  <c:v>-0.87429353557833123</c:v>
                </c:pt>
                <c:pt idx="316">
                  <c:v>-0.81097470396421767</c:v>
                </c:pt>
                <c:pt idx="317">
                  <c:v>-0.82898277323267267</c:v>
                </c:pt>
                <c:pt idx="318">
                  <c:v>-0.80238345262799382</c:v>
                </c:pt>
                <c:pt idx="319">
                  <c:v>-0.81200712690743981</c:v>
                </c:pt>
                <c:pt idx="320">
                  <c:v>-0.81422934819040227</c:v>
                </c:pt>
                <c:pt idx="321">
                  <c:v>-0.83774536640802166</c:v>
                </c:pt>
                <c:pt idx="322">
                  <c:v>-0.81419512739754407</c:v>
                </c:pt>
                <c:pt idx="323">
                  <c:v>-0.78375762708630858</c:v>
                </c:pt>
                <c:pt idx="324">
                  <c:v>-0.78349917499874433</c:v>
                </c:pt>
                <c:pt idx="325">
                  <c:v>-0.81642741408963837</c:v>
                </c:pt>
                <c:pt idx="326">
                  <c:v>-0.8327421038105518</c:v>
                </c:pt>
                <c:pt idx="327">
                  <c:v>-0.84183756061673032</c:v>
                </c:pt>
                <c:pt idx="328">
                  <c:v>-0.81845165358415706</c:v>
                </c:pt>
                <c:pt idx="329">
                  <c:v>-0.90127569040407995</c:v>
                </c:pt>
                <c:pt idx="330">
                  <c:v>-0.89038585343661247</c:v>
                </c:pt>
                <c:pt idx="331">
                  <c:v>-0.89170709208732624</c:v>
                </c:pt>
                <c:pt idx="332">
                  <c:v>-0.92166670521907057</c:v>
                </c:pt>
                <c:pt idx="333">
                  <c:v>-0.97386456034204394</c:v>
                </c:pt>
                <c:pt idx="334">
                  <c:v>-0.9975635412185635</c:v>
                </c:pt>
                <c:pt idx="335">
                  <c:v>-0.94058544005079803</c:v>
                </c:pt>
                <c:pt idx="336">
                  <c:v>-0.93534149810988132</c:v>
                </c:pt>
                <c:pt idx="337">
                  <c:v>-0.89255827833025103</c:v>
                </c:pt>
                <c:pt idx="338">
                  <c:v>-0.89852689026489641</c:v>
                </c:pt>
                <c:pt idx="339">
                  <c:v>-0.89935878341688735</c:v>
                </c:pt>
                <c:pt idx="340">
                  <c:v>-0.87933507632397068</c:v>
                </c:pt>
                <c:pt idx="341">
                  <c:v>-0.88059298897183225</c:v>
                </c:pt>
                <c:pt idx="342">
                  <c:v>-0.88910802196827998</c:v>
                </c:pt>
                <c:pt idx="343">
                  <c:v>-0.8808603952932712</c:v>
                </c:pt>
                <c:pt idx="344">
                  <c:v>-0.89937234484617856</c:v>
                </c:pt>
                <c:pt idx="345">
                  <c:v>-0.93128984139088367</c:v>
                </c:pt>
                <c:pt idx="346">
                  <c:v>-0.93655671836129528</c:v>
                </c:pt>
                <c:pt idx="347">
                  <c:v>-0.97542111926246733</c:v>
                </c:pt>
                <c:pt idx="348">
                  <c:v>-0.96671929897766451</c:v>
                </c:pt>
                <c:pt idx="349">
                  <c:v>-0.96037959828332609</c:v>
                </c:pt>
                <c:pt idx="350">
                  <c:v>-0.96603404459111497</c:v>
                </c:pt>
                <c:pt idx="351">
                  <c:v>-0.93781967087904805</c:v>
                </c:pt>
                <c:pt idx="352">
                  <c:v>-0.98846051028808812</c:v>
                </c:pt>
                <c:pt idx="353">
                  <c:v>-1.0246676605656462</c:v>
                </c:pt>
                <c:pt idx="354">
                  <c:v>-1.0082270386533378</c:v>
                </c:pt>
                <c:pt idx="355">
                  <c:v>-1.010902030568587</c:v>
                </c:pt>
                <c:pt idx="356">
                  <c:v>-0.98793054090766597</c:v>
                </c:pt>
                <c:pt idx="357">
                  <c:v>-0.96062627928401412</c:v>
                </c:pt>
                <c:pt idx="358">
                  <c:v>-0.98240533076066161</c:v>
                </c:pt>
                <c:pt idx="359">
                  <c:v>-0.95389257920502479</c:v>
                </c:pt>
                <c:pt idx="360">
                  <c:v>-0.92078662500265018</c:v>
                </c:pt>
                <c:pt idx="361">
                  <c:v>-0.93324111859425396</c:v>
                </c:pt>
                <c:pt idx="362">
                  <c:v>-0.87841475620355114</c:v>
                </c:pt>
                <c:pt idx="363">
                  <c:v>-0.84590098654024337</c:v>
                </c:pt>
                <c:pt idx="364">
                  <c:v>-0.82792253618668177</c:v>
                </c:pt>
                <c:pt idx="365">
                  <c:v>-0.859971573257024</c:v>
                </c:pt>
                <c:pt idx="366">
                  <c:v>-0.91948413160141751</c:v>
                </c:pt>
                <c:pt idx="367">
                  <c:v>-0.93727436521068741</c:v>
                </c:pt>
                <c:pt idx="368">
                  <c:v>-0.99263743570680374</c:v>
                </c:pt>
                <c:pt idx="369">
                  <c:v>-1.0264149379522838</c:v>
                </c:pt>
                <c:pt idx="370">
                  <c:v>-0.99580023542481411</c:v>
                </c:pt>
                <c:pt idx="371">
                  <c:v>-0.9794994473167753</c:v>
                </c:pt>
                <c:pt idx="372">
                  <c:v>-1.0219485805131128</c:v>
                </c:pt>
                <c:pt idx="373">
                  <c:v>-1.0375813637199021</c:v>
                </c:pt>
                <c:pt idx="374">
                  <c:v>-0.99638845599057491</c:v>
                </c:pt>
                <c:pt idx="375">
                  <c:v>-0.99675909436614207</c:v>
                </c:pt>
                <c:pt idx="376">
                  <c:v>-0.96933099374215648</c:v>
                </c:pt>
                <c:pt idx="377">
                  <c:v>-0.93236831173459944</c:v>
                </c:pt>
                <c:pt idx="378">
                  <c:v>-0.92938834342030363</c:v>
                </c:pt>
                <c:pt idx="379">
                  <c:v>-0.92612615638673157</c:v>
                </c:pt>
                <c:pt idx="380">
                  <c:v>-0.95512187125079606</c:v>
                </c:pt>
                <c:pt idx="381">
                  <c:v>-0.93945401950263108</c:v>
                </c:pt>
                <c:pt idx="382">
                  <c:v>-0.95102366627679014</c:v>
                </c:pt>
                <c:pt idx="383">
                  <c:v>-0.9151856302398762</c:v>
                </c:pt>
                <c:pt idx="384">
                  <c:v>-0.92165715309167351</c:v>
                </c:pt>
                <c:pt idx="385">
                  <c:v>-0.9123168594930422</c:v>
                </c:pt>
                <c:pt idx="386">
                  <c:v>-0.92269161018250212</c:v>
                </c:pt>
                <c:pt idx="387">
                  <c:v>-0.95389799490886973</c:v>
                </c:pt>
                <c:pt idx="388">
                  <c:v>-0.95896747177977459</c:v>
                </c:pt>
                <c:pt idx="389">
                  <c:v>-0.98473632257434474</c:v>
                </c:pt>
                <c:pt idx="390">
                  <c:v>-0.96620706601060991</c:v>
                </c:pt>
                <c:pt idx="391">
                  <c:v>-1.0001195376276044</c:v>
                </c:pt>
                <c:pt idx="392">
                  <c:v>-1.0061379721896802</c:v>
                </c:pt>
                <c:pt idx="393">
                  <c:v>-1.0118513152797153</c:v>
                </c:pt>
                <c:pt idx="394">
                  <c:v>-0.96886005506555062</c:v>
                </c:pt>
                <c:pt idx="395">
                  <c:v>-0.97214987183685952</c:v>
                </c:pt>
                <c:pt idx="396">
                  <c:v>-0.97806620300369085</c:v>
                </c:pt>
                <c:pt idx="397">
                  <c:v>-0.95801463386910102</c:v>
                </c:pt>
                <c:pt idx="398">
                  <c:v>-0.94799973950690386</c:v>
                </c:pt>
                <c:pt idx="399">
                  <c:v>-0.93851172022766272</c:v>
                </c:pt>
                <c:pt idx="400">
                  <c:v>-0.96979979142795503</c:v>
                </c:pt>
                <c:pt idx="401">
                  <c:v>-0.95594128282525848</c:v>
                </c:pt>
                <c:pt idx="402">
                  <c:v>-0.9216840558847833</c:v>
                </c:pt>
                <c:pt idx="403">
                  <c:v>-0.91849104488380728</c:v>
                </c:pt>
                <c:pt idx="404">
                  <c:v>-0.96479594187647821</c:v>
                </c:pt>
                <c:pt idx="405">
                  <c:v>-0.9339146540915233</c:v>
                </c:pt>
                <c:pt idx="406">
                  <c:v>-0.96787936005259334</c:v>
                </c:pt>
                <c:pt idx="407">
                  <c:v>-1.0178985146123609</c:v>
                </c:pt>
                <c:pt idx="408">
                  <c:v>-1.0145560308020001</c:v>
                </c:pt>
                <c:pt idx="409">
                  <c:v>-1.0401989720168179</c:v>
                </c:pt>
                <c:pt idx="410">
                  <c:v>-0.9999304812482277</c:v>
                </c:pt>
                <c:pt idx="411">
                  <c:v>-1.0382003542973015</c:v>
                </c:pt>
                <c:pt idx="412">
                  <c:v>-1.0093639941182806</c:v>
                </c:pt>
                <c:pt idx="413">
                  <c:v>-0.99789704318478889</c:v>
                </c:pt>
                <c:pt idx="414">
                  <c:v>-1.0094883541865234</c:v>
                </c:pt>
                <c:pt idx="415">
                  <c:v>-1.0058063358242837</c:v>
                </c:pt>
                <c:pt idx="416">
                  <c:v>-0.99457962175463255</c:v>
                </c:pt>
                <c:pt idx="417">
                  <c:v>-0.97362121391015388</c:v>
                </c:pt>
                <c:pt idx="418">
                  <c:v>-0.94083681183730539</c:v>
                </c:pt>
                <c:pt idx="419">
                  <c:v>-0.95134551413152868</c:v>
                </c:pt>
                <c:pt idx="420">
                  <c:v>-0.97811792799878494</c:v>
                </c:pt>
                <c:pt idx="421">
                  <c:v>-0.90876362174371694</c:v>
                </c:pt>
                <c:pt idx="422">
                  <c:v>-0.89764589524098404</c:v>
                </c:pt>
                <c:pt idx="423">
                  <c:v>-0.95739147322372919</c:v>
                </c:pt>
                <c:pt idx="424">
                  <c:v>-0.99257501722409902</c:v>
                </c:pt>
                <c:pt idx="425">
                  <c:v>-1.017351904385202</c:v>
                </c:pt>
                <c:pt idx="426">
                  <c:v>-1.0227336974777843</c:v>
                </c:pt>
                <c:pt idx="427">
                  <c:v>-1.0173802958153244</c:v>
                </c:pt>
                <c:pt idx="428">
                  <c:v>-0.98745191054702475</c:v>
                </c:pt>
                <c:pt idx="429">
                  <c:v>-0.98905853474409344</c:v>
                </c:pt>
                <c:pt idx="430">
                  <c:v>-0.95537569897274421</c:v>
                </c:pt>
                <c:pt idx="431">
                  <c:v>-1.0210558758543167</c:v>
                </c:pt>
                <c:pt idx="432">
                  <c:v>-1.0192255486901942</c:v>
                </c:pt>
                <c:pt idx="433">
                  <c:v>-1.0668215815846365</c:v>
                </c:pt>
                <c:pt idx="434">
                  <c:v>-1.041918434660253</c:v>
                </c:pt>
                <c:pt idx="435">
                  <c:v>-1.0980112104724968</c:v>
                </c:pt>
                <c:pt idx="436">
                  <c:v>-1.0717419829904853</c:v>
                </c:pt>
                <c:pt idx="437">
                  <c:v>-1.0723785877395562</c:v>
                </c:pt>
                <c:pt idx="438">
                  <c:v>-1.1047223988689494</c:v>
                </c:pt>
                <c:pt idx="439">
                  <c:v>-1.0975659080140083</c:v>
                </c:pt>
                <c:pt idx="440">
                  <c:v>-1.1065501211315236</c:v>
                </c:pt>
                <c:pt idx="441">
                  <c:v>-1.0631835447101661</c:v>
                </c:pt>
                <c:pt idx="442">
                  <c:v>-1.051991686560207</c:v>
                </c:pt>
                <c:pt idx="443">
                  <c:v>-1.0646643133070997</c:v>
                </c:pt>
                <c:pt idx="444">
                  <c:v>-1.0575731634488976</c:v>
                </c:pt>
                <c:pt idx="445">
                  <c:v>-1.049537052467663</c:v>
                </c:pt>
                <c:pt idx="446">
                  <c:v>-1.0552078632207711</c:v>
                </c:pt>
                <c:pt idx="447">
                  <c:v>-1.0458371938239397</c:v>
                </c:pt>
                <c:pt idx="448">
                  <c:v>-1.0316150775825805</c:v>
                </c:pt>
                <c:pt idx="449">
                  <c:v>-0.97377684284854471</c:v>
                </c:pt>
                <c:pt idx="450">
                  <c:v>-0.94558760978287459</c:v>
                </c:pt>
                <c:pt idx="451">
                  <c:v>-0.93287681793032806</c:v>
                </c:pt>
                <c:pt idx="452">
                  <c:v>-0.9147050448665679</c:v>
                </c:pt>
                <c:pt idx="453">
                  <c:v>-0.88562120029925351</c:v>
                </c:pt>
                <c:pt idx="454">
                  <c:v>-0.83245899008826363</c:v>
                </c:pt>
                <c:pt idx="455">
                  <c:v>-0.8382390063744064</c:v>
                </c:pt>
                <c:pt idx="456">
                  <c:v>-0.83146464476697768</c:v>
                </c:pt>
                <c:pt idx="457">
                  <c:v>-0.89052117096147088</c:v>
                </c:pt>
                <c:pt idx="458">
                  <c:v>-0.90648942430161161</c:v>
                </c:pt>
                <c:pt idx="459">
                  <c:v>-0.91447767408740666</c:v>
                </c:pt>
                <c:pt idx="460">
                  <c:v>-0.94790782457601375</c:v>
                </c:pt>
                <c:pt idx="461">
                  <c:v>-0.85228289058831386</c:v>
                </c:pt>
                <c:pt idx="462">
                  <c:v>-0.88625499140373876</c:v>
                </c:pt>
                <c:pt idx="463">
                  <c:v>-0.82814316989131842</c:v>
                </c:pt>
                <c:pt idx="464">
                  <c:v>-0.79595014989572277</c:v>
                </c:pt>
                <c:pt idx="465">
                  <c:v>-0.74713378286154797</c:v>
                </c:pt>
                <c:pt idx="466">
                  <c:v>-0.7594084884859329</c:v>
                </c:pt>
                <c:pt idx="467">
                  <c:v>-0.67659776538341743</c:v>
                </c:pt>
                <c:pt idx="468">
                  <c:v>-0.63580088387389133</c:v>
                </c:pt>
                <c:pt idx="469">
                  <c:v>-0.72595231714374198</c:v>
                </c:pt>
                <c:pt idx="470">
                  <c:v>-0.72805327801466424</c:v>
                </c:pt>
                <c:pt idx="471">
                  <c:v>-0.78794567257664205</c:v>
                </c:pt>
                <c:pt idx="472">
                  <c:v>-0.83667547253633368</c:v>
                </c:pt>
                <c:pt idx="473">
                  <c:v>-0.82164466164328309</c:v>
                </c:pt>
                <c:pt idx="474">
                  <c:v>-0.83931703591126228</c:v>
                </c:pt>
                <c:pt idx="475">
                  <c:v>-0.8336515363144299</c:v>
                </c:pt>
                <c:pt idx="476">
                  <c:v>-0.87472679242660578</c:v>
                </c:pt>
                <c:pt idx="477">
                  <c:v>-0.9118744371121239</c:v>
                </c:pt>
                <c:pt idx="478">
                  <c:v>-0.96443616566229284</c:v>
                </c:pt>
                <c:pt idx="479">
                  <c:v>-1.0101611296911561</c:v>
                </c:pt>
                <c:pt idx="480">
                  <c:v>-1.0185974393039263</c:v>
                </c:pt>
                <c:pt idx="481">
                  <c:v>-1.0207580396233158</c:v>
                </c:pt>
                <c:pt idx="482">
                  <c:v>-0.99957977103763063</c:v>
                </c:pt>
                <c:pt idx="483">
                  <c:v>-0.98807704772448512</c:v>
                </c:pt>
                <c:pt idx="484">
                  <c:v>-1.0450399644568338</c:v>
                </c:pt>
                <c:pt idx="485">
                  <c:v>-1.0653226601787056</c:v>
                </c:pt>
                <c:pt idx="486">
                  <c:v>-1.0618687166859215</c:v>
                </c:pt>
                <c:pt idx="487">
                  <c:v>-1.0731217418475127</c:v>
                </c:pt>
                <c:pt idx="488">
                  <c:v>-1.0392125370164846</c:v>
                </c:pt>
                <c:pt idx="489">
                  <c:v>-1.0021019263783493</c:v>
                </c:pt>
                <c:pt idx="490">
                  <c:v>-0.99445912311553686</c:v>
                </c:pt>
                <c:pt idx="491">
                  <c:v>-1.0052801125776134</c:v>
                </c:pt>
                <c:pt idx="492">
                  <c:v>-1.0297519620146318</c:v>
                </c:pt>
                <c:pt idx="493">
                  <c:v>-1.0093430853740186</c:v>
                </c:pt>
                <c:pt idx="494">
                  <c:v>-0.99715789107412656</c:v>
                </c:pt>
                <c:pt idx="495">
                  <c:v>-1.0084446265899978</c:v>
                </c:pt>
                <c:pt idx="496">
                  <c:v>-1.0016252593235735</c:v>
                </c:pt>
                <c:pt idx="497">
                  <c:v>-1.009743715703721</c:v>
                </c:pt>
                <c:pt idx="498">
                  <c:v>-1.0414561290200079</c:v>
                </c:pt>
                <c:pt idx="499">
                  <c:v>-1.010989101558927</c:v>
                </c:pt>
                <c:pt idx="500">
                  <c:v>-0.99702407996677211</c:v>
                </c:pt>
                <c:pt idx="501">
                  <c:v>-0.91254899585137106</c:v>
                </c:pt>
                <c:pt idx="502">
                  <c:v>-0.93018260598027447</c:v>
                </c:pt>
                <c:pt idx="503">
                  <c:v>-0.93086055943465529</c:v>
                </c:pt>
                <c:pt idx="504">
                  <c:v>-0.94393631646623155</c:v>
                </c:pt>
                <c:pt idx="505">
                  <c:v>-1.0272419362774232</c:v>
                </c:pt>
                <c:pt idx="506">
                  <c:v>-1.0265420384166974</c:v>
                </c:pt>
                <c:pt idx="507">
                  <c:v>-1.0050249610130462</c:v>
                </c:pt>
                <c:pt idx="508">
                  <c:v>-0.96879336658128756</c:v>
                </c:pt>
                <c:pt idx="509">
                  <c:v>-1.0056394723412025</c:v>
                </c:pt>
                <c:pt idx="510">
                  <c:v>-1.0492392946930715</c:v>
                </c:pt>
                <c:pt idx="511">
                  <c:v>-1.0651683708627564</c:v>
                </c:pt>
                <c:pt idx="512">
                  <c:v>-1.136141350090089</c:v>
                </c:pt>
                <c:pt idx="513">
                  <c:v>-1.1347928114725685</c:v>
                </c:pt>
                <c:pt idx="514">
                  <c:v>-1.1085885891670755</c:v>
                </c:pt>
                <c:pt idx="515">
                  <c:v>-1.0909564827042713</c:v>
                </c:pt>
                <c:pt idx="516">
                  <c:v>-1.1008131993936545</c:v>
                </c:pt>
                <c:pt idx="517">
                  <c:v>-1.0704471636158721</c:v>
                </c:pt>
                <c:pt idx="518">
                  <c:v>-1.0567379546682545</c:v>
                </c:pt>
                <c:pt idx="519">
                  <c:v>-1.0458874742761686</c:v>
                </c:pt>
                <c:pt idx="520">
                  <c:v>-1.0317808227388019</c:v>
                </c:pt>
                <c:pt idx="521">
                  <c:v>-1.034323273925426</c:v>
                </c:pt>
                <c:pt idx="522">
                  <c:v>-1.0363557700584078</c:v>
                </c:pt>
                <c:pt idx="523">
                  <c:v>-1.0683485795896432</c:v>
                </c:pt>
                <c:pt idx="524">
                  <c:v>-1.0831298432777927</c:v>
                </c:pt>
                <c:pt idx="525">
                  <c:v>-1.0672741549132569</c:v>
                </c:pt>
                <c:pt idx="526">
                  <c:v>-1.0541978362907645</c:v>
                </c:pt>
                <c:pt idx="527">
                  <c:v>-1.0917438305775746</c:v>
                </c:pt>
                <c:pt idx="528">
                  <c:v>-1.1021985540365888</c:v>
                </c:pt>
                <c:pt idx="529">
                  <c:v>-1.1078508276538126</c:v>
                </c:pt>
                <c:pt idx="530">
                  <c:v>-1.1577870182717103</c:v>
                </c:pt>
                <c:pt idx="531">
                  <c:v>-1.1879943003772215</c:v>
                </c:pt>
                <c:pt idx="532">
                  <c:v>-1.1471080816862691</c:v>
                </c:pt>
                <c:pt idx="533">
                  <c:v>-1.1661451918603631</c:v>
                </c:pt>
                <c:pt idx="534">
                  <c:v>-1.1495498034835852</c:v>
                </c:pt>
                <c:pt idx="535">
                  <c:v>-1.1009685721127243</c:v>
                </c:pt>
                <c:pt idx="536">
                  <c:v>-1.1078950921091524</c:v>
                </c:pt>
                <c:pt idx="537">
                  <c:v>-1.0909338529623269</c:v>
                </c:pt>
                <c:pt idx="538">
                  <c:v>-1.0988698373643504</c:v>
                </c:pt>
                <c:pt idx="539">
                  <c:v>-1.0949474774576804</c:v>
                </c:pt>
                <c:pt idx="540">
                  <c:v>-1.067522413414369</c:v>
                </c:pt>
                <c:pt idx="541">
                  <c:v>-1.0742362101403113</c:v>
                </c:pt>
                <c:pt idx="542">
                  <c:v>-1.0859619016313651</c:v>
                </c:pt>
                <c:pt idx="543">
                  <c:v>-1.0948088131082043</c:v>
                </c:pt>
                <c:pt idx="544">
                  <c:v>-1.0893006921743758</c:v>
                </c:pt>
                <c:pt idx="545">
                  <c:v>-1.0790315728734157</c:v>
                </c:pt>
                <c:pt idx="546">
                  <c:v>-1.0950898899962578</c:v>
                </c:pt>
                <c:pt idx="547">
                  <c:v>-1.0858904925977775</c:v>
                </c:pt>
                <c:pt idx="548">
                  <c:v>-1.1272020649581584</c:v>
                </c:pt>
                <c:pt idx="549">
                  <c:v>-1.1079917610195202</c:v>
                </c:pt>
                <c:pt idx="550">
                  <c:v>-1.1264101181716208</c:v>
                </c:pt>
                <c:pt idx="551">
                  <c:v>-1.1301813238920724</c:v>
                </c:pt>
                <c:pt idx="552">
                  <c:v>-1.0974909300731133</c:v>
                </c:pt>
                <c:pt idx="553">
                  <c:v>-1.0779439323028175</c:v>
                </c:pt>
                <c:pt idx="554">
                  <c:v>-1.031688365145254</c:v>
                </c:pt>
                <c:pt idx="555">
                  <c:v>-0.97972774700802678</c:v>
                </c:pt>
                <c:pt idx="556">
                  <c:v>-0.96585771839571155</c:v>
                </c:pt>
                <c:pt idx="557">
                  <c:v>-0.96843678172061121</c:v>
                </c:pt>
                <c:pt idx="558">
                  <c:v>-0.92397565003457283</c:v>
                </c:pt>
                <c:pt idx="559">
                  <c:v>-0.86945479622943389</c:v>
                </c:pt>
                <c:pt idx="560">
                  <c:v>-0.81048174157985908</c:v>
                </c:pt>
                <c:pt idx="561">
                  <c:v>-0.76840754179257409</c:v>
                </c:pt>
                <c:pt idx="562">
                  <c:v>-0.80026907266275571</c:v>
                </c:pt>
                <c:pt idx="563">
                  <c:v>-0.85086925415875125</c:v>
                </c:pt>
                <c:pt idx="564">
                  <c:v>-0.91260928249457307</c:v>
                </c:pt>
                <c:pt idx="565">
                  <c:v>-0.96705462036629652</c:v>
                </c:pt>
                <c:pt idx="566">
                  <c:v>-0.960971517902803</c:v>
                </c:pt>
                <c:pt idx="567">
                  <c:v>-0.98031070644094309</c:v>
                </c:pt>
                <c:pt idx="568">
                  <c:v>-1.0090490535054419</c:v>
                </c:pt>
                <c:pt idx="569">
                  <c:v>-0.95384852131916364</c:v>
                </c:pt>
                <c:pt idx="570">
                  <c:v>-1.0458729684499446</c:v>
                </c:pt>
                <c:pt idx="571">
                  <c:v>-1.0181168723047069</c:v>
                </c:pt>
                <c:pt idx="572">
                  <c:v>-1.0120600610547288</c:v>
                </c:pt>
                <c:pt idx="573">
                  <c:v>-1.0279393130359906</c:v>
                </c:pt>
                <c:pt idx="574">
                  <c:v>-1.0586872813666117</c:v>
                </c:pt>
                <c:pt idx="575">
                  <c:v>-1.0569831511086012</c:v>
                </c:pt>
                <c:pt idx="576">
                  <c:v>-1.0884238509454869</c:v>
                </c:pt>
                <c:pt idx="577">
                  <c:v>-1.1056618174116206</c:v>
                </c:pt>
                <c:pt idx="578">
                  <c:v>-1.100983066592347</c:v>
                </c:pt>
                <c:pt idx="579">
                  <c:v>-1.125433593029278</c:v>
                </c:pt>
                <c:pt idx="580">
                  <c:v>-1.1014238984096525</c:v>
                </c:pt>
                <c:pt idx="581">
                  <c:v>-1.0934797880875637</c:v>
                </c:pt>
                <c:pt idx="582">
                  <c:v>-1.0656123778405047</c:v>
                </c:pt>
                <c:pt idx="583">
                  <c:v>-1.0451672284556772</c:v>
                </c:pt>
                <c:pt idx="584">
                  <c:v>-1.0377780019507936</c:v>
                </c:pt>
                <c:pt idx="585">
                  <c:v>-1.0272767719307307</c:v>
                </c:pt>
                <c:pt idx="586">
                  <c:v>-0.95671712644201079</c:v>
                </c:pt>
                <c:pt idx="587">
                  <c:v>-0.98869459857170083</c:v>
                </c:pt>
                <c:pt idx="588">
                  <c:v>-0.99647886248856632</c:v>
                </c:pt>
                <c:pt idx="589">
                  <c:v>-0.9766084655555064</c:v>
                </c:pt>
                <c:pt idx="590">
                  <c:v>-0.95882444804686984</c:v>
                </c:pt>
                <c:pt idx="591">
                  <c:v>-0.8972212064755104</c:v>
                </c:pt>
                <c:pt idx="592">
                  <c:v>-0.92735342312394731</c:v>
                </c:pt>
                <c:pt idx="593">
                  <c:v>-0.9330610940279217</c:v>
                </c:pt>
                <c:pt idx="594">
                  <c:v>-0.92303591067672497</c:v>
                </c:pt>
                <c:pt idx="595">
                  <c:v>-0.97119422293091817</c:v>
                </c:pt>
                <c:pt idx="596">
                  <c:v>-0.92567325814831336</c:v>
                </c:pt>
                <c:pt idx="597">
                  <c:v>-0.96146047283430192</c:v>
                </c:pt>
                <c:pt idx="598">
                  <c:v>-0.75557700629576685</c:v>
                </c:pt>
                <c:pt idx="599">
                  <c:v>-0.67365369651984353</c:v>
                </c:pt>
                <c:pt idx="600">
                  <c:v>-0.65768211931933507</c:v>
                </c:pt>
                <c:pt idx="601">
                  <c:v>-0.66432077019192537</c:v>
                </c:pt>
                <c:pt idx="602">
                  <c:v>-0.66153596331677267</c:v>
                </c:pt>
                <c:pt idx="603">
                  <c:v>-0.67687378312704127</c:v>
                </c:pt>
                <c:pt idx="604">
                  <c:v>-0.67950641442801296</c:v>
                </c:pt>
                <c:pt idx="605">
                  <c:v>-0.69596580411879216</c:v>
                </c:pt>
                <c:pt idx="606">
                  <c:v>-0.69895087942279233</c:v>
                </c:pt>
                <c:pt idx="607">
                  <c:v>-0.72571519641489135</c:v>
                </c:pt>
                <c:pt idx="608">
                  <c:v>-0.71695901430327669</c:v>
                </c:pt>
                <c:pt idx="609">
                  <c:v>-0.72403980369978838</c:v>
                </c:pt>
                <c:pt idx="610">
                  <c:v>-0.73087269193712945</c:v>
                </c:pt>
                <c:pt idx="611">
                  <c:v>-0.72075584162350359</c:v>
                </c:pt>
                <c:pt idx="612">
                  <c:v>-0.72187254791708932</c:v>
                </c:pt>
                <c:pt idx="613">
                  <c:v>-0.73020683730870073</c:v>
                </c:pt>
                <c:pt idx="614">
                  <c:v>-0.88096790149465831</c:v>
                </c:pt>
                <c:pt idx="615">
                  <c:v>-0.90851524494563329</c:v>
                </c:pt>
                <c:pt idx="616">
                  <c:v>-0.88676245830063616</c:v>
                </c:pt>
                <c:pt idx="617">
                  <c:v>-0.96059726468344997</c:v>
                </c:pt>
                <c:pt idx="618">
                  <c:v>-1.01113445434502</c:v>
                </c:pt>
                <c:pt idx="619">
                  <c:v>-1.1607972277106648</c:v>
                </c:pt>
                <c:pt idx="620">
                  <c:v>-1.1329713031361028</c:v>
                </c:pt>
                <c:pt idx="621">
                  <c:v>-1.1533132518434115</c:v>
                </c:pt>
                <c:pt idx="622">
                  <c:v>-1.1468090997861813</c:v>
                </c:pt>
                <c:pt idx="623">
                  <c:v>-1.2128938964032248</c:v>
                </c:pt>
                <c:pt idx="624">
                  <c:v>-1.1967280181179125</c:v>
                </c:pt>
                <c:pt idx="625">
                  <c:v>-1.1571540330359813</c:v>
                </c:pt>
                <c:pt idx="626">
                  <c:v>-1.1659840535699493</c:v>
                </c:pt>
                <c:pt idx="627">
                  <c:v>-1.1484555346368497</c:v>
                </c:pt>
                <c:pt idx="628">
                  <c:v>-1.1802111721801225</c:v>
                </c:pt>
                <c:pt idx="629">
                  <c:v>-1.1611872849470997</c:v>
                </c:pt>
                <c:pt idx="630">
                  <c:v>-1.1469989693155753</c:v>
                </c:pt>
                <c:pt idx="631">
                  <c:v>-1.181341287485637</c:v>
                </c:pt>
                <c:pt idx="632">
                  <c:v>-1.156974558007434</c:v>
                </c:pt>
                <c:pt idx="633">
                  <c:v>-1.1931796824949505</c:v>
                </c:pt>
                <c:pt idx="634">
                  <c:v>-1.2108684193806551</c:v>
                </c:pt>
                <c:pt idx="635">
                  <c:v>-1.1869096292925818</c:v>
                </c:pt>
                <c:pt idx="636">
                  <c:v>-1.2391863486276549</c:v>
                </c:pt>
                <c:pt idx="637">
                  <c:v>-1.2716385821652687</c:v>
                </c:pt>
                <c:pt idx="638">
                  <c:v>-1.2428554697249274</c:v>
                </c:pt>
                <c:pt idx="639">
                  <c:v>-1.1857699972420306</c:v>
                </c:pt>
                <c:pt idx="640">
                  <c:v>-1.1546813218899343</c:v>
                </c:pt>
                <c:pt idx="641">
                  <c:v>-1.1790289841420141</c:v>
                </c:pt>
                <c:pt idx="642">
                  <c:v>-1.1586429727071246</c:v>
                </c:pt>
                <c:pt idx="643">
                  <c:v>-1.1906618490688385</c:v>
                </c:pt>
                <c:pt idx="644">
                  <c:v>-1.1808340526844356</c:v>
                </c:pt>
                <c:pt idx="645">
                  <c:v>-1.1800073596302796</c:v>
                </c:pt>
                <c:pt idx="646">
                  <c:v>-1.1673850227582321</c:v>
                </c:pt>
                <c:pt idx="647">
                  <c:v>-1.2003787699628905</c:v>
                </c:pt>
                <c:pt idx="648">
                  <c:v>-1.2217517477292996</c:v>
                </c:pt>
                <c:pt idx="649">
                  <c:v>-1.1837734091867644</c:v>
                </c:pt>
                <c:pt idx="650">
                  <c:v>-1.1862907659486441</c:v>
                </c:pt>
                <c:pt idx="651">
                  <c:v>-1.1996354391295549</c:v>
                </c:pt>
                <c:pt idx="652">
                  <c:v>-1.1981530062249519</c:v>
                </c:pt>
                <c:pt idx="653">
                  <c:v>-1.1989368940370737</c:v>
                </c:pt>
                <c:pt idx="654">
                  <c:v>-1.1804041546084565</c:v>
                </c:pt>
                <c:pt idx="655">
                  <c:v>-1.1853245936631569</c:v>
                </c:pt>
                <c:pt idx="656">
                  <c:v>-1.1330001317146374</c:v>
                </c:pt>
                <c:pt idx="657">
                  <c:v>-1.1336538043100997</c:v>
                </c:pt>
                <c:pt idx="658">
                  <c:v>-1.1519162405588355</c:v>
                </c:pt>
                <c:pt idx="659">
                  <c:v>-1.2249683878139286</c:v>
                </c:pt>
                <c:pt idx="660">
                  <c:v>-1.2620226241943937</c:v>
                </c:pt>
                <c:pt idx="661">
                  <c:v>-1.2397667457075472</c:v>
                </c:pt>
                <c:pt idx="662">
                  <c:v>-1.2346409350540175</c:v>
                </c:pt>
                <c:pt idx="663">
                  <c:v>-1.210747845719818</c:v>
                </c:pt>
                <c:pt idx="664">
                  <c:v>-1.2288536636345437</c:v>
                </c:pt>
                <c:pt idx="665">
                  <c:v>-1.189916327519164</c:v>
                </c:pt>
                <c:pt idx="666">
                  <c:v>-1.1334642135936319</c:v>
                </c:pt>
                <c:pt idx="667">
                  <c:v>-1.1027488492793089</c:v>
                </c:pt>
                <c:pt idx="668">
                  <c:v>-1.0919843917175263</c:v>
                </c:pt>
                <c:pt idx="669">
                  <c:v>-1.1024551385801575</c:v>
                </c:pt>
                <c:pt idx="670">
                  <c:v>-1.0563121616176498</c:v>
                </c:pt>
                <c:pt idx="671">
                  <c:v>-1.0123893444329108</c:v>
                </c:pt>
                <c:pt idx="672">
                  <c:v>-1.0010193775114316</c:v>
                </c:pt>
                <c:pt idx="673">
                  <c:v>-0.95522306451870065</c:v>
                </c:pt>
                <c:pt idx="674">
                  <c:v>-0.94747366935833788</c:v>
                </c:pt>
                <c:pt idx="675">
                  <c:v>-0.97600963001887486</c:v>
                </c:pt>
                <c:pt idx="676">
                  <c:v>-0.98133448124724587</c:v>
                </c:pt>
                <c:pt idx="677">
                  <c:v>-0.95991275684178434</c:v>
                </c:pt>
                <c:pt idx="678">
                  <c:v>-0.92773413241383651</c:v>
                </c:pt>
                <c:pt idx="679">
                  <c:v>-0.92665480717641135</c:v>
                </c:pt>
                <c:pt idx="680">
                  <c:v>-0.90904036492998275</c:v>
                </c:pt>
                <c:pt idx="681">
                  <c:v>-0.8785318529627324</c:v>
                </c:pt>
                <c:pt idx="682">
                  <c:v>-0.93927445774291007</c:v>
                </c:pt>
                <c:pt idx="683">
                  <c:v>-0.95732757694408921</c:v>
                </c:pt>
                <c:pt idx="684">
                  <c:v>-0.95554051228209724</c:v>
                </c:pt>
                <c:pt idx="685">
                  <c:v>-0.94566517233222125</c:v>
                </c:pt>
                <c:pt idx="686">
                  <c:v>-0.94191980642390882</c:v>
                </c:pt>
                <c:pt idx="687">
                  <c:v>-0.94513940766811333</c:v>
                </c:pt>
                <c:pt idx="688">
                  <c:v>-0.95559131499337902</c:v>
                </c:pt>
                <c:pt idx="689">
                  <c:v>-0.93480893023883294</c:v>
                </c:pt>
                <c:pt idx="690">
                  <c:v>-0.91670782658193906</c:v>
                </c:pt>
                <c:pt idx="691">
                  <c:v>-0.93780878365706544</c:v>
                </c:pt>
                <c:pt idx="692">
                  <c:v>-0.96437279082673311</c:v>
                </c:pt>
                <c:pt idx="693">
                  <c:v>-1.0003848757209688</c:v>
                </c:pt>
                <c:pt idx="694">
                  <c:v>-1.0069496733756886</c:v>
                </c:pt>
                <c:pt idx="695">
                  <c:v>-1.0760804761175116</c:v>
                </c:pt>
                <c:pt idx="696">
                  <c:v>-1.0662205261395394</c:v>
                </c:pt>
                <c:pt idx="697">
                  <c:v>-1.1041110971572299</c:v>
                </c:pt>
                <c:pt idx="698">
                  <c:v>-1.1059605746946075</c:v>
                </c:pt>
                <c:pt idx="699">
                  <c:v>-1.1832315048995938</c:v>
                </c:pt>
                <c:pt idx="700">
                  <c:v>-1.2044599373403488</c:v>
                </c:pt>
                <c:pt idx="701">
                  <c:v>-1.1840779286973282</c:v>
                </c:pt>
                <c:pt idx="702">
                  <c:v>-1.1843099374043866</c:v>
                </c:pt>
                <c:pt idx="703">
                  <c:v>-1.1971149026480536</c:v>
                </c:pt>
                <c:pt idx="704">
                  <c:v>-1.1943648808056027</c:v>
                </c:pt>
                <c:pt idx="705">
                  <c:v>-1.1907239298877552</c:v>
                </c:pt>
                <c:pt idx="706">
                  <c:v>-1.1796335613177897</c:v>
                </c:pt>
                <c:pt idx="707">
                  <c:v>-1.1728283439197771</c:v>
                </c:pt>
                <c:pt idx="708">
                  <c:v>-1.1708784266976793</c:v>
                </c:pt>
                <c:pt idx="709">
                  <c:v>-1.1801990237693842</c:v>
                </c:pt>
                <c:pt idx="710">
                  <c:v>-1.210314597487635</c:v>
                </c:pt>
                <c:pt idx="711">
                  <c:v>-1.2105475558351089</c:v>
                </c:pt>
                <c:pt idx="712">
                  <c:v>-1.1763323997273767</c:v>
                </c:pt>
                <c:pt idx="713">
                  <c:v>-1.1099879952183764</c:v>
                </c:pt>
                <c:pt idx="714">
                  <c:v>-1.0972561371437577</c:v>
                </c:pt>
                <c:pt idx="715">
                  <c:v>-1.14990334460862</c:v>
                </c:pt>
                <c:pt idx="716">
                  <c:v>-1.1565220975999426</c:v>
                </c:pt>
                <c:pt idx="717">
                  <c:v>-1.1610863590556693</c:v>
                </c:pt>
                <c:pt idx="718">
                  <c:v>-1.1211184971052541</c:v>
                </c:pt>
                <c:pt idx="719">
                  <c:v>-1.0716784472311498</c:v>
                </c:pt>
                <c:pt idx="720">
                  <c:v>-1.0323780951218087</c:v>
                </c:pt>
                <c:pt idx="721">
                  <c:v>-1.0523524039618217</c:v>
                </c:pt>
                <c:pt idx="722">
                  <c:v>-0.98385746873681679</c:v>
                </c:pt>
                <c:pt idx="723">
                  <c:v>-0.98656477147495436</c:v>
                </c:pt>
                <c:pt idx="724">
                  <c:v>-0.9336354289375538</c:v>
                </c:pt>
                <c:pt idx="725">
                  <c:v>-0.89760778458369828</c:v>
                </c:pt>
                <c:pt idx="726">
                  <c:v>-0.92515836266913376</c:v>
                </c:pt>
                <c:pt idx="727">
                  <c:v>-0.89379377758612821</c:v>
                </c:pt>
                <c:pt idx="728">
                  <c:v>-0.85081980255270895</c:v>
                </c:pt>
                <c:pt idx="729">
                  <c:v>-0.76851752214710523</c:v>
                </c:pt>
                <c:pt idx="730">
                  <c:v>-0.71137425822642542</c:v>
                </c:pt>
                <c:pt idx="731">
                  <c:v>-0.76647061749890932</c:v>
                </c:pt>
                <c:pt idx="732">
                  <c:v>-0.75585453791863766</c:v>
                </c:pt>
                <c:pt idx="733">
                  <c:v>-0.76502711650475652</c:v>
                </c:pt>
                <c:pt idx="734">
                  <c:v>-0.79308024638461339</c:v>
                </c:pt>
                <c:pt idx="735">
                  <c:v>-0.75658043812933773</c:v>
                </c:pt>
                <c:pt idx="736">
                  <c:v>-0.7650900703374155</c:v>
                </c:pt>
                <c:pt idx="737">
                  <c:v>-0.78438032008335656</c:v>
                </c:pt>
                <c:pt idx="738">
                  <c:v>-0.79867993261831982</c:v>
                </c:pt>
                <c:pt idx="739">
                  <c:v>-0.75333581057139898</c:v>
                </c:pt>
                <c:pt idx="740">
                  <c:v>-0.75256574961505995</c:v>
                </c:pt>
                <c:pt idx="741">
                  <c:v>-0.75835181174717836</c:v>
                </c:pt>
                <c:pt idx="742">
                  <c:v>-0.75223809470027936</c:v>
                </c:pt>
                <c:pt idx="743">
                  <c:v>-0.81061235003017029</c:v>
                </c:pt>
                <c:pt idx="744">
                  <c:v>-0.81668229716125351</c:v>
                </c:pt>
                <c:pt idx="745">
                  <c:v>-0.80311803631041778</c:v>
                </c:pt>
                <c:pt idx="746">
                  <c:v>-0.79066208687241879</c:v>
                </c:pt>
                <c:pt idx="747">
                  <c:v>-0.79763295486804187</c:v>
                </c:pt>
                <c:pt idx="748">
                  <c:v>-0.83313018308248055</c:v>
                </c:pt>
                <c:pt idx="749">
                  <c:v>-0.84936074715409005</c:v>
                </c:pt>
                <c:pt idx="750">
                  <c:v>-0.87355484451658005</c:v>
                </c:pt>
                <c:pt idx="751">
                  <c:v>-0.82558822220243</c:v>
                </c:pt>
                <c:pt idx="752">
                  <c:v>-0.89594323715809165</c:v>
                </c:pt>
                <c:pt idx="753">
                  <c:v>-0.89175174384077238</c:v>
                </c:pt>
                <c:pt idx="754">
                  <c:v>-0.89623335078449418</c:v>
                </c:pt>
                <c:pt idx="755">
                  <c:v>-0.87465955059486644</c:v>
                </c:pt>
                <c:pt idx="756">
                  <c:v>-0.90820262211373781</c:v>
                </c:pt>
                <c:pt idx="757">
                  <c:v>-0.91729836878163462</c:v>
                </c:pt>
                <c:pt idx="758">
                  <c:v>-1.00227350646709</c:v>
                </c:pt>
                <c:pt idx="759">
                  <c:v>-0.99991983802562145</c:v>
                </c:pt>
                <c:pt idx="760">
                  <c:v>-0.99583212545151933</c:v>
                </c:pt>
                <c:pt idx="761">
                  <c:v>-0.96013701876190927</c:v>
                </c:pt>
                <c:pt idx="762">
                  <c:v>-0.96300122494893403</c:v>
                </c:pt>
                <c:pt idx="763">
                  <c:v>-0.97527047595563632</c:v>
                </c:pt>
                <c:pt idx="764">
                  <c:v>-0.97159056571869273</c:v>
                </c:pt>
                <c:pt idx="765">
                  <c:v>-0.98050965556340119</c:v>
                </c:pt>
                <c:pt idx="766">
                  <c:v>-0.95924628416226365</c:v>
                </c:pt>
                <c:pt idx="767">
                  <c:v>-0.96743920048265941</c:v>
                </c:pt>
                <c:pt idx="768">
                  <c:v>-0.96493771435071063</c:v>
                </c:pt>
                <c:pt idx="769">
                  <c:v>-1.0037461250206943</c:v>
                </c:pt>
                <c:pt idx="770">
                  <c:v>-1.0322345815235598</c:v>
                </c:pt>
                <c:pt idx="771">
                  <c:v>-1.0373820379107421</c:v>
                </c:pt>
                <c:pt idx="772">
                  <c:v>-1.0499983847603307</c:v>
                </c:pt>
                <c:pt idx="773">
                  <c:v>-1.0019850203411325</c:v>
                </c:pt>
                <c:pt idx="774">
                  <c:v>-1.0102266732897505</c:v>
                </c:pt>
                <c:pt idx="775">
                  <c:v>-1.0150135598246863</c:v>
                </c:pt>
                <c:pt idx="776">
                  <c:v>-1.0565651356913257</c:v>
                </c:pt>
                <c:pt idx="777">
                  <c:v>-1.0444822433024892</c:v>
                </c:pt>
                <c:pt idx="778">
                  <c:v>-1.010835395775882</c:v>
                </c:pt>
                <c:pt idx="779">
                  <c:v>-1.0449115759850585</c:v>
                </c:pt>
                <c:pt idx="780">
                  <c:v>-0.99698628781617304</c:v>
                </c:pt>
                <c:pt idx="781">
                  <c:v>-1.0042029194275803</c:v>
                </c:pt>
                <c:pt idx="782">
                  <c:v>-1.0088159387709463</c:v>
                </c:pt>
                <c:pt idx="783">
                  <c:v>-1.0078873053754354</c:v>
                </c:pt>
                <c:pt idx="784">
                  <c:v>-0.99832906795529253</c:v>
                </c:pt>
                <c:pt idx="785">
                  <c:v>-1.0346700199720551</c:v>
                </c:pt>
                <c:pt idx="786">
                  <c:v>-1.0106655235607194</c:v>
                </c:pt>
                <c:pt idx="787">
                  <c:v>-0.9963348653681785</c:v>
                </c:pt>
                <c:pt idx="788">
                  <c:v>-0.93904442470990024</c:v>
                </c:pt>
                <c:pt idx="789">
                  <c:v>-0.99725404393721939</c:v>
                </c:pt>
                <c:pt idx="790">
                  <c:v>-1.019776038855396</c:v>
                </c:pt>
                <c:pt idx="791">
                  <c:v>-1.0206669018482963</c:v>
                </c:pt>
                <c:pt idx="792">
                  <c:v>-1.0542916652258996</c:v>
                </c:pt>
                <c:pt idx="793">
                  <c:v>-1.0442533520725787</c:v>
                </c:pt>
                <c:pt idx="794">
                  <c:v>-1.0237686617363466</c:v>
                </c:pt>
                <c:pt idx="795">
                  <c:v>-1.039840144503843</c:v>
                </c:pt>
                <c:pt idx="796">
                  <c:v>-1.0383142263733882</c:v>
                </c:pt>
                <c:pt idx="797">
                  <c:v>-1.0244040246592736</c:v>
                </c:pt>
                <c:pt idx="798">
                  <c:v>-1.0069893476447584</c:v>
                </c:pt>
                <c:pt idx="799">
                  <c:v>-0.95952668727987855</c:v>
                </c:pt>
                <c:pt idx="800">
                  <c:v>-0.90917120065309198</c:v>
                </c:pt>
                <c:pt idx="801">
                  <c:v>-0.93559749116133739</c:v>
                </c:pt>
                <c:pt idx="802">
                  <c:v>-0.9268521547849875</c:v>
                </c:pt>
                <c:pt idx="803">
                  <c:v>-0.9495271213676032</c:v>
                </c:pt>
                <c:pt idx="804">
                  <c:v>-1.0030845189655584</c:v>
                </c:pt>
                <c:pt idx="805">
                  <c:v>-0.99743848805215185</c:v>
                </c:pt>
                <c:pt idx="806">
                  <c:v>-1.0044428378890853</c:v>
                </c:pt>
                <c:pt idx="807">
                  <c:v>-0.9969494203975543</c:v>
                </c:pt>
                <c:pt idx="808">
                  <c:v>-1.0462041531034303</c:v>
                </c:pt>
                <c:pt idx="809">
                  <c:v>-0.99876567873379352</c:v>
                </c:pt>
                <c:pt idx="810">
                  <c:v>-1.0253499384099996</c:v>
                </c:pt>
                <c:pt idx="811">
                  <c:v>-0.99893631546562123</c:v>
                </c:pt>
                <c:pt idx="812">
                  <c:v>-0.927666889857377</c:v>
                </c:pt>
                <c:pt idx="813">
                  <c:v>-0.89039067271948547</c:v>
                </c:pt>
                <c:pt idx="814">
                  <c:v>-0.91398702162187162</c:v>
                </c:pt>
                <c:pt idx="815">
                  <c:v>-0.8872189419079004</c:v>
                </c:pt>
                <c:pt idx="816">
                  <c:v>-0.86963229310940615</c:v>
                </c:pt>
                <c:pt idx="817">
                  <c:v>-0.88805645221449092</c:v>
                </c:pt>
                <c:pt idx="818">
                  <c:v>-0.88105725739143137</c:v>
                </c:pt>
                <c:pt idx="819">
                  <c:v>-0.84344627113582327</c:v>
                </c:pt>
                <c:pt idx="820">
                  <c:v>-0.87937322173611565</c:v>
                </c:pt>
                <c:pt idx="821">
                  <c:v>-0.89992020017932184</c:v>
                </c:pt>
                <c:pt idx="822">
                  <c:v>-0.90571252370353728</c:v>
                </c:pt>
                <c:pt idx="823">
                  <c:v>-0.93440867202762923</c:v>
                </c:pt>
                <c:pt idx="824">
                  <c:v>-0.97175430526044249</c:v>
                </c:pt>
                <c:pt idx="825">
                  <c:v>-0.96873569683917682</c:v>
                </c:pt>
                <c:pt idx="826">
                  <c:v>-0.96618517609382204</c:v>
                </c:pt>
                <c:pt idx="827">
                  <c:v>-0.97253566660562218</c:v>
                </c:pt>
                <c:pt idx="828">
                  <c:v>-1.0090859368055425</c:v>
                </c:pt>
                <c:pt idx="829">
                  <c:v>-1.0331925899642385</c:v>
                </c:pt>
                <c:pt idx="830">
                  <c:v>-1.0770137162340978</c:v>
                </c:pt>
                <c:pt idx="831">
                  <c:v>-1.0300057699021496</c:v>
                </c:pt>
                <c:pt idx="832">
                  <c:v>-1.0817553547544461</c:v>
                </c:pt>
                <c:pt idx="833">
                  <c:v>-1.1285330708127481</c:v>
                </c:pt>
                <c:pt idx="834">
                  <c:v>-1.1040093412566434</c:v>
                </c:pt>
                <c:pt idx="835">
                  <c:v>-1.102436302516447</c:v>
                </c:pt>
                <c:pt idx="836">
                  <c:v>-1.0582317789390372</c:v>
                </c:pt>
                <c:pt idx="837">
                  <c:v>-1.0436746230690888</c:v>
                </c:pt>
                <c:pt idx="838">
                  <c:v>-1.0187421455774539</c:v>
                </c:pt>
                <c:pt idx="839">
                  <c:v>-1.0149329197811703</c:v>
                </c:pt>
                <c:pt idx="840">
                  <c:v>-1.0445359571553667</c:v>
                </c:pt>
                <c:pt idx="841">
                  <c:v>-1.0314435746465536</c:v>
                </c:pt>
                <c:pt idx="842">
                  <c:v>-1.0260001081851713</c:v>
                </c:pt>
                <c:pt idx="843">
                  <c:v>-1.0480177588336923</c:v>
                </c:pt>
                <c:pt idx="844">
                  <c:v>-0.97570772629018876</c:v>
                </c:pt>
                <c:pt idx="845">
                  <c:v>-0.99751755162551348</c:v>
                </c:pt>
                <c:pt idx="846">
                  <c:v>-0.9966786867675852</c:v>
                </c:pt>
                <c:pt idx="847">
                  <c:v>-1.0005588219231254</c:v>
                </c:pt>
                <c:pt idx="848">
                  <c:v>-1.0377773218674911</c:v>
                </c:pt>
                <c:pt idx="849">
                  <c:v>-1.0570907667984586</c:v>
                </c:pt>
                <c:pt idx="850">
                  <c:v>-1.0461848347981997</c:v>
                </c:pt>
                <c:pt idx="851">
                  <c:v>-1.0303605245427974</c:v>
                </c:pt>
                <c:pt idx="852">
                  <c:v>-1.0037781259896739</c:v>
                </c:pt>
                <c:pt idx="853">
                  <c:v>-0.96316152992384829</c:v>
                </c:pt>
                <c:pt idx="854">
                  <c:v>-0.93493435695346316</c:v>
                </c:pt>
                <c:pt idx="855">
                  <c:v>-0.92978357043181004</c:v>
                </c:pt>
                <c:pt idx="856">
                  <c:v>-0.92529817933701874</c:v>
                </c:pt>
                <c:pt idx="857">
                  <c:v>-0.91721478896046604</c:v>
                </c:pt>
                <c:pt idx="858">
                  <c:v>-0.87391801212657971</c:v>
                </c:pt>
                <c:pt idx="859">
                  <c:v>-0.88691399609191957</c:v>
                </c:pt>
                <c:pt idx="860">
                  <c:v>-0.86392470165599389</c:v>
                </c:pt>
                <c:pt idx="861">
                  <c:v>-0.90694335233086809</c:v>
                </c:pt>
                <c:pt idx="862">
                  <c:v>-0.85830028500241706</c:v>
                </c:pt>
                <c:pt idx="863">
                  <c:v>-0.82967968047790108</c:v>
                </c:pt>
                <c:pt idx="864">
                  <c:v>-0.77497320449124119</c:v>
                </c:pt>
                <c:pt idx="865">
                  <c:v>-0.78762615914098077</c:v>
                </c:pt>
                <c:pt idx="866">
                  <c:v>-0.77918272171096803</c:v>
                </c:pt>
                <c:pt idx="867">
                  <c:v>-0.84938595847497633</c:v>
                </c:pt>
                <c:pt idx="868">
                  <c:v>-0.85719325899367493</c:v>
                </c:pt>
                <c:pt idx="869">
                  <c:v>-0.82473519996535394</c:v>
                </c:pt>
                <c:pt idx="870">
                  <c:v>-0.80986400019706228</c:v>
                </c:pt>
                <c:pt idx="871">
                  <c:v>-0.84183862752781546</c:v>
                </c:pt>
                <c:pt idx="872">
                  <c:v>-0.84148702594931324</c:v>
                </c:pt>
                <c:pt idx="873">
                  <c:v>-0.88448257042147804</c:v>
                </c:pt>
                <c:pt idx="874">
                  <c:v>-0.91350062688245826</c:v>
                </c:pt>
                <c:pt idx="875">
                  <c:v>-0.92549340548983916</c:v>
                </c:pt>
                <c:pt idx="876">
                  <c:v>-0.9337673007734566</c:v>
                </c:pt>
                <c:pt idx="877">
                  <c:v>-0.98001211208671879</c:v>
                </c:pt>
                <c:pt idx="878">
                  <c:v>-0.91643280132836313</c:v>
                </c:pt>
                <c:pt idx="879">
                  <c:v>-0.93971600594485505</c:v>
                </c:pt>
                <c:pt idx="880">
                  <c:v>-0.9265326489078568</c:v>
                </c:pt>
                <c:pt idx="881">
                  <c:v>-0.92409944744503048</c:v>
                </c:pt>
                <c:pt idx="882">
                  <c:v>-0.91604885576968165</c:v>
                </c:pt>
                <c:pt idx="883">
                  <c:v>-0.92772936350282675</c:v>
                </c:pt>
                <c:pt idx="884">
                  <c:v>-0.90702824895699097</c:v>
                </c:pt>
                <c:pt idx="885">
                  <c:v>-0.93697805608324769</c:v>
                </c:pt>
                <c:pt idx="886">
                  <c:v>-0.94609402838558254</c:v>
                </c:pt>
                <c:pt idx="887">
                  <c:v>-0.95181512471833063</c:v>
                </c:pt>
                <c:pt idx="888">
                  <c:v>-0.95980105825001516</c:v>
                </c:pt>
                <c:pt idx="889">
                  <c:v>-0.93630509647660476</c:v>
                </c:pt>
                <c:pt idx="890">
                  <c:v>-0.96211403436149878</c:v>
                </c:pt>
                <c:pt idx="891">
                  <c:v>-0.90488681662791626</c:v>
                </c:pt>
                <c:pt idx="892">
                  <c:v>-0.8799242748334376</c:v>
                </c:pt>
                <c:pt idx="893">
                  <c:v>-0.86768111984970242</c:v>
                </c:pt>
                <c:pt idx="894">
                  <c:v>-0.91003868354784812</c:v>
                </c:pt>
                <c:pt idx="895">
                  <c:v>-0.88492183016758852</c:v>
                </c:pt>
                <c:pt idx="896">
                  <c:v>-0.89396550760452298</c:v>
                </c:pt>
                <c:pt idx="897">
                  <c:v>-0.88122340909556107</c:v>
                </c:pt>
                <c:pt idx="898">
                  <c:v>-0.88000437419495992</c:v>
                </c:pt>
                <c:pt idx="899">
                  <c:v>-0.89291609143415096</c:v>
                </c:pt>
                <c:pt idx="900">
                  <c:v>-0.89498751570170487</c:v>
                </c:pt>
                <c:pt idx="901">
                  <c:v>-0.88675706930306797</c:v>
                </c:pt>
                <c:pt idx="902">
                  <c:v>-0.89314393402807679</c:v>
                </c:pt>
                <c:pt idx="903">
                  <c:v>-0.81841892513672576</c:v>
                </c:pt>
                <c:pt idx="904">
                  <c:v>-0.85404837945992185</c:v>
                </c:pt>
                <c:pt idx="905">
                  <c:v>-0.83863509724695273</c:v>
                </c:pt>
                <c:pt idx="906">
                  <c:v>-0.87637089293689585</c:v>
                </c:pt>
                <c:pt idx="907">
                  <c:v>-0.81667319094619617</c:v>
                </c:pt>
                <c:pt idx="908">
                  <c:v>-0.83705337959380266</c:v>
                </c:pt>
                <c:pt idx="909">
                  <c:v>-0.81026627587666267</c:v>
                </c:pt>
                <c:pt idx="910">
                  <c:v>-0.82390493556332289</c:v>
                </c:pt>
                <c:pt idx="911">
                  <c:v>-0.83091831876228828</c:v>
                </c:pt>
                <c:pt idx="912">
                  <c:v>-0.81808931289115461</c:v>
                </c:pt>
                <c:pt idx="913">
                  <c:v>-0.76675190640706181</c:v>
                </c:pt>
                <c:pt idx="914">
                  <c:v>-0.83836000110140474</c:v>
                </c:pt>
                <c:pt idx="915">
                  <c:v>-0.83388126254802097</c:v>
                </c:pt>
                <c:pt idx="916">
                  <c:v>-0.8265608979780471</c:v>
                </c:pt>
                <c:pt idx="917">
                  <c:v>-0.83426885597703915</c:v>
                </c:pt>
                <c:pt idx="918">
                  <c:v>-0.8623906063821164</c:v>
                </c:pt>
                <c:pt idx="919">
                  <c:v>-0.84042108406094684</c:v>
                </c:pt>
                <c:pt idx="920">
                  <c:v>-0.82772535685861592</c:v>
                </c:pt>
                <c:pt idx="921">
                  <c:v>-0.85692719537351436</c:v>
                </c:pt>
                <c:pt idx="922">
                  <c:v>-0.91180693517056666</c:v>
                </c:pt>
                <c:pt idx="923">
                  <c:v>-0.97904175981438635</c:v>
                </c:pt>
                <c:pt idx="924">
                  <c:v>-0.94997707108386442</c:v>
                </c:pt>
                <c:pt idx="925">
                  <c:v>-0.98642481384946312</c:v>
                </c:pt>
                <c:pt idx="926">
                  <c:v>-0.95964841175940041</c:v>
                </c:pt>
                <c:pt idx="927">
                  <c:v>-0.99628244171858793</c:v>
                </c:pt>
                <c:pt idx="928">
                  <c:v>-1.0225675304462634</c:v>
                </c:pt>
                <c:pt idx="929">
                  <c:v>-1.0526891157573295</c:v>
                </c:pt>
                <c:pt idx="930">
                  <c:v>-1.0869479904476189</c:v>
                </c:pt>
                <c:pt idx="931">
                  <c:v>-1.0571584443307285</c:v>
                </c:pt>
                <c:pt idx="932">
                  <c:v>-1.0407867720832136</c:v>
                </c:pt>
                <c:pt idx="933">
                  <c:v>-1.0547667727834793</c:v>
                </c:pt>
                <c:pt idx="934">
                  <c:v>-1.0223627012203109</c:v>
                </c:pt>
                <c:pt idx="935">
                  <c:v>-1.0887991897378053</c:v>
                </c:pt>
                <c:pt idx="936">
                  <c:v>-1.0791132865565056</c:v>
                </c:pt>
                <c:pt idx="937">
                  <c:v>-1.0820493858173266</c:v>
                </c:pt>
                <c:pt idx="938">
                  <c:v>-1.070350477728583</c:v>
                </c:pt>
                <c:pt idx="939">
                  <c:v>-1.0577223333970918</c:v>
                </c:pt>
                <c:pt idx="940">
                  <c:v>-1.0601327893492805</c:v>
                </c:pt>
                <c:pt idx="941">
                  <c:v>-1.0633861195167582</c:v>
                </c:pt>
                <c:pt idx="942">
                  <c:v>-1.1033386461546766</c:v>
                </c:pt>
                <c:pt idx="943">
                  <c:v>-1.1360005751431095</c:v>
                </c:pt>
                <c:pt idx="944">
                  <c:v>-1.0988351535782195</c:v>
                </c:pt>
                <c:pt idx="945">
                  <c:v>-1.0779835352534828</c:v>
                </c:pt>
                <c:pt idx="946">
                  <c:v>-1.0778735848462557</c:v>
                </c:pt>
                <c:pt idx="947">
                  <c:v>-1.0739468982236648</c:v>
                </c:pt>
                <c:pt idx="948">
                  <c:v>-1.0680825081828562</c:v>
                </c:pt>
                <c:pt idx="949">
                  <c:v>-1.0757832140848862</c:v>
                </c:pt>
                <c:pt idx="950">
                  <c:v>-1.0910800718405367</c:v>
                </c:pt>
                <c:pt idx="951">
                  <c:v>-1.0894709449198507</c:v>
                </c:pt>
                <c:pt idx="952">
                  <c:v>-1.0449226692794418</c:v>
                </c:pt>
                <c:pt idx="953">
                  <c:v>-0.98717775025040011</c:v>
                </c:pt>
                <c:pt idx="954">
                  <c:v>-0.99403950576721156</c:v>
                </c:pt>
                <c:pt idx="955">
                  <c:v>-0.94983725085089443</c:v>
                </c:pt>
                <c:pt idx="956">
                  <c:v>-0.9577820228980225</c:v>
                </c:pt>
                <c:pt idx="957">
                  <c:v>-0.89082491424021093</c:v>
                </c:pt>
                <c:pt idx="958">
                  <c:v>-0.88126507627049522</c:v>
                </c:pt>
                <c:pt idx="959">
                  <c:v>-0.89980257080846759</c:v>
                </c:pt>
                <c:pt idx="960">
                  <c:v>-0.861487264931869</c:v>
                </c:pt>
                <c:pt idx="961">
                  <c:v>-0.85141655053753651</c:v>
                </c:pt>
                <c:pt idx="962">
                  <c:v>-0.88550257632410889</c:v>
                </c:pt>
                <c:pt idx="963">
                  <c:v>-0.90167490730654998</c:v>
                </c:pt>
                <c:pt idx="964">
                  <c:v>-0.9240769331486296</c:v>
                </c:pt>
                <c:pt idx="965">
                  <c:v>-0.84261707778733008</c:v>
                </c:pt>
                <c:pt idx="966">
                  <c:v>-0.79745513477643093</c:v>
                </c:pt>
                <c:pt idx="967">
                  <c:v>-0.79199617629219521</c:v>
                </c:pt>
                <c:pt idx="968">
                  <c:v>-0.7867864200356145</c:v>
                </c:pt>
                <c:pt idx="969">
                  <c:v>-0.79351224876079962</c:v>
                </c:pt>
                <c:pt idx="970">
                  <c:v>-0.83725189028079394</c:v>
                </c:pt>
                <c:pt idx="971">
                  <c:v>-0.84230132685156855</c:v>
                </c:pt>
                <c:pt idx="972">
                  <c:v>-0.84377247717750592</c:v>
                </c:pt>
                <c:pt idx="973">
                  <c:v>-0.85131356343442011</c:v>
                </c:pt>
                <c:pt idx="974">
                  <c:v>-0.84546271383004568</c:v>
                </c:pt>
                <c:pt idx="975">
                  <c:v>-0.82108285126135705</c:v>
                </c:pt>
                <c:pt idx="976">
                  <c:v>-0.89988212512287569</c:v>
                </c:pt>
                <c:pt idx="977">
                  <c:v>-0.86209222678494224</c:v>
                </c:pt>
                <c:pt idx="978">
                  <c:v>-0.83597771492607675</c:v>
                </c:pt>
                <c:pt idx="979">
                  <c:v>-0.8868572074229929</c:v>
                </c:pt>
                <c:pt idx="980">
                  <c:v>-0.865389474712701</c:v>
                </c:pt>
                <c:pt idx="981">
                  <c:v>-0.88856363239540004</c:v>
                </c:pt>
                <c:pt idx="982">
                  <c:v>-0.91536436507424002</c:v>
                </c:pt>
                <c:pt idx="983">
                  <c:v>-0.90012327157716965</c:v>
                </c:pt>
                <c:pt idx="984">
                  <c:v>-0.86965372198708857</c:v>
                </c:pt>
                <c:pt idx="985">
                  <c:v>-0.87598688514043288</c:v>
                </c:pt>
                <c:pt idx="986">
                  <c:v>-0.92115578877388837</c:v>
                </c:pt>
                <c:pt idx="987">
                  <c:v>-0.98996054588646754</c:v>
                </c:pt>
                <c:pt idx="988">
                  <c:v>-0.99166034779151757</c:v>
                </c:pt>
                <c:pt idx="989">
                  <c:v>-0.9788228058969497</c:v>
                </c:pt>
                <c:pt idx="990">
                  <c:v>-0.99655403682209709</c:v>
                </c:pt>
                <c:pt idx="991">
                  <c:v>-0.98490152897769412</c:v>
                </c:pt>
                <c:pt idx="992">
                  <c:v>-0.96910584695278379</c:v>
                </c:pt>
                <c:pt idx="993">
                  <c:v>-0.96928088215533736</c:v>
                </c:pt>
                <c:pt idx="994">
                  <c:v>-0.96737599126595208</c:v>
                </c:pt>
                <c:pt idx="995">
                  <c:v>-0.97750350448098255</c:v>
                </c:pt>
                <c:pt idx="996">
                  <c:v>-0.99853401000754849</c:v>
                </c:pt>
                <c:pt idx="997">
                  <c:v>-1.0046753363163377</c:v>
                </c:pt>
                <c:pt idx="998">
                  <c:v>-1.0323979512007591</c:v>
                </c:pt>
                <c:pt idx="999">
                  <c:v>-1.0018499952728486</c:v>
                </c:pt>
                <c:pt idx="1000">
                  <c:v>-1.0221464943965826</c:v>
                </c:pt>
                <c:pt idx="1001">
                  <c:v>-1.0565063516142192</c:v>
                </c:pt>
                <c:pt idx="1002">
                  <c:v>-1.0269799049699149</c:v>
                </c:pt>
                <c:pt idx="1003">
                  <c:v>-1.0154071835816263</c:v>
                </c:pt>
                <c:pt idx="1004">
                  <c:v>-1.0081981821516031</c:v>
                </c:pt>
                <c:pt idx="1005">
                  <c:v>-1.0484512625743259</c:v>
                </c:pt>
                <c:pt idx="1006">
                  <c:v>-0.98693534211931477</c:v>
                </c:pt>
                <c:pt idx="1007">
                  <c:v>-1.0096099934980693</c:v>
                </c:pt>
                <c:pt idx="1008">
                  <c:v>-1.0202239664971449</c:v>
                </c:pt>
                <c:pt idx="1009">
                  <c:v>-1.0201937774381613</c:v>
                </c:pt>
                <c:pt idx="1010">
                  <c:v>-1.0755506241662691</c:v>
                </c:pt>
                <c:pt idx="1011">
                  <c:v>-1.0820612194563399</c:v>
                </c:pt>
                <c:pt idx="1012">
                  <c:v>-1.0599730151721301</c:v>
                </c:pt>
                <c:pt idx="1013">
                  <c:v>-1.105117921918493</c:v>
                </c:pt>
                <c:pt idx="1014">
                  <c:v>-1.1894376553149495</c:v>
                </c:pt>
                <c:pt idx="1015">
                  <c:v>-1.2095628387809516</c:v>
                </c:pt>
                <c:pt idx="1016">
                  <c:v>-1.2042264053787675</c:v>
                </c:pt>
                <c:pt idx="1017">
                  <c:v>-1.1578034978498852</c:v>
                </c:pt>
                <c:pt idx="1018">
                  <c:v>-1.1399434937678361</c:v>
                </c:pt>
                <c:pt idx="1019">
                  <c:v>-1.1182828903822899</c:v>
                </c:pt>
                <c:pt idx="1020">
                  <c:v>-1.1408744999322358</c:v>
                </c:pt>
                <c:pt idx="1021">
                  <c:v>-1.1597350261817405</c:v>
                </c:pt>
                <c:pt idx="1022">
                  <c:v>-1.1930736529178083</c:v>
                </c:pt>
                <c:pt idx="1023">
                  <c:v>-1.2187962952582352</c:v>
                </c:pt>
                <c:pt idx="1024">
                  <c:v>-1.1727393257489152</c:v>
                </c:pt>
                <c:pt idx="1025">
                  <c:v>-1.170289929984744</c:v>
                </c:pt>
                <c:pt idx="1026">
                  <c:v>-1.1419325634455308</c:v>
                </c:pt>
                <c:pt idx="1027">
                  <c:v>-1.1726178122309274</c:v>
                </c:pt>
                <c:pt idx="1028">
                  <c:v>-1.1441404843631515</c:v>
                </c:pt>
                <c:pt idx="1029">
                  <c:v>-1.137230729752446</c:v>
                </c:pt>
                <c:pt idx="1030">
                  <c:v>-0.99849502169944626</c:v>
                </c:pt>
                <c:pt idx="1031">
                  <c:v>-1.0155912855091171</c:v>
                </c:pt>
                <c:pt idx="1032">
                  <c:v>-0.92823292436924165</c:v>
                </c:pt>
                <c:pt idx="1033">
                  <c:v>-0.85647400021247744</c:v>
                </c:pt>
                <c:pt idx="1034">
                  <c:v>-0.82822928263454043</c:v>
                </c:pt>
                <c:pt idx="1035">
                  <c:v>-0.73446982902466618</c:v>
                </c:pt>
                <c:pt idx="1036">
                  <c:v>-0.67320413963681913</c:v>
                </c:pt>
                <c:pt idx="1037">
                  <c:v>-0.66982231697491468</c:v>
                </c:pt>
                <c:pt idx="1038">
                  <c:v>-0.64964090864882207</c:v>
                </c:pt>
                <c:pt idx="1039">
                  <c:v>-0.65549542327016219</c:v>
                </c:pt>
                <c:pt idx="1040">
                  <c:v>-0.66356158882460448</c:v>
                </c:pt>
                <c:pt idx="1041">
                  <c:v>-0.68726920308894912</c:v>
                </c:pt>
                <c:pt idx="1042">
                  <c:v>-0.69733669645478302</c:v>
                </c:pt>
                <c:pt idx="1043">
                  <c:v>-0.69134994143851802</c:v>
                </c:pt>
                <c:pt idx="1044">
                  <c:v>-0.68733723702689664</c:v>
                </c:pt>
                <c:pt idx="1045">
                  <c:v>-0.68296467696308305</c:v>
                </c:pt>
                <c:pt idx="1046">
                  <c:v>-0.71096227479361662</c:v>
                </c:pt>
                <c:pt idx="1047">
                  <c:v>-0.70944677876722906</c:v>
                </c:pt>
                <c:pt idx="1048">
                  <c:v>-0.69567347742118835</c:v>
                </c:pt>
                <c:pt idx="1049">
                  <c:v>-0.6956635067060889</c:v>
                </c:pt>
                <c:pt idx="1050">
                  <c:v>-0.68613483610631532</c:v>
                </c:pt>
                <c:pt idx="1051">
                  <c:v>-0.68200507256417531</c:v>
                </c:pt>
                <c:pt idx="1052">
                  <c:v>-0.74149979926832377</c:v>
                </c:pt>
                <c:pt idx="1053">
                  <c:v>-0.8226410688451925</c:v>
                </c:pt>
                <c:pt idx="1054">
                  <c:v>-0.89873384701979753</c:v>
                </c:pt>
                <c:pt idx="1055">
                  <c:v>-0.94866992387671045</c:v>
                </c:pt>
                <c:pt idx="1056">
                  <c:v>-1.0466627266553754</c:v>
                </c:pt>
                <c:pt idx="1057">
                  <c:v>-1.1707975451867922</c:v>
                </c:pt>
                <c:pt idx="1058">
                  <c:v>-1.189742395195811</c:v>
                </c:pt>
                <c:pt idx="1059">
                  <c:v>-1.2380131431067545</c:v>
                </c:pt>
                <c:pt idx="1060">
                  <c:v>-1.3015180237260835</c:v>
                </c:pt>
                <c:pt idx="1061">
                  <c:v>-1.312419504495961</c:v>
                </c:pt>
                <c:pt idx="1062">
                  <c:v>-1.3780776623835425</c:v>
                </c:pt>
                <c:pt idx="1063">
                  <c:v>-1.4413047587029291</c:v>
                </c:pt>
                <c:pt idx="1064">
                  <c:v>-1.491048162060715</c:v>
                </c:pt>
                <c:pt idx="1065">
                  <c:v>-1.5412441540671884</c:v>
                </c:pt>
                <c:pt idx="1066">
                  <c:v>-1.5064791364522696</c:v>
                </c:pt>
                <c:pt idx="1067">
                  <c:v>-1.4801489148243345</c:v>
                </c:pt>
                <c:pt idx="1068">
                  <c:v>-1.4722927582495935</c:v>
                </c:pt>
                <c:pt idx="1069">
                  <c:v>-1.461460211908074</c:v>
                </c:pt>
                <c:pt idx="1070">
                  <c:v>-1.4524635226381337</c:v>
                </c:pt>
                <c:pt idx="1071">
                  <c:v>-1.3796924091612945</c:v>
                </c:pt>
                <c:pt idx="1072">
                  <c:v>-1.3922356403634808</c:v>
                </c:pt>
                <c:pt idx="1073">
                  <c:v>-1.3270016861674911</c:v>
                </c:pt>
                <c:pt idx="1074">
                  <c:v>-1.2792587364523917</c:v>
                </c:pt>
                <c:pt idx="1075">
                  <c:v>-1.2578331217373373</c:v>
                </c:pt>
                <c:pt idx="1076">
                  <c:v>-1.1274685818189893</c:v>
                </c:pt>
                <c:pt idx="1077">
                  <c:v>-1.0783579712454543</c:v>
                </c:pt>
                <c:pt idx="1078">
                  <c:v>-0.99354461052544096</c:v>
                </c:pt>
                <c:pt idx="1079">
                  <c:v>-0.93351303862779966</c:v>
                </c:pt>
                <c:pt idx="1080">
                  <c:v>-0.83341918087313249</c:v>
                </c:pt>
                <c:pt idx="1081">
                  <c:v>-0.80467590210016948</c:v>
                </c:pt>
                <c:pt idx="1082">
                  <c:v>-0.78792099244619518</c:v>
                </c:pt>
                <c:pt idx="1083">
                  <c:v>-0.8948955264327898</c:v>
                </c:pt>
                <c:pt idx="1084">
                  <c:v>-0.88486239821288759</c:v>
                </c:pt>
                <c:pt idx="1085">
                  <c:v>-0.94528540900999225</c:v>
                </c:pt>
                <c:pt idx="1086">
                  <c:v>-0.94139089606373028</c:v>
                </c:pt>
                <c:pt idx="1087">
                  <c:v>-0.91424186724121337</c:v>
                </c:pt>
                <c:pt idx="1088">
                  <c:v>-0.94697939104081341</c:v>
                </c:pt>
                <c:pt idx="1089">
                  <c:v>-1.0362110652049077</c:v>
                </c:pt>
                <c:pt idx="1090">
                  <c:v>-1.1079982829212334</c:v>
                </c:pt>
                <c:pt idx="1091">
                  <c:v>-1.1518999404606498</c:v>
                </c:pt>
                <c:pt idx="1092">
                  <c:v>-1.1290474140127504</c:v>
                </c:pt>
                <c:pt idx="1093">
                  <c:v>-1.0793232142641906</c:v>
                </c:pt>
                <c:pt idx="1094">
                  <c:v>-1.0454243070504492</c:v>
                </c:pt>
                <c:pt idx="1095">
                  <c:v>-1.0052461778677297</c:v>
                </c:pt>
                <c:pt idx="1096">
                  <c:v>-1.0232425662540559</c:v>
                </c:pt>
                <c:pt idx="1097">
                  <c:v>-1.0296925313097782</c:v>
                </c:pt>
                <c:pt idx="1098">
                  <c:v>-1.0180490581169428</c:v>
                </c:pt>
                <c:pt idx="1099">
                  <c:v>-1.0197612084606651</c:v>
                </c:pt>
                <c:pt idx="1100">
                  <c:v>-1.0134790226516062</c:v>
                </c:pt>
                <c:pt idx="1101">
                  <c:v>-1.050256659621853</c:v>
                </c:pt>
                <c:pt idx="1102">
                  <c:v>-1.0594841547784666</c:v>
                </c:pt>
                <c:pt idx="1103">
                  <c:v>-1.06881662848946</c:v>
                </c:pt>
                <c:pt idx="1104">
                  <c:v>-1.0802029281367451</c:v>
                </c:pt>
                <c:pt idx="1105">
                  <c:v>-1.0331047511496978</c:v>
                </c:pt>
                <c:pt idx="1106">
                  <c:v>-1.0569807998261347</c:v>
                </c:pt>
                <c:pt idx="1107">
                  <c:v>-1.0768773339694979</c:v>
                </c:pt>
                <c:pt idx="1108">
                  <c:v>-1.0941871758820416</c:v>
                </c:pt>
                <c:pt idx="1109">
                  <c:v>-1.0413978925079195</c:v>
                </c:pt>
                <c:pt idx="1110">
                  <c:v>-1.0121220395127701</c:v>
                </c:pt>
                <c:pt idx="1111">
                  <c:v>-0.99680430924062735</c:v>
                </c:pt>
                <c:pt idx="1112">
                  <c:v>-1.0494065194323301</c:v>
                </c:pt>
                <c:pt idx="1113">
                  <c:v>-0.98966784905237593</c:v>
                </c:pt>
                <c:pt idx="1114">
                  <c:v>-0.99055752942027142</c:v>
                </c:pt>
                <c:pt idx="1115">
                  <c:v>-1.0010034819117302</c:v>
                </c:pt>
                <c:pt idx="1116">
                  <c:v>-1.0035796212259813</c:v>
                </c:pt>
                <c:pt idx="1117">
                  <c:v>-1.0588982360478578</c:v>
                </c:pt>
                <c:pt idx="1118">
                  <c:v>-1.0620814761651869</c:v>
                </c:pt>
                <c:pt idx="1119">
                  <c:v>-1.0357125498162594</c:v>
                </c:pt>
                <c:pt idx="1120">
                  <c:v>-0.9620402771389881</c:v>
                </c:pt>
                <c:pt idx="1121">
                  <c:v>-0.95945919434912785</c:v>
                </c:pt>
                <c:pt idx="1122">
                  <c:v>-0.98143649926611731</c:v>
                </c:pt>
                <c:pt idx="1123">
                  <c:v>-1.0204669015916625</c:v>
                </c:pt>
                <c:pt idx="1124">
                  <c:v>-1.0394918975865957</c:v>
                </c:pt>
                <c:pt idx="1125">
                  <c:v>-1.0525419162215921</c:v>
                </c:pt>
                <c:pt idx="1126">
                  <c:v>-1.038308920567484</c:v>
                </c:pt>
                <c:pt idx="1127">
                  <c:v>-1.0247269122545841</c:v>
                </c:pt>
                <c:pt idx="1128">
                  <c:v>-1.0505178909371766</c:v>
                </c:pt>
                <c:pt idx="1129">
                  <c:v>-1.1124363605589882</c:v>
                </c:pt>
                <c:pt idx="1130">
                  <c:v>-1.1066865241172898</c:v>
                </c:pt>
                <c:pt idx="1131">
                  <c:v>-1.1143148960757678</c:v>
                </c:pt>
                <c:pt idx="1132">
                  <c:v>-1.1043969201927846</c:v>
                </c:pt>
                <c:pt idx="1133">
                  <c:v>-1.1150297618164979</c:v>
                </c:pt>
                <c:pt idx="1134">
                  <c:v>-1.1306191526430798</c:v>
                </c:pt>
                <c:pt idx="1135">
                  <c:v>-1.1269699990488475</c:v>
                </c:pt>
                <c:pt idx="1136">
                  <c:v>-1.163063933107249</c:v>
                </c:pt>
                <c:pt idx="1137">
                  <c:v>-1.1752005786301902</c:v>
                </c:pt>
                <c:pt idx="1138">
                  <c:v>-1.2211213532190766</c:v>
                </c:pt>
                <c:pt idx="1139">
                  <c:v>-1.2375797426897654</c:v>
                </c:pt>
                <c:pt idx="1140">
                  <c:v>-1.2384638682846052</c:v>
                </c:pt>
                <c:pt idx="1141">
                  <c:v>-1.2342109578332954</c:v>
                </c:pt>
                <c:pt idx="1142">
                  <c:v>-1.2199745348301769</c:v>
                </c:pt>
                <c:pt idx="1143">
                  <c:v>-1.2492139105740812</c:v>
                </c:pt>
                <c:pt idx="1144">
                  <c:v>-1.2378939265507354</c:v>
                </c:pt>
                <c:pt idx="1145">
                  <c:v>-1.2259697502863545</c:v>
                </c:pt>
                <c:pt idx="1146">
                  <c:v>-1.2227690196580523</c:v>
                </c:pt>
                <c:pt idx="1147">
                  <c:v>-1.219618751939413</c:v>
                </c:pt>
                <c:pt idx="1148">
                  <c:v>-1.1939107112924048</c:v>
                </c:pt>
                <c:pt idx="1149">
                  <c:v>-1.1725621661723209</c:v>
                </c:pt>
                <c:pt idx="1150">
                  <c:v>-1.170477809195706</c:v>
                </c:pt>
                <c:pt idx="1151">
                  <c:v>-1.1349941837338309</c:v>
                </c:pt>
                <c:pt idx="1152">
                  <c:v>-1.1246741757462191</c:v>
                </c:pt>
                <c:pt idx="1153">
                  <c:v>-1.1207079302796426</c:v>
                </c:pt>
                <c:pt idx="1154">
                  <c:v>-1.1381946376267287</c:v>
                </c:pt>
                <c:pt idx="1155">
                  <c:v>-1.1058902876994325</c:v>
                </c:pt>
                <c:pt idx="1156">
                  <c:v>-1.1254682000923135</c:v>
                </c:pt>
                <c:pt idx="1157">
                  <c:v>-1.1234374564269431</c:v>
                </c:pt>
                <c:pt idx="1158">
                  <c:v>-1.1176282455175046</c:v>
                </c:pt>
                <c:pt idx="1159">
                  <c:v>-1.0611812776875245</c:v>
                </c:pt>
                <c:pt idx="1160">
                  <c:v>-1.1000735210737362</c:v>
                </c:pt>
                <c:pt idx="1161">
                  <c:v>-1.0853696084243878</c:v>
                </c:pt>
                <c:pt idx="1162">
                  <c:v>-1.0810903056910481</c:v>
                </c:pt>
                <c:pt idx="1163">
                  <c:v>-1.0662804400692916</c:v>
                </c:pt>
                <c:pt idx="1164">
                  <c:v>-1.1011462191515662</c:v>
                </c:pt>
                <c:pt idx="1165">
                  <c:v>-1.1392115956790823</c:v>
                </c:pt>
                <c:pt idx="1166">
                  <c:v>-1.0836802289263097</c:v>
                </c:pt>
                <c:pt idx="1167">
                  <c:v>-1.0688185262951495</c:v>
                </c:pt>
                <c:pt idx="1168">
                  <c:v>-1.0164850181963401</c:v>
                </c:pt>
                <c:pt idx="1169">
                  <c:v>-1.0033452395008449</c:v>
                </c:pt>
                <c:pt idx="1170">
                  <c:v>-1.0079619400375415</c:v>
                </c:pt>
                <c:pt idx="1171">
                  <c:v>-0.95925413950633653</c:v>
                </c:pt>
                <c:pt idx="1172">
                  <c:v>-1.0037675865353721</c:v>
                </c:pt>
                <c:pt idx="1173">
                  <c:v>-1.0146809148644893</c:v>
                </c:pt>
                <c:pt idx="1174">
                  <c:v>-1.0402164280748778</c:v>
                </c:pt>
                <c:pt idx="1175">
                  <c:v>-1.0422643434829162</c:v>
                </c:pt>
                <c:pt idx="1176">
                  <c:v>-1.0296428783352165</c:v>
                </c:pt>
                <c:pt idx="1177">
                  <c:v>-1.0316731116687268</c:v>
                </c:pt>
                <c:pt idx="1178">
                  <c:v>-1.0079800923959579</c:v>
                </c:pt>
                <c:pt idx="1179">
                  <c:v>-0.99663767261572489</c:v>
                </c:pt>
                <c:pt idx="1180">
                  <c:v>-1.0170893690235974</c:v>
                </c:pt>
                <c:pt idx="1181">
                  <c:v>-0.98990591136192618</c:v>
                </c:pt>
                <c:pt idx="1182">
                  <c:v>-0.98471496392430224</c:v>
                </c:pt>
                <c:pt idx="1183">
                  <c:v>-0.97886767953997555</c:v>
                </c:pt>
                <c:pt idx="1184">
                  <c:v>-0.98950322600144713</c:v>
                </c:pt>
                <c:pt idx="1185">
                  <c:v>-0.97297747163808945</c:v>
                </c:pt>
                <c:pt idx="1186">
                  <c:v>-0.99386413359168524</c:v>
                </c:pt>
                <c:pt idx="1187">
                  <c:v>-1.0005371440531536</c:v>
                </c:pt>
                <c:pt idx="1188">
                  <c:v>-0.99355873972826436</c:v>
                </c:pt>
                <c:pt idx="1189">
                  <c:v>-1.0321359072098248</c:v>
                </c:pt>
                <c:pt idx="1190">
                  <c:v>-0.96938980463685498</c:v>
                </c:pt>
                <c:pt idx="1191">
                  <c:v>-0.95036740526517005</c:v>
                </c:pt>
                <c:pt idx="1192">
                  <c:v>-0.95106599943825509</c:v>
                </c:pt>
                <c:pt idx="1193">
                  <c:v>-0.97287624687441454</c:v>
                </c:pt>
                <c:pt idx="1194">
                  <c:v>-0.92613606803015247</c:v>
                </c:pt>
                <c:pt idx="1195">
                  <c:v>-0.96846096191952413</c:v>
                </c:pt>
                <c:pt idx="1196">
                  <c:v>-0.97459582797088906</c:v>
                </c:pt>
                <c:pt idx="1197">
                  <c:v>-0.94981960933057619</c:v>
                </c:pt>
                <c:pt idx="1198">
                  <c:v>-0.97861296871172065</c:v>
                </c:pt>
                <c:pt idx="1199">
                  <c:v>-0.99832379379361447</c:v>
                </c:pt>
                <c:pt idx="1200">
                  <c:v>-0.99880278024168245</c:v>
                </c:pt>
                <c:pt idx="1201">
                  <c:v>-1.040320262906449</c:v>
                </c:pt>
                <c:pt idx="1202">
                  <c:v>-1.054261374557677</c:v>
                </c:pt>
                <c:pt idx="1203">
                  <c:v>-1.1123916315689371</c:v>
                </c:pt>
                <c:pt idx="1204">
                  <c:v>-1.1335685753548428</c:v>
                </c:pt>
                <c:pt idx="1205">
                  <c:v>-1.1913754950710265</c:v>
                </c:pt>
                <c:pt idx="1206">
                  <c:v>-1.2512314366147828</c:v>
                </c:pt>
                <c:pt idx="1207">
                  <c:v>-1.2112483994764558</c:v>
                </c:pt>
                <c:pt idx="1208">
                  <c:v>-1.2336074454397346</c:v>
                </c:pt>
                <c:pt idx="1209">
                  <c:v>-1.2267407496518696</c:v>
                </c:pt>
                <c:pt idx="1210">
                  <c:v>-1.2106648912015259</c:v>
                </c:pt>
                <c:pt idx="1211">
                  <c:v>-1.2669972937481817</c:v>
                </c:pt>
                <c:pt idx="1212">
                  <c:v>-1.2544270067761856</c:v>
                </c:pt>
                <c:pt idx="1213">
                  <c:v>-1.2568951629407596</c:v>
                </c:pt>
                <c:pt idx="1214">
                  <c:v>-1.2316637265566637</c:v>
                </c:pt>
                <c:pt idx="1215">
                  <c:v>-1.2498289313313551</c:v>
                </c:pt>
                <c:pt idx="1216">
                  <c:v>-1.1647788837436426</c:v>
                </c:pt>
                <c:pt idx="1217">
                  <c:v>-1.1912096580900113</c:v>
                </c:pt>
                <c:pt idx="1218">
                  <c:v>-1.1744708316824275</c:v>
                </c:pt>
                <c:pt idx="1219">
                  <c:v>-1.1124425766370341</c:v>
                </c:pt>
                <c:pt idx="1220">
                  <c:v>-1.1870916902518469</c:v>
                </c:pt>
                <c:pt idx="1221">
                  <c:v>-1.1845303649282637</c:v>
                </c:pt>
                <c:pt idx="1222">
                  <c:v>-1.126714648966149</c:v>
                </c:pt>
                <c:pt idx="1223">
                  <c:v>-1.0586094675927884</c:v>
                </c:pt>
                <c:pt idx="1224">
                  <c:v>-1.0864330486234148</c:v>
                </c:pt>
                <c:pt idx="1225">
                  <c:v>-1.0455195016781007</c:v>
                </c:pt>
                <c:pt idx="1226">
                  <c:v>-1.0228595288979523</c:v>
                </c:pt>
                <c:pt idx="1227">
                  <c:v>-0.99416096777421759</c:v>
                </c:pt>
                <c:pt idx="1228">
                  <c:v>-0.80234853629730507</c:v>
                </c:pt>
                <c:pt idx="1229">
                  <c:v>-0.75230154400056515</c:v>
                </c:pt>
                <c:pt idx="1230">
                  <c:v>-0.72857941516362301</c:v>
                </c:pt>
                <c:pt idx="1231">
                  <c:v>-0.7250738473437417</c:v>
                </c:pt>
                <c:pt idx="1232">
                  <c:v>-0.73328843331654581</c:v>
                </c:pt>
                <c:pt idx="1233">
                  <c:v>-0.73318205951487248</c:v>
                </c:pt>
                <c:pt idx="1234">
                  <c:v>-0.75903861400479244</c:v>
                </c:pt>
                <c:pt idx="1235">
                  <c:v>-0.75778303743434194</c:v>
                </c:pt>
                <c:pt idx="1236">
                  <c:v>-0.74657101162149409</c:v>
                </c:pt>
                <c:pt idx="1237">
                  <c:v>-0.76890126610060117</c:v>
                </c:pt>
                <c:pt idx="1238">
                  <c:v>-0.74978748226959158</c:v>
                </c:pt>
                <c:pt idx="1239">
                  <c:v>-0.7268440537055777</c:v>
                </c:pt>
                <c:pt idx="1240">
                  <c:v>-0.71235465923299823</c:v>
                </c:pt>
                <c:pt idx="1241">
                  <c:v>-0.69461930328909138</c:v>
                </c:pt>
                <c:pt idx="1242">
                  <c:v>-0.70341229303464203</c:v>
                </c:pt>
                <c:pt idx="1243">
                  <c:v>-0.72323626022615883</c:v>
                </c:pt>
                <c:pt idx="1244">
                  <c:v>-0.89335336865246529</c:v>
                </c:pt>
                <c:pt idx="1245">
                  <c:v>-1.0240686456457637</c:v>
                </c:pt>
                <c:pt idx="1246">
                  <c:v>-1.0875545663464279</c:v>
                </c:pt>
                <c:pt idx="1247">
                  <c:v>-1.1705894035981572</c:v>
                </c:pt>
                <c:pt idx="1248">
                  <c:v>-1.180236702909141</c:v>
                </c:pt>
                <c:pt idx="1249">
                  <c:v>-1.3605418204864903</c:v>
                </c:pt>
                <c:pt idx="1250">
                  <c:v>-1.4282919373355818</c:v>
                </c:pt>
                <c:pt idx="1251">
                  <c:v>-1.4004019927644364</c:v>
                </c:pt>
                <c:pt idx="1252">
                  <c:v>-1.4124226960148458</c:v>
                </c:pt>
                <c:pt idx="1253">
                  <c:v>-1.4174698720812802</c:v>
                </c:pt>
                <c:pt idx="1254">
                  <c:v>-1.4207474337793986</c:v>
                </c:pt>
                <c:pt idx="1255">
                  <c:v>-1.4820616474734778</c:v>
                </c:pt>
                <c:pt idx="1256">
                  <c:v>-1.46344051810152</c:v>
                </c:pt>
                <c:pt idx="1257">
                  <c:v>-1.4459238300918975</c:v>
                </c:pt>
                <c:pt idx="1258">
                  <c:v>-1.422726878145723</c:v>
                </c:pt>
                <c:pt idx="1259">
                  <c:v>-1.405814323840505</c:v>
                </c:pt>
                <c:pt idx="1260">
                  <c:v>-1.3984163871794377</c:v>
                </c:pt>
                <c:pt idx="1261">
                  <c:v>-1.4154023218067082</c:v>
                </c:pt>
                <c:pt idx="1262">
                  <c:v>-1.3809179335582327</c:v>
                </c:pt>
                <c:pt idx="1263">
                  <c:v>-1.3590609089277783</c:v>
                </c:pt>
                <c:pt idx="1264">
                  <c:v>-1.3329089678212891</c:v>
                </c:pt>
                <c:pt idx="1265">
                  <c:v>-1.3256382916914184</c:v>
                </c:pt>
                <c:pt idx="1266">
                  <c:v>-1.3063785105600632</c:v>
                </c:pt>
                <c:pt idx="1267">
                  <c:v>-1.2711454215349316</c:v>
                </c:pt>
                <c:pt idx="1268">
                  <c:v>-1.2819079907809008</c:v>
                </c:pt>
                <c:pt idx="1269">
                  <c:v>-1.2673915219152125</c:v>
                </c:pt>
                <c:pt idx="1270">
                  <c:v>-1.2391670628691267</c:v>
                </c:pt>
                <c:pt idx="1271">
                  <c:v>-1.1840344159854961</c:v>
                </c:pt>
                <c:pt idx="1272">
                  <c:v>-1.0779934743251745</c:v>
                </c:pt>
                <c:pt idx="1273">
                  <c:v>-1.0465252516954324</c:v>
                </c:pt>
                <c:pt idx="1274">
                  <c:v>-1.0623470588764274</c:v>
                </c:pt>
                <c:pt idx="1275">
                  <c:v>-1.0591576456946674</c:v>
                </c:pt>
                <c:pt idx="1276">
                  <c:v>-1.1021463963339317</c:v>
                </c:pt>
                <c:pt idx="1277">
                  <c:v>-1.0657076473045715</c:v>
                </c:pt>
                <c:pt idx="1278">
                  <c:v>-1.0961011243442802</c:v>
                </c:pt>
                <c:pt idx="1279">
                  <c:v>-1.0362076719543185</c:v>
                </c:pt>
                <c:pt idx="1280">
                  <c:v>-1.0219906403653372</c:v>
                </c:pt>
                <c:pt idx="1281">
                  <c:v>-1.0227963335573738</c:v>
                </c:pt>
                <c:pt idx="1282">
                  <c:v>-1.0672318432582859</c:v>
                </c:pt>
                <c:pt idx="1283">
                  <c:v>-1.0552545802291013</c:v>
                </c:pt>
                <c:pt idx="1284">
                  <c:v>-1.0510779358069662</c:v>
                </c:pt>
                <c:pt idx="1285">
                  <c:v>-1.0431238646557892</c:v>
                </c:pt>
                <c:pt idx="1286">
                  <c:v>-1.0663424820257446</c:v>
                </c:pt>
                <c:pt idx="1287">
                  <c:v>-1.0487943620575237</c:v>
                </c:pt>
                <c:pt idx="1288">
                  <c:v>-1.0198809136918157</c:v>
                </c:pt>
                <c:pt idx="1289">
                  <c:v>-1.0217620037170239</c:v>
                </c:pt>
                <c:pt idx="1290">
                  <c:v>-1.0123482763959248</c:v>
                </c:pt>
                <c:pt idx="1291">
                  <c:v>-1.0526001365126698</c:v>
                </c:pt>
                <c:pt idx="1292">
                  <c:v>-1.0417893785679153</c:v>
                </c:pt>
                <c:pt idx="1293">
                  <c:v>-1.0281004384911603</c:v>
                </c:pt>
                <c:pt idx="1294">
                  <c:v>-1.0056238699966198</c:v>
                </c:pt>
                <c:pt idx="1295">
                  <c:v>-0.95561159627781711</c:v>
                </c:pt>
                <c:pt idx="1296">
                  <c:v>-0.98050102181421006</c:v>
                </c:pt>
                <c:pt idx="1297">
                  <c:v>-0.95183387933940389</c:v>
                </c:pt>
                <c:pt idx="1298">
                  <c:v>-0.96631413306180924</c:v>
                </c:pt>
                <c:pt idx="1299">
                  <c:v>-0.9572301397237617</c:v>
                </c:pt>
                <c:pt idx="1300">
                  <c:v>-0.93919277239704524</c:v>
                </c:pt>
                <c:pt idx="1301">
                  <c:v>-0.97234587374341042</c:v>
                </c:pt>
                <c:pt idx="1302">
                  <c:v>-0.93276639307302922</c:v>
                </c:pt>
                <c:pt idx="1303">
                  <c:v>-0.94877952995992421</c:v>
                </c:pt>
                <c:pt idx="1304">
                  <c:v>-0.94314568760527828</c:v>
                </c:pt>
                <c:pt idx="1305">
                  <c:v>-0.94001112561197542</c:v>
                </c:pt>
                <c:pt idx="1306">
                  <c:v>-0.89830172157760713</c:v>
                </c:pt>
                <c:pt idx="1307">
                  <c:v>-0.95560714685077441</c:v>
                </c:pt>
                <c:pt idx="1308">
                  <c:v>-0.94405506668080652</c:v>
                </c:pt>
                <c:pt idx="1309">
                  <c:v>-1.0035638554611876</c:v>
                </c:pt>
                <c:pt idx="1310">
                  <c:v>-1.0241106495384169</c:v>
                </c:pt>
                <c:pt idx="1311">
                  <c:v>-1.037469980634838</c:v>
                </c:pt>
                <c:pt idx="1312">
                  <c:v>-1.017256045270243</c:v>
                </c:pt>
                <c:pt idx="1313">
                  <c:v>-1.0084966307409189</c:v>
                </c:pt>
                <c:pt idx="1314">
                  <c:v>-1.0136728959149377</c:v>
                </c:pt>
                <c:pt idx="1315">
                  <c:v>-1.0129372953007516</c:v>
                </c:pt>
                <c:pt idx="1316">
                  <c:v>-1.0066849005630618</c:v>
                </c:pt>
                <c:pt idx="1317">
                  <c:v>-0.98981420516032093</c:v>
                </c:pt>
                <c:pt idx="1318">
                  <c:v>-1.0195540232757503</c:v>
                </c:pt>
                <c:pt idx="1319">
                  <c:v>-1.0270841610161372</c:v>
                </c:pt>
                <c:pt idx="1320">
                  <c:v>-1.0834007390964135</c:v>
                </c:pt>
                <c:pt idx="1321">
                  <c:v>-1.0576927007522487</c:v>
                </c:pt>
                <c:pt idx="1322">
                  <c:v>-1.0743061888150152</c:v>
                </c:pt>
                <c:pt idx="1323">
                  <c:v>-1.1418421797044915</c:v>
                </c:pt>
                <c:pt idx="1324">
                  <c:v>-1.1425007450758973</c:v>
                </c:pt>
                <c:pt idx="1325">
                  <c:v>-1.1464330055642087</c:v>
                </c:pt>
                <c:pt idx="1326">
                  <c:v>-1.1156253357780821</c:v>
                </c:pt>
                <c:pt idx="1327">
                  <c:v>-1.0953564513531457</c:v>
                </c:pt>
                <c:pt idx="1328">
                  <c:v>-1.0632901343772512</c:v>
                </c:pt>
                <c:pt idx="1329">
                  <c:v>-1.0550835215062708</c:v>
                </c:pt>
                <c:pt idx="1330">
                  <c:v>-1.0510801251612361</c:v>
                </c:pt>
                <c:pt idx="1331">
                  <c:v>-1.0221977419181898</c:v>
                </c:pt>
                <c:pt idx="1332">
                  <c:v>-1.0003180766257049</c:v>
                </c:pt>
                <c:pt idx="1333">
                  <c:v>-1.0142933037596285</c:v>
                </c:pt>
                <c:pt idx="1334">
                  <c:v>-1.0247348223225452</c:v>
                </c:pt>
                <c:pt idx="1335">
                  <c:v>-1.0374302947114973</c:v>
                </c:pt>
                <c:pt idx="1336">
                  <c:v>-1.0734176176436632</c:v>
                </c:pt>
                <c:pt idx="1337">
                  <c:v>-1.0064319969993007</c:v>
                </c:pt>
                <c:pt idx="1338">
                  <c:v>-1.0058126732795594</c:v>
                </c:pt>
                <c:pt idx="1339">
                  <c:v>-0.99494780141860373</c:v>
                </c:pt>
                <c:pt idx="1340">
                  <c:v>-0.98576065568949089</c:v>
                </c:pt>
                <c:pt idx="1341">
                  <c:v>-0.94180450231079038</c:v>
                </c:pt>
                <c:pt idx="1342">
                  <c:v>-0.92867994142443377</c:v>
                </c:pt>
                <c:pt idx="1343">
                  <c:v>-0.94035428979589974</c:v>
                </c:pt>
                <c:pt idx="1344">
                  <c:v>-0.9892037200317515</c:v>
                </c:pt>
                <c:pt idx="1345">
                  <c:v>-1.0506680029854942</c:v>
                </c:pt>
                <c:pt idx="1346">
                  <c:v>-1.0228493800053666</c:v>
                </c:pt>
                <c:pt idx="1347">
                  <c:v>-1.0681850633200174</c:v>
                </c:pt>
                <c:pt idx="1348">
                  <c:v>-1.0495087655064397</c:v>
                </c:pt>
                <c:pt idx="1349">
                  <c:v>-1.0657500844920547</c:v>
                </c:pt>
                <c:pt idx="1350">
                  <c:v>-1.0594363480667131</c:v>
                </c:pt>
                <c:pt idx="1351">
                  <c:v>-1.0146166807718981</c:v>
                </c:pt>
                <c:pt idx="1352">
                  <c:v>-1.0399108322314548</c:v>
                </c:pt>
                <c:pt idx="1353">
                  <c:v>-1.0251528878280374</c:v>
                </c:pt>
                <c:pt idx="1354">
                  <c:v>-1.063542385808405</c:v>
                </c:pt>
                <c:pt idx="1355">
                  <c:v>-1.1029298890894539</c:v>
                </c:pt>
                <c:pt idx="1356">
                  <c:v>-1.0875586606647099</c:v>
                </c:pt>
                <c:pt idx="1357">
                  <c:v>-1.0920759184451598</c:v>
                </c:pt>
                <c:pt idx="1358">
                  <c:v>-1.1005177679895135</c:v>
                </c:pt>
                <c:pt idx="1359">
                  <c:v>-1.1072949817696851</c:v>
                </c:pt>
                <c:pt idx="1360">
                  <c:v>-1.129245634943842</c:v>
                </c:pt>
                <c:pt idx="1361">
                  <c:v>-1.1073749188037767</c:v>
                </c:pt>
                <c:pt idx="1362">
                  <c:v>-1.1249732286695968</c:v>
                </c:pt>
                <c:pt idx="1363">
                  <c:v>-1.1338954630118141</c:v>
                </c:pt>
                <c:pt idx="1364">
                  <c:v>-1.110623455266361</c:v>
                </c:pt>
                <c:pt idx="1365">
                  <c:v>-1.0682947929918414</c:v>
                </c:pt>
                <c:pt idx="1366">
                  <c:v>-1.0600223265521649</c:v>
                </c:pt>
                <c:pt idx="1367">
                  <c:v>-1.0650392012043475</c:v>
                </c:pt>
                <c:pt idx="1368">
                  <c:v>-1.0676202434716269</c:v>
                </c:pt>
                <c:pt idx="1369">
                  <c:v>-1.02332604427208</c:v>
                </c:pt>
                <c:pt idx="1370">
                  <c:v>-1.0104035163168994</c:v>
                </c:pt>
                <c:pt idx="1371">
                  <c:v>-1.0229500834614305</c:v>
                </c:pt>
                <c:pt idx="1372">
                  <c:v>-1.0373091153574907</c:v>
                </c:pt>
                <c:pt idx="1373">
                  <c:v>-1.0335475199332878</c:v>
                </c:pt>
                <c:pt idx="1374">
                  <c:v>-1.022231866204752</c:v>
                </c:pt>
                <c:pt idx="1375">
                  <c:v>-0.97538312222037238</c:v>
                </c:pt>
                <c:pt idx="1376">
                  <c:v>-0.98577512261997646</c:v>
                </c:pt>
                <c:pt idx="1377">
                  <c:v>-0.9874664800999764</c:v>
                </c:pt>
                <c:pt idx="1378">
                  <c:v>-1.0469946773681413</c:v>
                </c:pt>
                <c:pt idx="1379">
                  <c:v>-1.0441313351758339</c:v>
                </c:pt>
                <c:pt idx="1380">
                  <c:v>-0.97690164764989929</c:v>
                </c:pt>
                <c:pt idx="1381">
                  <c:v>-0.99431009461186415</c:v>
                </c:pt>
                <c:pt idx="1382">
                  <c:v>-0.93875595232884057</c:v>
                </c:pt>
                <c:pt idx="1383">
                  <c:v>-0.94536142739766427</c:v>
                </c:pt>
                <c:pt idx="1384">
                  <c:v>-0.91422470975712844</c:v>
                </c:pt>
                <c:pt idx="1385">
                  <c:v>-0.91972170823519805</c:v>
                </c:pt>
                <c:pt idx="1386">
                  <c:v>-0.96133955979844332</c:v>
                </c:pt>
                <c:pt idx="1387">
                  <c:v>-0.93045280057820301</c:v>
                </c:pt>
                <c:pt idx="1388">
                  <c:v>-0.94025745721047349</c:v>
                </c:pt>
                <c:pt idx="1389">
                  <c:v>-0.94558937766156759</c:v>
                </c:pt>
                <c:pt idx="1390">
                  <c:v>-0.95787155162816928</c:v>
                </c:pt>
                <c:pt idx="1391">
                  <c:v>-0.95311193743488465</c:v>
                </c:pt>
                <c:pt idx="1392">
                  <c:v>-0.94251614873743572</c:v>
                </c:pt>
                <c:pt idx="1393">
                  <c:v>-0.91915487487992542</c:v>
                </c:pt>
                <c:pt idx="1394">
                  <c:v>-0.96489994273778001</c:v>
                </c:pt>
                <c:pt idx="1395">
                  <c:v>-0.94444716286524244</c:v>
                </c:pt>
                <c:pt idx="1396">
                  <c:v>-0.99030142857982173</c:v>
                </c:pt>
                <c:pt idx="1397">
                  <c:v>-0.97923612913077895</c:v>
                </c:pt>
                <c:pt idx="1398">
                  <c:v>-0.99370648918585036</c:v>
                </c:pt>
                <c:pt idx="1399">
                  <c:v>-1.0096201155677202</c:v>
                </c:pt>
                <c:pt idx="1400">
                  <c:v>-1.0285862197905775</c:v>
                </c:pt>
                <c:pt idx="1401">
                  <c:v>-1.0370945221929695</c:v>
                </c:pt>
                <c:pt idx="1402">
                  <c:v>-1.0332619671270515</c:v>
                </c:pt>
                <c:pt idx="1403">
                  <c:v>-1.0423721630210239</c:v>
                </c:pt>
                <c:pt idx="1404">
                  <c:v>-1.0229258244990327</c:v>
                </c:pt>
                <c:pt idx="1405">
                  <c:v>-1.0343619601280429</c:v>
                </c:pt>
                <c:pt idx="1406">
                  <c:v>-1.0313063955604749</c:v>
                </c:pt>
                <c:pt idx="1407">
                  <c:v>-0.9940759619718823</c:v>
                </c:pt>
                <c:pt idx="1408">
                  <c:v>-0.94552042805644676</c:v>
                </c:pt>
                <c:pt idx="1409">
                  <c:v>-0.95666744161882167</c:v>
                </c:pt>
                <c:pt idx="1410">
                  <c:v>-0.97142722317880859</c:v>
                </c:pt>
                <c:pt idx="1411">
                  <c:v>-0.99678823867479482</c:v>
                </c:pt>
                <c:pt idx="1412">
                  <c:v>-1.0361616895640124</c:v>
                </c:pt>
                <c:pt idx="1413">
                  <c:v>-1.0325871442935144</c:v>
                </c:pt>
                <c:pt idx="1414">
                  <c:v>-1.053382799254164</c:v>
                </c:pt>
                <c:pt idx="1415">
                  <c:v>-1.0084434374750464</c:v>
                </c:pt>
                <c:pt idx="1416">
                  <c:v>-0.99047498752400831</c:v>
                </c:pt>
                <c:pt idx="1417">
                  <c:v>-1.0116494272416949</c:v>
                </c:pt>
                <c:pt idx="1418">
                  <c:v>-1.0138350047530784</c:v>
                </c:pt>
                <c:pt idx="1419">
                  <c:v>-0.98259069943783306</c:v>
                </c:pt>
                <c:pt idx="1420">
                  <c:v>-0.96306724384660913</c:v>
                </c:pt>
                <c:pt idx="1421">
                  <c:v>-0.99235938768019649</c:v>
                </c:pt>
                <c:pt idx="1422">
                  <c:v>-1.0102855714453334</c:v>
                </c:pt>
                <c:pt idx="1423">
                  <c:v>-0.99043945874548955</c:v>
                </c:pt>
                <c:pt idx="1424">
                  <c:v>-0.93337623508033207</c:v>
                </c:pt>
                <c:pt idx="1425">
                  <c:v>-0.99124316329618478</c:v>
                </c:pt>
                <c:pt idx="1426">
                  <c:v>-0.93809040081700368</c:v>
                </c:pt>
                <c:pt idx="1427">
                  <c:v>-0.95714617330719853</c:v>
                </c:pt>
                <c:pt idx="1428">
                  <c:v>-0.90650785627328057</c:v>
                </c:pt>
                <c:pt idx="1429">
                  <c:v>-0.92829308565955926</c:v>
                </c:pt>
                <c:pt idx="1430">
                  <c:v>-0.87776945034036469</c:v>
                </c:pt>
                <c:pt idx="1431">
                  <c:v>-0.89294269802711868</c:v>
                </c:pt>
                <c:pt idx="1432">
                  <c:v>-0.91684478861193386</c:v>
                </c:pt>
                <c:pt idx="1433">
                  <c:v>-0.93298659946727502</c:v>
                </c:pt>
                <c:pt idx="1434">
                  <c:v>-0.90617133955958074</c:v>
                </c:pt>
                <c:pt idx="1435">
                  <c:v>-0.95289635322625921</c:v>
                </c:pt>
                <c:pt idx="1436">
                  <c:v>-0.97410868069978829</c:v>
                </c:pt>
                <c:pt idx="1437">
                  <c:v>-0.99424590493868015</c:v>
                </c:pt>
                <c:pt idx="1438">
                  <c:v>-0.97281314064638991</c:v>
                </c:pt>
                <c:pt idx="1439">
                  <c:v>-0.95551046019752151</c:v>
                </c:pt>
                <c:pt idx="1440">
                  <c:v>-0.92735816288941775</c:v>
                </c:pt>
                <c:pt idx="1441">
                  <c:v>-0.91678130634302979</c:v>
                </c:pt>
                <c:pt idx="1442">
                  <c:v>-0.89985453405336746</c:v>
                </c:pt>
                <c:pt idx="1443">
                  <c:v>-0.90990540917277729</c:v>
                </c:pt>
                <c:pt idx="1444">
                  <c:v>-0.87369031493074423</c:v>
                </c:pt>
                <c:pt idx="1445">
                  <c:v>-0.93491560045849276</c:v>
                </c:pt>
                <c:pt idx="1446">
                  <c:v>-0.90639837193557116</c:v>
                </c:pt>
                <c:pt idx="1447">
                  <c:v>-0.90936419900760701</c:v>
                </c:pt>
                <c:pt idx="1448">
                  <c:v>-0.85069326259455424</c:v>
                </c:pt>
                <c:pt idx="1449">
                  <c:v>-0.9027854180120074</c:v>
                </c:pt>
                <c:pt idx="1450">
                  <c:v>-0.918293724976324</c:v>
                </c:pt>
                <c:pt idx="1451">
                  <c:v>-0.90522140212465541</c:v>
                </c:pt>
                <c:pt idx="1452">
                  <c:v>-0.94258071174967961</c:v>
                </c:pt>
                <c:pt idx="1453">
                  <c:v>-0.98051083832019192</c:v>
                </c:pt>
                <c:pt idx="1454">
                  <c:v>-0.99185734710411144</c:v>
                </c:pt>
                <c:pt idx="1455">
                  <c:v>-0.97778886101346618</c:v>
                </c:pt>
                <c:pt idx="1456">
                  <c:v>-0.9879605801279967</c:v>
                </c:pt>
                <c:pt idx="1457">
                  <c:v>-0.9889530718240892</c:v>
                </c:pt>
                <c:pt idx="1458">
                  <c:v>-1.0074441671230703</c:v>
                </c:pt>
                <c:pt idx="1459">
                  <c:v>-1.0466779815567835</c:v>
                </c:pt>
                <c:pt idx="1460">
                  <c:v>-1.0677107947315043</c:v>
                </c:pt>
                <c:pt idx="1461">
                  <c:v>-1.0154732961925232</c:v>
                </c:pt>
                <c:pt idx="1462">
                  <c:v>-1.0065879362665</c:v>
                </c:pt>
                <c:pt idx="1463">
                  <c:v>-0.9754647616136628</c:v>
                </c:pt>
                <c:pt idx="1464">
                  <c:v>-1.0231903332867189</c:v>
                </c:pt>
                <c:pt idx="1465">
                  <c:v>-1.0288028660835404</c:v>
                </c:pt>
                <c:pt idx="1466">
                  <c:v>-1.0017711393078299</c:v>
                </c:pt>
                <c:pt idx="1467">
                  <c:v>-1.018712082437969</c:v>
                </c:pt>
                <c:pt idx="1468">
                  <c:v>-1.0210208070031284</c:v>
                </c:pt>
                <c:pt idx="1469">
                  <c:v>-1.001152558865668</c:v>
                </c:pt>
                <c:pt idx="1470">
                  <c:v>-1.0229411155824795</c:v>
                </c:pt>
                <c:pt idx="1471">
                  <c:v>-1.0152967576370908</c:v>
                </c:pt>
                <c:pt idx="1472">
                  <c:v>-1.0481172209962666</c:v>
                </c:pt>
                <c:pt idx="1473">
                  <c:v>-1.0480287986087489</c:v>
                </c:pt>
                <c:pt idx="1474">
                  <c:v>-1.0350666261246397</c:v>
                </c:pt>
                <c:pt idx="1475">
                  <c:v>-0.9726604293765424</c:v>
                </c:pt>
                <c:pt idx="1476">
                  <c:v>-0.95068449003564814</c:v>
                </c:pt>
                <c:pt idx="1477">
                  <c:v>-0.98021052442951295</c:v>
                </c:pt>
                <c:pt idx="1478">
                  <c:v>-1.0449819323778387</c:v>
                </c:pt>
                <c:pt idx="1479">
                  <c:v>-1.017634131429725</c:v>
                </c:pt>
                <c:pt idx="1480">
                  <c:v>-0.99280278846166581</c:v>
                </c:pt>
                <c:pt idx="1481">
                  <c:v>-1.0594613579515253</c:v>
                </c:pt>
                <c:pt idx="1482">
                  <c:v>-1.0068104653798338</c:v>
                </c:pt>
                <c:pt idx="1483">
                  <c:v>-0.93925763123069717</c:v>
                </c:pt>
                <c:pt idx="1484">
                  <c:v>-0.93233352479739151</c:v>
                </c:pt>
                <c:pt idx="1485">
                  <c:v>-0.88518692646255559</c:v>
                </c:pt>
                <c:pt idx="1486">
                  <c:v>-0.87307847461326749</c:v>
                </c:pt>
                <c:pt idx="1487">
                  <c:v>-0.84509757290319532</c:v>
                </c:pt>
                <c:pt idx="1488">
                  <c:v>-0.85177817340790429</c:v>
                </c:pt>
                <c:pt idx="1489">
                  <c:v>-0.78277904717624258</c:v>
                </c:pt>
                <c:pt idx="1490">
                  <c:v>-0.76232378320483285</c:v>
                </c:pt>
                <c:pt idx="1491">
                  <c:v>-0.75549296724710469</c:v>
                </c:pt>
                <c:pt idx="1492">
                  <c:v>-0.73588379710660456</c:v>
                </c:pt>
                <c:pt idx="1493">
                  <c:v>-0.75759339064526876</c:v>
                </c:pt>
                <c:pt idx="1494">
                  <c:v>-0.67211763888789555</c:v>
                </c:pt>
                <c:pt idx="1495">
                  <c:v>-0.69067642533318052</c:v>
                </c:pt>
                <c:pt idx="1496">
                  <c:v>-0.7189924957863425</c:v>
                </c:pt>
                <c:pt idx="1497">
                  <c:v>-0.67561211910709285</c:v>
                </c:pt>
                <c:pt idx="1498">
                  <c:v>-0.67007678549693306</c:v>
                </c:pt>
                <c:pt idx="1499">
                  <c:v>-0.76329695722805868</c:v>
                </c:pt>
                <c:pt idx="1500">
                  <c:v>-0.76568319198245349</c:v>
                </c:pt>
                <c:pt idx="1501">
                  <c:v>-0.75480510644047294</c:v>
                </c:pt>
                <c:pt idx="1502">
                  <c:v>-0.72680367387348355</c:v>
                </c:pt>
                <c:pt idx="1503">
                  <c:v>-0.74354831514119035</c:v>
                </c:pt>
                <c:pt idx="1504">
                  <c:v>-0.75313383340864637</c:v>
                </c:pt>
                <c:pt idx="1505">
                  <c:v>-0.76648718972509222</c:v>
                </c:pt>
                <c:pt idx="1506">
                  <c:v>-0.838265204888471</c:v>
                </c:pt>
                <c:pt idx="1507">
                  <c:v>-0.80341531258321131</c:v>
                </c:pt>
                <c:pt idx="1508">
                  <c:v>-0.74252495192075774</c:v>
                </c:pt>
                <c:pt idx="1509">
                  <c:v>-0.73934723217058684</c:v>
                </c:pt>
                <c:pt idx="1510">
                  <c:v>-0.75435923229861879</c:v>
                </c:pt>
                <c:pt idx="1511">
                  <c:v>-0.72541962512516989</c:v>
                </c:pt>
                <c:pt idx="1512">
                  <c:v>-0.76182079194940822</c:v>
                </c:pt>
                <c:pt idx="1513">
                  <c:v>-0.80448020681584276</c:v>
                </c:pt>
                <c:pt idx="1514">
                  <c:v>-0.82523691756929463</c:v>
                </c:pt>
                <c:pt idx="1515">
                  <c:v>-0.82981882758212788</c:v>
                </c:pt>
                <c:pt idx="1516">
                  <c:v>-0.86213995608820948</c:v>
                </c:pt>
                <c:pt idx="1517">
                  <c:v>-0.8928802133220991</c:v>
                </c:pt>
                <c:pt idx="1518">
                  <c:v>-0.87566185752345826</c:v>
                </c:pt>
                <c:pt idx="1519">
                  <c:v>-0.86643951366718097</c:v>
                </c:pt>
                <c:pt idx="1520">
                  <c:v>-0.87511104085989189</c:v>
                </c:pt>
                <c:pt idx="1521">
                  <c:v>-0.89702186431429332</c:v>
                </c:pt>
                <c:pt idx="1522">
                  <c:v>-0.91358201457343591</c:v>
                </c:pt>
                <c:pt idx="1523">
                  <c:v>-0.92703673130232056</c:v>
                </c:pt>
                <c:pt idx="1524">
                  <c:v>-0.90736300079952237</c:v>
                </c:pt>
                <c:pt idx="1525">
                  <c:v>-0.88911521222382528</c:v>
                </c:pt>
                <c:pt idx="1526">
                  <c:v>-0.87518803460674177</c:v>
                </c:pt>
                <c:pt idx="1527">
                  <c:v>-0.87076203994677837</c:v>
                </c:pt>
                <c:pt idx="1528">
                  <c:v>-0.87233455668491755</c:v>
                </c:pt>
                <c:pt idx="1529">
                  <c:v>-0.83947520404409004</c:v>
                </c:pt>
                <c:pt idx="1530">
                  <c:v>-0.86602442492513343</c:v>
                </c:pt>
                <c:pt idx="1531">
                  <c:v>-0.8762640378069948</c:v>
                </c:pt>
                <c:pt idx="1532">
                  <c:v>-0.91366207146924128</c:v>
                </c:pt>
                <c:pt idx="1533">
                  <c:v>-0.9078549902599623</c:v>
                </c:pt>
                <c:pt idx="1534">
                  <c:v>-0.86938541622309606</c:v>
                </c:pt>
                <c:pt idx="1535">
                  <c:v>-0.87396201605641177</c:v>
                </c:pt>
                <c:pt idx="1536">
                  <c:v>-0.85988146591104631</c:v>
                </c:pt>
                <c:pt idx="1537">
                  <c:v>-0.8995835431276944</c:v>
                </c:pt>
                <c:pt idx="1538">
                  <c:v>-0.92082587438207364</c:v>
                </c:pt>
                <c:pt idx="1539">
                  <c:v>-0.97100359016998694</c:v>
                </c:pt>
                <c:pt idx="1540">
                  <c:v>-1.0033299222386063</c:v>
                </c:pt>
                <c:pt idx="1541">
                  <c:v>-0.98618663676245877</c:v>
                </c:pt>
                <c:pt idx="1542">
                  <c:v>-0.96449331988410747</c:v>
                </c:pt>
                <c:pt idx="1543">
                  <c:v>-0.98829279885520327</c:v>
                </c:pt>
                <c:pt idx="1544">
                  <c:v>-0.98213315117346567</c:v>
                </c:pt>
                <c:pt idx="1545">
                  <c:v>-0.9879650188781175</c:v>
                </c:pt>
                <c:pt idx="1546">
                  <c:v>-1.0357289037080577</c:v>
                </c:pt>
                <c:pt idx="1547">
                  <c:v>-1.0467053867015583</c:v>
                </c:pt>
                <c:pt idx="1548">
                  <c:v>-1.1101285230081752</c:v>
                </c:pt>
                <c:pt idx="1549">
                  <c:v>-1.1631143791024696</c:v>
                </c:pt>
                <c:pt idx="1550">
                  <c:v>-1.1908737941102594</c:v>
                </c:pt>
                <c:pt idx="1551">
                  <c:v>-1.1641928886780699</c:v>
                </c:pt>
                <c:pt idx="1552">
                  <c:v>-1.1841516652600506</c:v>
                </c:pt>
                <c:pt idx="1553">
                  <c:v>-1.1936394004110737</c:v>
                </c:pt>
                <c:pt idx="1554">
                  <c:v>-1.1789911810600402</c:v>
                </c:pt>
                <c:pt idx="1555">
                  <c:v>-1.186068061793822</c:v>
                </c:pt>
                <c:pt idx="1556">
                  <c:v>-1.2515242943748361</c:v>
                </c:pt>
                <c:pt idx="1557">
                  <c:v>-1.2662663310172715</c:v>
                </c:pt>
                <c:pt idx="1558">
                  <c:v>-1.300847263101446</c:v>
                </c:pt>
                <c:pt idx="1559">
                  <c:v>-1.2905106917257707</c:v>
                </c:pt>
                <c:pt idx="1560">
                  <c:v>-1.2439374758230939</c:v>
                </c:pt>
                <c:pt idx="1561">
                  <c:v>-1.2338638678953944</c:v>
                </c:pt>
                <c:pt idx="1562">
                  <c:v>-1.2612193892099752</c:v>
                </c:pt>
                <c:pt idx="1563">
                  <c:v>-1.2794011881187164</c:v>
                </c:pt>
                <c:pt idx="1564">
                  <c:v>-1.2818317195465649</c:v>
                </c:pt>
                <c:pt idx="1565">
                  <c:v>-1.2872359824480879</c:v>
                </c:pt>
                <c:pt idx="1566">
                  <c:v>-1.2949147241675611</c:v>
                </c:pt>
                <c:pt idx="1567">
                  <c:v>-1.2933193175831978</c:v>
                </c:pt>
                <c:pt idx="1568">
                  <c:v>-1.2943194892067629</c:v>
                </c:pt>
                <c:pt idx="1569">
                  <c:v>-1.2502573119630336</c:v>
                </c:pt>
                <c:pt idx="1570">
                  <c:v>-1.2103678936124342</c:v>
                </c:pt>
                <c:pt idx="1571">
                  <c:v>-1.265755143258835</c:v>
                </c:pt>
                <c:pt idx="1572">
                  <c:v>-1.2914278326017419</c:v>
                </c:pt>
                <c:pt idx="1573">
                  <c:v>-1.2873519518372638</c:v>
                </c:pt>
                <c:pt idx="1574">
                  <c:v>-1.2806949561134453</c:v>
                </c:pt>
                <c:pt idx="1575">
                  <c:v>-1.3054591411549856</c:v>
                </c:pt>
                <c:pt idx="1576">
                  <c:v>-1.2692149784687676</c:v>
                </c:pt>
                <c:pt idx="1577">
                  <c:v>-1.2728427067323971</c:v>
                </c:pt>
                <c:pt idx="1578">
                  <c:v>-1.2773892689510709</c:v>
                </c:pt>
                <c:pt idx="1579">
                  <c:v>-1.2263373319572344</c:v>
                </c:pt>
                <c:pt idx="1580">
                  <c:v>-1.2290082502890174</c:v>
                </c:pt>
                <c:pt idx="1581">
                  <c:v>-1.2455484420065699</c:v>
                </c:pt>
                <c:pt idx="1582">
                  <c:v>-1.2425117129920864</c:v>
                </c:pt>
                <c:pt idx="1583">
                  <c:v>-1.2187675311333699</c:v>
                </c:pt>
                <c:pt idx="1584">
                  <c:v>-1.2181935056411399</c:v>
                </c:pt>
                <c:pt idx="1585">
                  <c:v>-1.206057272225564</c:v>
                </c:pt>
                <c:pt idx="1586">
                  <c:v>-1.1958315383012197</c:v>
                </c:pt>
                <c:pt idx="1587">
                  <c:v>-1.1977454316397331</c:v>
                </c:pt>
                <c:pt idx="1588">
                  <c:v>-1.1741732735317016</c:v>
                </c:pt>
                <c:pt idx="1589">
                  <c:v>-1.1738657483338053</c:v>
                </c:pt>
                <c:pt idx="1590">
                  <c:v>-1.1919361898728491</c:v>
                </c:pt>
                <c:pt idx="1591">
                  <c:v>-1.1900401877382576</c:v>
                </c:pt>
                <c:pt idx="1592">
                  <c:v>-1.1763840085767576</c:v>
                </c:pt>
                <c:pt idx="1593">
                  <c:v>-1.1202293255755567</c:v>
                </c:pt>
                <c:pt idx="1594">
                  <c:v>-1.1639883265691569</c:v>
                </c:pt>
                <c:pt idx="1595">
                  <c:v>-1.1525216490488592</c:v>
                </c:pt>
                <c:pt idx="1596">
                  <c:v>-1.1394354257399737</c:v>
                </c:pt>
                <c:pt idx="1597">
                  <c:v>-1.1227026561678057</c:v>
                </c:pt>
                <c:pt idx="1598">
                  <c:v>-1.073599956767076</c:v>
                </c:pt>
                <c:pt idx="1599">
                  <c:v>-1.0901967062515583</c:v>
                </c:pt>
                <c:pt idx="1600">
                  <c:v>-1.0783067402328959</c:v>
                </c:pt>
                <c:pt idx="1601">
                  <c:v>-1.0431357672678572</c:v>
                </c:pt>
                <c:pt idx="1602">
                  <c:v>-1.0189295036207557</c:v>
                </c:pt>
                <c:pt idx="1603">
                  <c:v>-1.0009108164413931</c:v>
                </c:pt>
                <c:pt idx="1604">
                  <c:v>-0.94746735047578645</c:v>
                </c:pt>
                <c:pt idx="1605">
                  <c:v>-0.91682633536308533</c:v>
                </c:pt>
                <c:pt idx="1606">
                  <c:v>-0.89315681170341765</c:v>
                </c:pt>
                <c:pt idx="1607">
                  <c:v>-0.84149288545133649</c:v>
                </c:pt>
                <c:pt idx="1608">
                  <c:v>-0.85038889679355634</c:v>
                </c:pt>
                <c:pt idx="1609">
                  <c:v>-0.87503689225397041</c:v>
                </c:pt>
                <c:pt idx="1610">
                  <c:v>-0.84843719756193348</c:v>
                </c:pt>
                <c:pt idx="1611">
                  <c:v>-0.89323776535774591</c:v>
                </c:pt>
                <c:pt idx="1612">
                  <c:v>-0.891790958200538</c:v>
                </c:pt>
                <c:pt idx="1613">
                  <c:v>-0.96118984536945273</c:v>
                </c:pt>
                <c:pt idx="1614">
                  <c:v>-0.97797517366327025</c:v>
                </c:pt>
                <c:pt idx="1615">
                  <c:v>-0.9482011880292246</c:v>
                </c:pt>
                <c:pt idx="1616">
                  <c:v>-0.92782469472747797</c:v>
                </c:pt>
                <c:pt idx="1617">
                  <c:v>-0.90885888144158533</c:v>
                </c:pt>
                <c:pt idx="1618">
                  <c:v>-0.89651713177372394</c:v>
                </c:pt>
                <c:pt idx="1619">
                  <c:v>-0.91672736827207557</c:v>
                </c:pt>
                <c:pt idx="1620">
                  <c:v>-0.90194540520912003</c:v>
                </c:pt>
                <c:pt idx="1621">
                  <c:v>-0.90855347061568548</c:v>
                </c:pt>
                <c:pt idx="1622">
                  <c:v>-0.88130333430952723</c:v>
                </c:pt>
                <c:pt idx="1623">
                  <c:v>-0.93699537914518305</c:v>
                </c:pt>
                <c:pt idx="1624">
                  <c:v>-0.90063459257664902</c:v>
                </c:pt>
                <c:pt idx="1625">
                  <c:v>-0.93458822234798844</c:v>
                </c:pt>
                <c:pt idx="1626">
                  <c:v>-0.96006791935857971</c:v>
                </c:pt>
                <c:pt idx="1627">
                  <c:v>-0.96123393870719454</c:v>
                </c:pt>
                <c:pt idx="1628">
                  <c:v>-0.96434968846357783</c:v>
                </c:pt>
                <c:pt idx="1629">
                  <c:v>-0.9682828836222106</c:v>
                </c:pt>
                <c:pt idx="1630">
                  <c:v>-0.96834874603841103</c:v>
                </c:pt>
                <c:pt idx="1631">
                  <c:v>-0.96378434165837801</c:v>
                </c:pt>
                <c:pt idx="1632">
                  <c:v>-0.93498394713003674</c:v>
                </c:pt>
                <c:pt idx="1633">
                  <c:v>-0.90140327542782595</c:v>
                </c:pt>
                <c:pt idx="1634">
                  <c:v>-0.90339585166065939</c:v>
                </c:pt>
                <c:pt idx="1635">
                  <c:v>-0.92937408220325435</c:v>
                </c:pt>
                <c:pt idx="1636">
                  <c:v>-0.95089139702535685</c:v>
                </c:pt>
                <c:pt idx="1637">
                  <c:v>-0.93123561914993425</c:v>
                </c:pt>
                <c:pt idx="1638">
                  <c:v>-0.93161115165323904</c:v>
                </c:pt>
                <c:pt idx="1639">
                  <c:v>-0.91987314401861986</c:v>
                </c:pt>
                <c:pt idx="1640">
                  <c:v>-0.90348295231814646</c:v>
                </c:pt>
                <c:pt idx="1641">
                  <c:v>-0.89897137402888416</c:v>
                </c:pt>
                <c:pt idx="1642">
                  <c:v>-0.8973398585839667</c:v>
                </c:pt>
                <c:pt idx="1643">
                  <c:v>-0.84965267865207617</c:v>
                </c:pt>
                <c:pt idx="1644">
                  <c:v>-0.83667168333987407</c:v>
                </c:pt>
                <c:pt idx="1645">
                  <c:v>-0.86632855680010179</c:v>
                </c:pt>
                <c:pt idx="1646">
                  <c:v>-0.88117566580494699</c:v>
                </c:pt>
                <c:pt idx="1647">
                  <c:v>-0.85159286908449117</c:v>
                </c:pt>
                <c:pt idx="1648">
                  <c:v>-0.90463372000527764</c:v>
                </c:pt>
                <c:pt idx="1649">
                  <c:v>-0.90458297100991558</c:v>
                </c:pt>
                <c:pt idx="1650">
                  <c:v>-0.89302861313718696</c:v>
                </c:pt>
                <c:pt idx="1651">
                  <c:v>-0.89005133613190579</c:v>
                </c:pt>
                <c:pt idx="1652">
                  <c:v>-0.93468677504487196</c:v>
                </c:pt>
                <c:pt idx="1653">
                  <c:v>-0.91688741788870942</c:v>
                </c:pt>
                <c:pt idx="1654">
                  <c:v>-0.91050772633664256</c:v>
                </c:pt>
                <c:pt idx="1655">
                  <c:v>-0.89682876942032164</c:v>
                </c:pt>
                <c:pt idx="1656">
                  <c:v>-0.93586388471136694</c:v>
                </c:pt>
                <c:pt idx="1657">
                  <c:v>-0.95033612879717155</c:v>
                </c:pt>
                <c:pt idx="1658">
                  <c:v>-0.94314078635726739</c:v>
                </c:pt>
                <c:pt idx="1659">
                  <c:v>-0.91654771880215247</c:v>
                </c:pt>
                <c:pt idx="1660">
                  <c:v>-0.95610844735807043</c:v>
                </c:pt>
                <c:pt idx="1661">
                  <c:v>-1.0111472030593416</c:v>
                </c:pt>
                <c:pt idx="1662">
                  <c:v>-1.051106202940622</c:v>
                </c:pt>
                <c:pt idx="1663">
                  <c:v>-1.0641340379387114</c:v>
                </c:pt>
                <c:pt idx="1664">
                  <c:v>-1.074914616383293</c:v>
                </c:pt>
                <c:pt idx="1665">
                  <c:v>-1.0586125877969108</c:v>
                </c:pt>
                <c:pt idx="1666">
                  <c:v>-1.0597452692368474</c:v>
                </c:pt>
                <c:pt idx="1667">
                  <c:v>-1.1495183527361095</c:v>
                </c:pt>
                <c:pt idx="1668">
                  <c:v>-1.1798335238533963</c:v>
                </c:pt>
                <c:pt idx="1669">
                  <c:v>-1.1745262474768385</c:v>
                </c:pt>
                <c:pt idx="1670">
                  <c:v>-1.2508752150256821</c:v>
                </c:pt>
                <c:pt idx="1671">
                  <c:v>-1.2346434272096425</c:v>
                </c:pt>
                <c:pt idx="1672">
                  <c:v>-1.2591600159428498</c:v>
                </c:pt>
                <c:pt idx="1673">
                  <c:v>-1.2767863857568706</c:v>
                </c:pt>
                <c:pt idx="1674">
                  <c:v>-1.2803533438827954</c:v>
                </c:pt>
                <c:pt idx="1675">
                  <c:v>-1.2941178836516209</c:v>
                </c:pt>
                <c:pt idx="1676">
                  <c:v>-1.309471450459099</c:v>
                </c:pt>
                <c:pt idx="1677">
                  <c:v>-1.3657795746673889</c:v>
                </c:pt>
                <c:pt idx="1678">
                  <c:v>-1.3462297886251429</c:v>
                </c:pt>
                <c:pt idx="1679">
                  <c:v>-1.361520992904659</c:v>
                </c:pt>
                <c:pt idx="1680">
                  <c:v>-1.3949118360442474</c:v>
                </c:pt>
                <c:pt idx="1681">
                  <c:v>-1.4093335651340642</c:v>
                </c:pt>
                <c:pt idx="1682">
                  <c:v>-1.4004804502881072</c:v>
                </c:pt>
                <c:pt idx="1683">
                  <c:v>-1.405824971461195</c:v>
                </c:pt>
                <c:pt idx="1684">
                  <c:v>-1.3714820000675185</c:v>
                </c:pt>
                <c:pt idx="1685">
                  <c:v>-1.4176068320173849</c:v>
                </c:pt>
                <c:pt idx="1686">
                  <c:v>-1.3013125406504797</c:v>
                </c:pt>
                <c:pt idx="1687">
                  <c:v>-1.3214017690914774</c:v>
                </c:pt>
                <c:pt idx="1688">
                  <c:v>-1.3421930130478505</c:v>
                </c:pt>
                <c:pt idx="1689">
                  <c:v>-1.3428940718094839</c:v>
                </c:pt>
                <c:pt idx="1690">
                  <c:v>-1.3621789552338961</c:v>
                </c:pt>
                <c:pt idx="1691">
                  <c:v>-1.2426568659828021</c:v>
                </c:pt>
                <c:pt idx="1692">
                  <c:v>-1.1487545261036192</c:v>
                </c:pt>
                <c:pt idx="1693">
                  <c:v>-0.98141888409479305</c:v>
                </c:pt>
                <c:pt idx="1694">
                  <c:v>-0.9757271208940852</c:v>
                </c:pt>
                <c:pt idx="1695">
                  <c:v>-0.83001900584665189</c:v>
                </c:pt>
                <c:pt idx="1696">
                  <c:v>-0.74061631919304038</c:v>
                </c:pt>
                <c:pt idx="1697">
                  <c:v>-0.73422854793350822</c:v>
                </c:pt>
                <c:pt idx="1698">
                  <c:v>-0.71329432836678275</c:v>
                </c:pt>
                <c:pt idx="1699">
                  <c:v>-0.71021075503828113</c:v>
                </c:pt>
                <c:pt idx="1700">
                  <c:v>-0.71013496001910437</c:v>
                </c:pt>
                <c:pt idx="1701">
                  <c:v>-0.74618578410483161</c:v>
                </c:pt>
                <c:pt idx="1702">
                  <c:v>-0.74765636368263699</c:v>
                </c:pt>
                <c:pt idx="1703">
                  <c:v>-0.74237602459356289</c:v>
                </c:pt>
                <c:pt idx="1704">
                  <c:v>-0.71299040887507792</c:v>
                </c:pt>
                <c:pt idx="1705">
                  <c:v>-0.69280733731793176</c:v>
                </c:pt>
                <c:pt idx="1706">
                  <c:v>-0.70299554960679111</c:v>
                </c:pt>
                <c:pt idx="1707">
                  <c:v>-0.7038960499944269</c:v>
                </c:pt>
                <c:pt idx="1708">
                  <c:v>-0.69526943950536924</c:v>
                </c:pt>
                <c:pt idx="1709">
                  <c:v>-0.68208118599687917</c:v>
                </c:pt>
                <c:pt idx="1710">
                  <c:v>-0.68921885727968801</c:v>
                </c:pt>
                <c:pt idx="1711">
                  <c:v>-0.89503662902441294</c:v>
                </c:pt>
                <c:pt idx="1712">
                  <c:v>-0.892215795120884</c:v>
                </c:pt>
                <c:pt idx="1713">
                  <c:v>-0.8723910383768938</c:v>
                </c:pt>
                <c:pt idx="1714">
                  <c:v>-0.83908078053125645</c:v>
                </c:pt>
                <c:pt idx="1715">
                  <c:v>-0.92634187679397706</c:v>
                </c:pt>
                <c:pt idx="1716">
                  <c:v>-0.95754013058363829</c:v>
                </c:pt>
                <c:pt idx="1717">
                  <c:v>-1.0423341721294836</c:v>
                </c:pt>
                <c:pt idx="1718">
                  <c:v>-1.0541256201981104</c:v>
                </c:pt>
                <c:pt idx="1719">
                  <c:v>-1.0596342033171291</c:v>
                </c:pt>
                <c:pt idx="1720">
                  <c:v>-1.1234738960350803</c:v>
                </c:pt>
                <c:pt idx="1721">
                  <c:v>-1.2724127226014026</c:v>
                </c:pt>
                <c:pt idx="1722">
                  <c:v>-1.2874572674500793</c:v>
                </c:pt>
                <c:pt idx="1723">
                  <c:v>-1.2887968587390157</c:v>
                </c:pt>
                <c:pt idx="1724">
                  <c:v>-1.2584665110383213</c:v>
                </c:pt>
                <c:pt idx="1725">
                  <c:v>-1.2117363547100548</c:v>
                </c:pt>
                <c:pt idx="1726">
                  <c:v>-1.1751984971893332</c:v>
                </c:pt>
                <c:pt idx="1727">
                  <c:v>-1.1932625040520073</c:v>
                </c:pt>
                <c:pt idx="1728">
                  <c:v>-1.2331755144604726</c:v>
                </c:pt>
                <c:pt idx="1729">
                  <c:v>-1.2916762301072979</c:v>
                </c:pt>
                <c:pt idx="1730">
                  <c:v>-1.2629764366068199</c:v>
                </c:pt>
                <c:pt idx="1731">
                  <c:v>-1.2631474955236734</c:v>
                </c:pt>
                <c:pt idx="1732">
                  <c:v>-1.2341374664458085</c:v>
                </c:pt>
                <c:pt idx="1733">
                  <c:v>-1.2239143354875477</c:v>
                </c:pt>
                <c:pt idx="1734">
                  <c:v>-1.1803100651580736</c:v>
                </c:pt>
                <c:pt idx="1735">
                  <c:v>-1.1600433527544893</c:v>
                </c:pt>
                <c:pt idx="1736">
                  <c:v>-1.1655957430937884</c:v>
                </c:pt>
                <c:pt idx="1737">
                  <c:v>-1.1962655595036995</c:v>
                </c:pt>
                <c:pt idx="1738">
                  <c:v>-1.2464165700452463</c:v>
                </c:pt>
                <c:pt idx="1739">
                  <c:v>-1.2034776789191657</c:v>
                </c:pt>
                <c:pt idx="1740">
                  <c:v>-1.1934687592218016</c:v>
                </c:pt>
                <c:pt idx="1741">
                  <c:v>-1.1776739857455139</c:v>
                </c:pt>
                <c:pt idx="1742">
                  <c:v>-1.1440758637752002</c:v>
                </c:pt>
                <c:pt idx="1743">
                  <c:v>-1.1119353662893539</c:v>
                </c:pt>
                <c:pt idx="1744">
                  <c:v>-1.1338301948032221</c:v>
                </c:pt>
                <c:pt idx="1745">
                  <c:v>-1.1234513408845483</c:v>
                </c:pt>
                <c:pt idx="1746">
                  <c:v>-1.085582597126437</c:v>
                </c:pt>
                <c:pt idx="1747">
                  <c:v>-1.0635664093270116</c:v>
                </c:pt>
                <c:pt idx="1748">
                  <c:v>-1.0699873939523041</c:v>
                </c:pt>
                <c:pt idx="1749">
                  <c:v>-1.0290235841042124</c:v>
                </c:pt>
                <c:pt idx="1750">
                  <c:v>-1.0715831694009081</c:v>
                </c:pt>
                <c:pt idx="1751">
                  <c:v>-1.0311639795891692</c:v>
                </c:pt>
                <c:pt idx="1752">
                  <c:v>-1.0536546559381759</c:v>
                </c:pt>
                <c:pt idx="1753">
                  <c:v>-1.0572226763928012</c:v>
                </c:pt>
                <c:pt idx="1754">
                  <c:v>-1.0181918998157831</c:v>
                </c:pt>
                <c:pt idx="1755">
                  <c:v>-1.0063813002810371</c:v>
                </c:pt>
                <c:pt idx="1756">
                  <c:v>-0.97127349261040297</c:v>
                </c:pt>
                <c:pt idx="1757">
                  <c:v>-0.90879087331517749</c:v>
                </c:pt>
                <c:pt idx="1758">
                  <c:v>-0.91064333162631472</c:v>
                </c:pt>
                <c:pt idx="1759">
                  <c:v>-0.92645610711338899</c:v>
                </c:pt>
                <c:pt idx="1760">
                  <c:v>-0.9191472788025038</c:v>
                </c:pt>
                <c:pt idx="1761">
                  <c:v>-0.93985684676202608</c:v>
                </c:pt>
                <c:pt idx="1762">
                  <c:v>-0.92613473150950154</c:v>
                </c:pt>
                <c:pt idx="1763">
                  <c:v>-0.95623235577912025</c:v>
                </c:pt>
                <c:pt idx="1764">
                  <c:v>-0.94641110549647789</c:v>
                </c:pt>
                <c:pt idx="1765">
                  <c:v>-0.88719548846800322</c:v>
                </c:pt>
                <c:pt idx="1766">
                  <c:v>-0.84314051835167492</c:v>
                </c:pt>
                <c:pt idx="1767">
                  <c:v>-0.83803303312535127</c:v>
                </c:pt>
                <c:pt idx="1768">
                  <c:v>-0.82465281931744683</c:v>
                </c:pt>
                <c:pt idx="1769">
                  <c:v>-0.78387342937401439</c:v>
                </c:pt>
                <c:pt idx="1770">
                  <c:v>-0.79050664009879124</c:v>
                </c:pt>
                <c:pt idx="1771">
                  <c:v>-0.86436959237256394</c:v>
                </c:pt>
                <c:pt idx="1772">
                  <c:v>-0.88717825472905032</c:v>
                </c:pt>
                <c:pt idx="1773">
                  <c:v>-0.91245008625977231</c:v>
                </c:pt>
                <c:pt idx="1774">
                  <c:v>-0.87970573649045802</c:v>
                </c:pt>
                <c:pt idx="1775">
                  <c:v>-0.95290874898401245</c:v>
                </c:pt>
                <c:pt idx="1776">
                  <c:v>-0.94334636200451083</c:v>
                </c:pt>
                <c:pt idx="1777">
                  <c:v>-0.96340353959038394</c:v>
                </c:pt>
                <c:pt idx="1778">
                  <c:v>-1.0094928362122559</c:v>
                </c:pt>
                <c:pt idx="1779">
                  <c:v>-1.0225998067801658</c:v>
                </c:pt>
                <c:pt idx="1780">
                  <c:v>-1.0142591569699106</c:v>
                </c:pt>
                <c:pt idx="1781">
                  <c:v>-1.0253838475692028</c:v>
                </c:pt>
                <c:pt idx="1782">
                  <c:v>-1.0502601816829285</c:v>
                </c:pt>
                <c:pt idx="1783">
                  <c:v>-1.0627239119136511</c:v>
                </c:pt>
                <c:pt idx="1784">
                  <c:v>-1.1070472513857359</c:v>
                </c:pt>
                <c:pt idx="1785">
                  <c:v>-1.1086359405007671</c:v>
                </c:pt>
                <c:pt idx="1786">
                  <c:v>-1.1685693946896354</c:v>
                </c:pt>
                <c:pt idx="1787">
                  <c:v>-1.1797111656962427</c:v>
                </c:pt>
                <c:pt idx="1788">
                  <c:v>-1.1472954482362994</c:v>
                </c:pt>
                <c:pt idx="1789">
                  <c:v>-1.1285059788566052</c:v>
                </c:pt>
                <c:pt idx="1790">
                  <c:v>-1.1691174396199457</c:v>
                </c:pt>
                <c:pt idx="1791">
                  <c:v>-1.1423763618793905</c:v>
                </c:pt>
                <c:pt idx="1792">
                  <c:v>-1.1788324665861485</c:v>
                </c:pt>
                <c:pt idx="1793">
                  <c:v>-1.1605988386122537</c:v>
                </c:pt>
                <c:pt idx="1794">
                  <c:v>-1.165695343231016</c:v>
                </c:pt>
                <c:pt idx="1795">
                  <c:v>-1.1630672952996808</c:v>
                </c:pt>
                <c:pt idx="1796">
                  <c:v>-1.2075405644364152</c:v>
                </c:pt>
                <c:pt idx="1797">
                  <c:v>-1.2227763675400332</c:v>
                </c:pt>
                <c:pt idx="1798">
                  <c:v>-1.2158123629589463</c:v>
                </c:pt>
                <c:pt idx="1799">
                  <c:v>-1.2264231193191157</c:v>
                </c:pt>
                <c:pt idx="1800">
                  <c:v>-1.2412189789746901</c:v>
                </c:pt>
                <c:pt idx="1801">
                  <c:v>-1.1752076585521753</c:v>
                </c:pt>
                <c:pt idx="1802">
                  <c:v>-1.1959995913733803</c:v>
                </c:pt>
                <c:pt idx="1803">
                  <c:v>-1.1989426750860583</c:v>
                </c:pt>
                <c:pt idx="1804">
                  <c:v>-1.2062056645774142</c:v>
                </c:pt>
                <c:pt idx="1805">
                  <c:v>-1.1431465451082237</c:v>
                </c:pt>
                <c:pt idx="1806">
                  <c:v>-1.1532973351846221</c:v>
                </c:pt>
                <c:pt idx="1807">
                  <c:v>-1.1739810249809517</c:v>
                </c:pt>
                <c:pt idx="1808">
                  <c:v>-1.1826346580823268</c:v>
                </c:pt>
                <c:pt idx="1809">
                  <c:v>-1.1694036860254591</c:v>
                </c:pt>
                <c:pt idx="1810">
                  <c:v>-1.1491383729419784</c:v>
                </c:pt>
                <c:pt idx="1811">
                  <c:v>-1.147716902447941</c:v>
                </c:pt>
                <c:pt idx="1812">
                  <c:v>-1.096205845116607</c:v>
                </c:pt>
                <c:pt idx="1813">
                  <c:v>-1.1024657282973416</c:v>
                </c:pt>
                <c:pt idx="1814">
                  <c:v>-1.1450019295482741</c:v>
                </c:pt>
                <c:pt idx="1815">
                  <c:v>-1.1766286119847933</c:v>
                </c:pt>
                <c:pt idx="1816">
                  <c:v>-1.1208719341486466</c:v>
                </c:pt>
                <c:pt idx="1817">
                  <c:v>-1.0575866935437481</c:v>
                </c:pt>
                <c:pt idx="1818">
                  <c:v>-1.1200110832768821</c:v>
                </c:pt>
                <c:pt idx="1819">
                  <c:v>-1.0958737208493965</c:v>
                </c:pt>
                <c:pt idx="1820">
                  <c:v>-1.0269976080690528</c:v>
                </c:pt>
                <c:pt idx="1821">
                  <c:v>-1.0371677609223897</c:v>
                </c:pt>
                <c:pt idx="1822">
                  <c:v>-1.0300906927663831</c:v>
                </c:pt>
                <c:pt idx="1823">
                  <c:v>-1.0130541743854542</c:v>
                </c:pt>
                <c:pt idx="1824">
                  <c:v>-1.0354959618441668</c:v>
                </c:pt>
                <c:pt idx="1825">
                  <c:v>-1.0820476967982924</c:v>
                </c:pt>
                <c:pt idx="1826">
                  <c:v>-1.0532361409718032</c:v>
                </c:pt>
                <c:pt idx="1827">
                  <c:v>-1.0071479185861059</c:v>
                </c:pt>
                <c:pt idx="1828">
                  <c:v>-0.99654433811387633</c:v>
                </c:pt>
                <c:pt idx="1829">
                  <c:v>-0.98937508922130879</c:v>
                </c:pt>
                <c:pt idx="1830">
                  <c:v>-0.99377256606494591</c:v>
                </c:pt>
                <c:pt idx="1831">
                  <c:v>-1.0364393505386795</c:v>
                </c:pt>
                <c:pt idx="1832">
                  <c:v>-1.0126819053833096</c:v>
                </c:pt>
                <c:pt idx="1833">
                  <c:v>-1.0000247061641943</c:v>
                </c:pt>
                <c:pt idx="1834">
                  <c:v>-0.96858173825977723</c:v>
                </c:pt>
                <c:pt idx="1835">
                  <c:v>-1.0036711167629753</c:v>
                </c:pt>
                <c:pt idx="1836">
                  <c:v>-1.0057622212584676</c:v>
                </c:pt>
                <c:pt idx="1837">
                  <c:v>-1.0025049510636035</c:v>
                </c:pt>
                <c:pt idx="1838">
                  <c:v>-0.9320086109719794</c:v>
                </c:pt>
                <c:pt idx="1839">
                  <c:v>-0.93240316744495622</c:v>
                </c:pt>
                <c:pt idx="1840">
                  <c:v>-0.9229160768090956</c:v>
                </c:pt>
                <c:pt idx="1841">
                  <c:v>-0.95532194457986364</c:v>
                </c:pt>
                <c:pt idx="1842">
                  <c:v>-0.94556810723357931</c:v>
                </c:pt>
                <c:pt idx="1843">
                  <c:v>-0.95888094489530618</c:v>
                </c:pt>
                <c:pt idx="1844">
                  <c:v>-0.93955691540372366</c:v>
                </c:pt>
                <c:pt idx="1845">
                  <c:v>-0.91444803702367228</c:v>
                </c:pt>
                <c:pt idx="1846">
                  <c:v>-0.85531994301739511</c:v>
                </c:pt>
                <c:pt idx="1847">
                  <c:v>-0.85595041331784461</c:v>
                </c:pt>
                <c:pt idx="1848">
                  <c:v>-0.84724040518391963</c:v>
                </c:pt>
                <c:pt idx="1849">
                  <c:v>-0.87289495209901147</c:v>
                </c:pt>
                <c:pt idx="1850">
                  <c:v>-0.87972218390488444</c:v>
                </c:pt>
                <c:pt idx="1851">
                  <c:v>-0.87361605848954871</c:v>
                </c:pt>
                <c:pt idx="1852">
                  <c:v>-0.89043046138233239</c:v>
                </c:pt>
                <c:pt idx="1853">
                  <c:v>-0.87308243264636887</c:v>
                </c:pt>
                <c:pt idx="1854">
                  <c:v>-0.86817743657393187</c:v>
                </c:pt>
                <c:pt idx="1855">
                  <c:v>-0.88346053099053157</c:v>
                </c:pt>
                <c:pt idx="1856">
                  <c:v>-0.93131018344354821</c:v>
                </c:pt>
                <c:pt idx="1857">
                  <c:v>-0.97047037187712837</c:v>
                </c:pt>
                <c:pt idx="1858">
                  <c:v>-0.96202858663805924</c:v>
                </c:pt>
                <c:pt idx="1859">
                  <c:v>-0.9679453553958437</c:v>
                </c:pt>
                <c:pt idx="1860">
                  <c:v>-0.99232145370392311</c:v>
                </c:pt>
                <c:pt idx="1861">
                  <c:v>-0.9754171749815066</c:v>
                </c:pt>
                <c:pt idx="1862">
                  <c:v>-0.97264841386104617</c:v>
                </c:pt>
                <c:pt idx="1863">
                  <c:v>-1.069643616423525</c:v>
                </c:pt>
                <c:pt idx="1864">
                  <c:v>-1.0788317192787416</c:v>
                </c:pt>
                <c:pt idx="1865">
                  <c:v>-1.004998246109909</c:v>
                </c:pt>
                <c:pt idx="1866">
                  <c:v>-1.0417901308804995</c:v>
                </c:pt>
                <c:pt idx="1867">
                  <c:v>-1.0886447478672276</c:v>
                </c:pt>
                <c:pt idx="1868">
                  <c:v>-1.1245039180163658</c:v>
                </c:pt>
                <c:pt idx="1869">
                  <c:v>-1.1492185667135657</c:v>
                </c:pt>
                <c:pt idx="1870">
                  <c:v>-1.1555855444988241</c:v>
                </c:pt>
                <c:pt idx="1871">
                  <c:v>-1.1650323159668052</c:v>
                </c:pt>
                <c:pt idx="1872">
                  <c:v>-1.1879283742716049</c:v>
                </c:pt>
                <c:pt idx="1873">
                  <c:v>-1.216237872059216</c:v>
                </c:pt>
                <c:pt idx="1874">
                  <c:v>-1.2000952770464464</c:v>
                </c:pt>
                <c:pt idx="1875">
                  <c:v>-1.1806199767792203</c:v>
                </c:pt>
                <c:pt idx="1876">
                  <c:v>-1.2003539274117747</c:v>
                </c:pt>
                <c:pt idx="1877">
                  <c:v>-1.1928196257414982</c:v>
                </c:pt>
                <c:pt idx="1878">
                  <c:v>-1.1207669204046451</c:v>
                </c:pt>
                <c:pt idx="1879">
                  <c:v>-1.0776183836998976</c:v>
                </c:pt>
                <c:pt idx="1880">
                  <c:v>-1.0407762317487836</c:v>
                </c:pt>
                <c:pt idx="1881">
                  <c:v>-0.98727677763473121</c:v>
                </c:pt>
                <c:pt idx="1882">
                  <c:v>-0.85235086442492236</c:v>
                </c:pt>
                <c:pt idx="1883">
                  <c:v>-0.85397308778588243</c:v>
                </c:pt>
                <c:pt idx="1884">
                  <c:v>-0.71123580379282092</c:v>
                </c:pt>
                <c:pt idx="1885">
                  <c:v>-0.71461516971859662</c:v>
                </c:pt>
                <c:pt idx="1886">
                  <c:v>-0.74343813424927507</c:v>
                </c:pt>
                <c:pt idx="1887">
                  <c:v>-0.74828503125676349</c:v>
                </c:pt>
                <c:pt idx="1888">
                  <c:v>-0.71999211602811952</c:v>
                </c:pt>
                <c:pt idx="1889">
                  <c:v>-0.72554344120711134</c:v>
                </c:pt>
                <c:pt idx="1890">
                  <c:v>-0.72691601925787641</c:v>
                </c:pt>
                <c:pt idx="1891">
                  <c:v>-0.72798383274049527</c:v>
                </c:pt>
                <c:pt idx="1892">
                  <c:v>-0.76873780234526123</c:v>
                </c:pt>
                <c:pt idx="1893">
                  <c:v>-0.75433802970781194</c:v>
                </c:pt>
                <c:pt idx="1894">
                  <c:v>-0.73851035840209311</c:v>
                </c:pt>
                <c:pt idx="1895">
                  <c:v>-0.72636156573604516</c:v>
                </c:pt>
                <c:pt idx="1896">
                  <c:v>-0.73410547010554139</c:v>
                </c:pt>
                <c:pt idx="1897">
                  <c:v>-0.7252751412674695</c:v>
                </c:pt>
                <c:pt idx="1898">
                  <c:v>-0.75467087054319448</c:v>
                </c:pt>
                <c:pt idx="1899">
                  <c:v>-0.78461543978206227</c:v>
                </c:pt>
                <c:pt idx="1900">
                  <c:v>-0.90607486992954733</c:v>
                </c:pt>
                <c:pt idx="1901">
                  <c:v>-0.89669241276900702</c:v>
                </c:pt>
                <c:pt idx="1902">
                  <c:v>-1.0889552326304321</c:v>
                </c:pt>
                <c:pt idx="1903">
                  <c:v>-1.0981492050282955</c:v>
                </c:pt>
                <c:pt idx="1904">
                  <c:v>-1.1303875139564896</c:v>
                </c:pt>
                <c:pt idx="1905">
                  <c:v>-1.2159891524696036</c:v>
                </c:pt>
                <c:pt idx="1906">
                  <c:v>-1.2882077689450779</c:v>
                </c:pt>
                <c:pt idx="1907">
                  <c:v>-1.3432130637832964</c:v>
                </c:pt>
                <c:pt idx="1908">
                  <c:v>-1.3339449050248142</c:v>
                </c:pt>
                <c:pt idx="1909">
                  <c:v>-1.3192015542371505</c:v>
                </c:pt>
                <c:pt idx="1910">
                  <c:v>-1.297186274592272</c:v>
                </c:pt>
                <c:pt idx="1911">
                  <c:v>-1.3922468479952335</c:v>
                </c:pt>
                <c:pt idx="1912">
                  <c:v>-1.3839224106703465</c:v>
                </c:pt>
                <c:pt idx="1913">
                  <c:v>-1.3824330482209788</c:v>
                </c:pt>
                <c:pt idx="1914">
                  <c:v>-1.3269283733193855</c:v>
                </c:pt>
                <c:pt idx="1915">
                  <c:v>-1.3653395103525126</c:v>
                </c:pt>
                <c:pt idx="1916">
                  <c:v>-1.3619048690007824</c:v>
                </c:pt>
                <c:pt idx="1917">
                  <c:v>-1.3939604408128441</c:v>
                </c:pt>
                <c:pt idx="1918">
                  <c:v>-1.3830937562307928</c:v>
                </c:pt>
                <c:pt idx="1919">
                  <c:v>-1.307746544917588</c:v>
                </c:pt>
                <c:pt idx="1920">
                  <c:v>-1.3020514136923882</c:v>
                </c:pt>
                <c:pt idx="1921">
                  <c:v>-1.2721485455574775</c:v>
                </c:pt>
                <c:pt idx="1922">
                  <c:v>-1.2650260496839465</c:v>
                </c:pt>
                <c:pt idx="1923">
                  <c:v>-1.2641839512480282</c:v>
                </c:pt>
                <c:pt idx="1924">
                  <c:v>-1.204924598310396</c:v>
                </c:pt>
                <c:pt idx="1925">
                  <c:v>-1.1879616542695182</c:v>
                </c:pt>
                <c:pt idx="1926">
                  <c:v>-1.1230241146579494</c:v>
                </c:pt>
                <c:pt idx="1927">
                  <c:v>-1.0854071485794803</c:v>
                </c:pt>
                <c:pt idx="1928">
                  <c:v>-1.0725443972316753</c:v>
                </c:pt>
                <c:pt idx="1929">
                  <c:v>-1.0671065648096485</c:v>
                </c:pt>
                <c:pt idx="1930">
                  <c:v>-1.1037376112102408</c:v>
                </c:pt>
                <c:pt idx="1931">
                  <c:v>-1.06096723908167</c:v>
                </c:pt>
                <c:pt idx="1932">
                  <c:v>-1.0310713062361985</c:v>
                </c:pt>
                <c:pt idx="1933">
                  <c:v>-1.0549294422496516</c:v>
                </c:pt>
                <c:pt idx="1934">
                  <c:v>-1.0729457723985956</c:v>
                </c:pt>
                <c:pt idx="1935">
                  <c:v>-1.1072103684683139</c:v>
                </c:pt>
                <c:pt idx="1936">
                  <c:v>-1.1257253030936329</c:v>
                </c:pt>
                <c:pt idx="1937">
                  <c:v>-1.1107662732651582</c:v>
                </c:pt>
                <c:pt idx="1938">
                  <c:v>-1.1252107853468374</c:v>
                </c:pt>
                <c:pt idx="1939">
                  <c:v>-1.1471997083395125</c:v>
                </c:pt>
                <c:pt idx="1940">
                  <c:v>-1.1218851111349322</c:v>
                </c:pt>
                <c:pt idx="1941">
                  <c:v>-1.1352839427091186</c:v>
                </c:pt>
                <c:pt idx="1942">
                  <c:v>-1.1515107539326244</c:v>
                </c:pt>
                <c:pt idx="1943">
                  <c:v>-1.161353761171894</c:v>
                </c:pt>
                <c:pt idx="1944">
                  <c:v>-1.1700603939602479</c:v>
                </c:pt>
                <c:pt idx="1945">
                  <c:v>-1.1517445014962175</c:v>
                </c:pt>
                <c:pt idx="1946">
                  <c:v>-1.1214884249927866</c:v>
                </c:pt>
                <c:pt idx="1947">
                  <c:v>-1.0928089639488821</c:v>
                </c:pt>
                <c:pt idx="1948">
                  <c:v>-1.0262664538610515</c:v>
                </c:pt>
                <c:pt idx="1949">
                  <c:v>-1.0190863565815422</c:v>
                </c:pt>
                <c:pt idx="1950">
                  <c:v>-1.0081169993027344</c:v>
                </c:pt>
                <c:pt idx="1951">
                  <c:v>-0.98999297115729468</c:v>
                </c:pt>
                <c:pt idx="1952">
                  <c:v>-1.0299946785216558</c:v>
                </c:pt>
                <c:pt idx="1953">
                  <c:v>-1.000555369042655</c:v>
                </c:pt>
                <c:pt idx="1954">
                  <c:v>-1.0133671918704026</c:v>
                </c:pt>
                <c:pt idx="1955">
                  <c:v>-0.94384261669666303</c:v>
                </c:pt>
                <c:pt idx="1956">
                  <c:v>-0.98489604763181249</c:v>
                </c:pt>
                <c:pt idx="1957">
                  <c:v>-1.0154966779698498</c:v>
                </c:pt>
                <c:pt idx="1958">
                  <c:v>-0.96870753963521183</c:v>
                </c:pt>
                <c:pt idx="1959">
                  <c:v>-0.97536796720961116</c:v>
                </c:pt>
                <c:pt idx="1960">
                  <c:v>-0.98193175730031856</c:v>
                </c:pt>
                <c:pt idx="1961">
                  <c:v>-1.0277550881451158</c:v>
                </c:pt>
                <c:pt idx="1962">
                  <c:v>-1.026829783681124</c:v>
                </c:pt>
                <c:pt idx="1963">
                  <c:v>-0.97196724625294073</c:v>
                </c:pt>
                <c:pt idx="1964">
                  <c:v>-0.99453622453269752</c:v>
                </c:pt>
                <c:pt idx="1965">
                  <c:v>-0.97486715265005575</c:v>
                </c:pt>
                <c:pt idx="1966">
                  <c:v>-0.92422331490705212</c:v>
                </c:pt>
                <c:pt idx="1967">
                  <c:v>-0.92728598855438704</c:v>
                </c:pt>
                <c:pt idx="1968">
                  <c:v>-0.92753665091602966</c:v>
                </c:pt>
                <c:pt idx="1969">
                  <c:v>-0.92159846321070871</c:v>
                </c:pt>
                <c:pt idx="1970">
                  <c:v>-0.92361890516309608</c:v>
                </c:pt>
                <c:pt idx="1971">
                  <c:v>-0.9590477400740417</c:v>
                </c:pt>
                <c:pt idx="1972">
                  <c:v>-0.9537476240366134</c:v>
                </c:pt>
                <c:pt idx="1973">
                  <c:v>-0.94254799584505733</c:v>
                </c:pt>
                <c:pt idx="1974">
                  <c:v>-0.92491239032687722</c:v>
                </c:pt>
                <c:pt idx="1975">
                  <c:v>-0.94809186341764717</c:v>
                </c:pt>
                <c:pt idx="1976">
                  <c:v>-0.95785823430866346</c:v>
                </c:pt>
                <c:pt idx="1977">
                  <c:v>-0.93979290137751903</c:v>
                </c:pt>
                <c:pt idx="1978">
                  <c:v>-0.9455349504957804</c:v>
                </c:pt>
                <c:pt idx="1979">
                  <c:v>-0.9741721010319756</c:v>
                </c:pt>
                <c:pt idx="1980">
                  <c:v>-0.95259519379719704</c:v>
                </c:pt>
                <c:pt idx="1981">
                  <c:v>-0.9564177336654015</c:v>
                </c:pt>
                <c:pt idx="1982">
                  <c:v>-0.90301903515282334</c:v>
                </c:pt>
                <c:pt idx="1983">
                  <c:v>-0.85999484311549235</c:v>
                </c:pt>
                <c:pt idx="1984">
                  <c:v>-0.89105319133540128</c:v>
                </c:pt>
                <c:pt idx="1985">
                  <c:v>-0.90349878145965468</c:v>
                </c:pt>
                <c:pt idx="1986">
                  <c:v>-0.82799808627676841</c:v>
                </c:pt>
                <c:pt idx="1987">
                  <c:v>-0.78476699680265238</c:v>
                </c:pt>
                <c:pt idx="1988">
                  <c:v>-0.79895975104647499</c:v>
                </c:pt>
                <c:pt idx="1989">
                  <c:v>-0.83427627919155478</c:v>
                </c:pt>
                <c:pt idx="1990">
                  <c:v>-0.84194690825164153</c:v>
                </c:pt>
                <c:pt idx="1991">
                  <c:v>-0.82790342964518215</c:v>
                </c:pt>
                <c:pt idx="1992">
                  <c:v>-0.85188526309323265</c:v>
                </c:pt>
                <c:pt idx="1993">
                  <c:v>-0.8626412461462627</c:v>
                </c:pt>
                <c:pt idx="1994">
                  <c:v>-0.83845777349792039</c:v>
                </c:pt>
                <c:pt idx="1995">
                  <c:v>-0.82853377280378271</c:v>
                </c:pt>
                <c:pt idx="1996">
                  <c:v>-0.84702345065106965</c:v>
                </c:pt>
                <c:pt idx="1997">
                  <c:v>-0.84933956263499022</c:v>
                </c:pt>
                <c:pt idx="1998">
                  <c:v>-0.90275526343012347</c:v>
                </c:pt>
                <c:pt idx="1999">
                  <c:v>-0.91790609333649376</c:v>
                </c:pt>
                <c:pt idx="2000">
                  <c:v>-0.89633285682819808</c:v>
                </c:pt>
                <c:pt idx="2001">
                  <c:v>-0.85551893938401102</c:v>
                </c:pt>
                <c:pt idx="2002">
                  <c:v>-0.84541294930473754</c:v>
                </c:pt>
                <c:pt idx="2003">
                  <c:v>-0.84824152674894027</c:v>
                </c:pt>
                <c:pt idx="2004">
                  <c:v>-0.90768922251516204</c:v>
                </c:pt>
                <c:pt idx="2005">
                  <c:v>-0.95896908446925155</c:v>
                </c:pt>
                <c:pt idx="2006">
                  <c:v>-0.9803605733520081</c:v>
                </c:pt>
                <c:pt idx="2007">
                  <c:v>-0.96767645509710398</c:v>
                </c:pt>
                <c:pt idx="2008">
                  <c:v>-0.96689753515776999</c:v>
                </c:pt>
                <c:pt idx="2009">
                  <c:v>-0.92365956237771685</c:v>
                </c:pt>
                <c:pt idx="2010">
                  <c:v>-0.93023491628216326</c:v>
                </c:pt>
                <c:pt idx="2011">
                  <c:v>-0.9347543834839418</c:v>
                </c:pt>
                <c:pt idx="2012">
                  <c:v>-0.9411492215902314</c:v>
                </c:pt>
                <c:pt idx="2013">
                  <c:v>-0.96566062594419089</c:v>
                </c:pt>
                <c:pt idx="2014">
                  <c:v>-0.9515014592552582</c:v>
                </c:pt>
                <c:pt idx="2015">
                  <c:v>-0.95901027689631491</c:v>
                </c:pt>
                <c:pt idx="2016">
                  <c:v>-0.99813194948488659</c:v>
                </c:pt>
                <c:pt idx="2017">
                  <c:v>-1.0036174087261474</c:v>
                </c:pt>
                <c:pt idx="2018">
                  <c:v>-1.0096163652349244</c:v>
                </c:pt>
                <c:pt idx="2019">
                  <c:v>-1.028975625446295</c:v>
                </c:pt>
                <c:pt idx="2020">
                  <c:v>-1.0361596680206633</c:v>
                </c:pt>
                <c:pt idx="2021">
                  <c:v>-1.0446361814755569</c:v>
                </c:pt>
                <c:pt idx="2022">
                  <c:v>-1.0717740360013681</c:v>
                </c:pt>
                <c:pt idx="2023">
                  <c:v>-1.0689439905605076</c:v>
                </c:pt>
                <c:pt idx="2024">
                  <c:v>-1.043870093837497</c:v>
                </c:pt>
                <c:pt idx="2025">
                  <c:v>-1.0750376508756183</c:v>
                </c:pt>
                <c:pt idx="2026">
                  <c:v>-1.0093087462794992</c:v>
                </c:pt>
                <c:pt idx="2027">
                  <c:v>-1.0307701402736713</c:v>
                </c:pt>
                <c:pt idx="2028">
                  <c:v>-1.0032356973224879</c:v>
                </c:pt>
                <c:pt idx="2029">
                  <c:v>-1.0226461333360759</c:v>
                </c:pt>
                <c:pt idx="2030">
                  <c:v>-1.0509926089106996</c:v>
                </c:pt>
                <c:pt idx="2031">
                  <c:v>-1.0428192972958032</c:v>
                </c:pt>
                <c:pt idx="2032">
                  <c:v>-1.078444691790426</c:v>
                </c:pt>
                <c:pt idx="2033">
                  <c:v>-1.0710548679680194</c:v>
                </c:pt>
                <c:pt idx="2034">
                  <c:v>-0.97966664737384868</c:v>
                </c:pt>
                <c:pt idx="2035">
                  <c:v>-0.94976643606753397</c:v>
                </c:pt>
                <c:pt idx="2036">
                  <c:v>-0.95589391592651352</c:v>
                </c:pt>
                <c:pt idx="2037">
                  <c:v>-1.0047692983016572</c:v>
                </c:pt>
                <c:pt idx="2038">
                  <c:v>-0.99529155268596514</c:v>
                </c:pt>
                <c:pt idx="2039">
                  <c:v>-1.0929451377745316</c:v>
                </c:pt>
                <c:pt idx="2040">
                  <c:v>-1.0932300194208</c:v>
                </c:pt>
                <c:pt idx="2041">
                  <c:v>-1.0838522416048462</c:v>
                </c:pt>
                <c:pt idx="2042">
                  <c:v>-1.0472715642870511</c:v>
                </c:pt>
                <c:pt idx="2043">
                  <c:v>-0.98809031995821783</c:v>
                </c:pt>
                <c:pt idx="2044">
                  <c:v>-0.98366934338403944</c:v>
                </c:pt>
                <c:pt idx="2045">
                  <c:v>-0.9562545826522042</c:v>
                </c:pt>
                <c:pt idx="2046">
                  <c:v>-0.95351075490659887</c:v>
                </c:pt>
                <c:pt idx="2047">
                  <c:v>-0.97850008974261982</c:v>
                </c:pt>
                <c:pt idx="2048">
                  <c:v>-0.99089322347654751</c:v>
                </c:pt>
                <c:pt idx="2049">
                  <c:v>-0.97821168699662087</c:v>
                </c:pt>
                <c:pt idx="2050">
                  <c:v>-1.0183696425383726</c:v>
                </c:pt>
                <c:pt idx="2051">
                  <c:v>-1.073890870045549</c:v>
                </c:pt>
                <c:pt idx="2052">
                  <c:v>-1.0372599113203451</c:v>
                </c:pt>
                <c:pt idx="2053">
                  <c:v>-1.0861512728517695</c:v>
                </c:pt>
                <c:pt idx="2054">
                  <c:v>-1.0983920113932581</c:v>
                </c:pt>
                <c:pt idx="2055">
                  <c:v>-1.0829685817604444</c:v>
                </c:pt>
                <c:pt idx="2056">
                  <c:v>-1.0864847410478677</c:v>
                </c:pt>
                <c:pt idx="2057">
                  <c:v>-1.0763889901789536</c:v>
                </c:pt>
                <c:pt idx="2058">
                  <c:v>-1.1230060416634653</c:v>
                </c:pt>
                <c:pt idx="2059">
                  <c:v>-1.0805147383532694</c:v>
                </c:pt>
                <c:pt idx="2060">
                  <c:v>-1.0571209094750844</c:v>
                </c:pt>
                <c:pt idx="2061">
                  <c:v>-1.0617945823710251</c:v>
                </c:pt>
                <c:pt idx="2062">
                  <c:v>-1.0316330947479631</c:v>
                </c:pt>
                <c:pt idx="2063">
                  <c:v>-1.0305866885854786</c:v>
                </c:pt>
                <c:pt idx="2064">
                  <c:v>-1.0575022177440132</c:v>
                </c:pt>
                <c:pt idx="2065">
                  <c:v>-1.0634198629105547</c:v>
                </c:pt>
                <c:pt idx="2066">
                  <c:v>-1.1350736266448243</c:v>
                </c:pt>
                <c:pt idx="2067">
                  <c:v>-1.1013556135440941</c:v>
                </c:pt>
                <c:pt idx="2068">
                  <c:v>-1.0859266540802077</c:v>
                </c:pt>
                <c:pt idx="2069">
                  <c:v>-1.0003976306457987</c:v>
                </c:pt>
                <c:pt idx="2070">
                  <c:v>-1.0242074270012724</c:v>
                </c:pt>
                <c:pt idx="2071">
                  <c:v>-1.0085342253558853</c:v>
                </c:pt>
                <c:pt idx="2072">
                  <c:v>-0.97873227496640847</c:v>
                </c:pt>
                <c:pt idx="2073">
                  <c:v>-0.99418287844105557</c:v>
                </c:pt>
                <c:pt idx="2074">
                  <c:v>-0.99480660375907481</c:v>
                </c:pt>
                <c:pt idx="2075">
                  <c:v>-0.99189901084933851</c:v>
                </c:pt>
                <c:pt idx="2076">
                  <c:v>-0.9424347576372174</c:v>
                </c:pt>
                <c:pt idx="2077">
                  <c:v>-0.92122659331903101</c:v>
                </c:pt>
                <c:pt idx="2078">
                  <c:v>-0.86323350226056572</c:v>
                </c:pt>
                <c:pt idx="2079">
                  <c:v>-0.86980839538177346</c:v>
                </c:pt>
                <c:pt idx="2080">
                  <c:v>-0.84187728670889062</c:v>
                </c:pt>
                <c:pt idx="2081">
                  <c:v>-0.85170655589230493</c:v>
                </c:pt>
                <c:pt idx="2082">
                  <c:v>-0.89437904476142149</c:v>
                </c:pt>
                <c:pt idx="2083">
                  <c:v>-0.93109582172313721</c:v>
                </c:pt>
                <c:pt idx="2084">
                  <c:v>-0.93284176648320427</c:v>
                </c:pt>
                <c:pt idx="2085">
                  <c:v>-0.95392968167260406</c:v>
                </c:pt>
                <c:pt idx="2086">
                  <c:v>-0.94807790745136977</c:v>
                </c:pt>
                <c:pt idx="2087">
                  <c:v>-0.92573400322718014</c:v>
                </c:pt>
                <c:pt idx="2088">
                  <c:v>-0.8709672141878797</c:v>
                </c:pt>
                <c:pt idx="2089">
                  <c:v>-0.85795330542867987</c:v>
                </c:pt>
                <c:pt idx="2090">
                  <c:v>-0.8592156198999199</c:v>
                </c:pt>
                <c:pt idx="2091">
                  <c:v>-0.90466936841572076</c:v>
                </c:pt>
                <c:pt idx="2092">
                  <c:v>-0.91742031135585633</c:v>
                </c:pt>
                <c:pt idx="2093">
                  <c:v>-0.91662199388610377</c:v>
                </c:pt>
                <c:pt idx="2094">
                  <c:v>-0.93471901195255991</c:v>
                </c:pt>
                <c:pt idx="2095">
                  <c:v>-0.90886977380248923</c:v>
                </c:pt>
                <c:pt idx="2096">
                  <c:v>-0.84778486987844603</c:v>
                </c:pt>
                <c:pt idx="2097">
                  <c:v>-0.86278236949637477</c:v>
                </c:pt>
                <c:pt idx="2098">
                  <c:v>-0.86087816061949418</c:v>
                </c:pt>
                <c:pt idx="2099">
                  <c:v>-0.88001533447939295</c:v>
                </c:pt>
                <c:pt idx="2100">
                  <c:v>-0.88286086969916433</c:v>
                </c:pt>
                <c:pt idx="2101">
                  <c:v>-0.8998530695423349</c:v>
                </c:pt>
                <c:pt idx="2102">
                  <c:v>-0.88304279636274086</c:v>
                </c:pt>
                <c:pt idx="2103">
                  <c:v>-0.86325554553760897</c:v>
                </c:pt>
                <c:pt idx="2104">
                  <c:v>-0.92778108469448672</c:v>
                </c:pt>
                <c:pt idx="2105">
                  <c:v>-0.90647158684281814</c:v>
                </c:pt>
                <c:pt idx="2106">
                  <c:v>-0.92322968543682615</c:v>
                </c:pt>
                <c:pt idx="2107">
                  <c:v>-0.95324918506830247</c:v>
                </c:pt>
                <c:pt idx="2108">
                  <c:v>-0.97067686230382666</c:v>
                </c:pt>
                <c:pt idx="2109">
                  <c:v>-0.96444672967354261</c:v>
                </c:pt>
                <c:pt idx="2110">
                  <c:v>-1.01829645207549</c:v>
                </c:pt>
                <c:pt idx="2111">
                  <c:v>-1.0219114684469108</c:v>
                </c:pt>
                <c:pt idx="2112">
                  <c:v>-1.0158237184499908</c:v>
                </c:pt>
                <c:pt idx="2113">
                  <c:v>-0.94738135359264852</c:v>
                </c:pt>
                <c:pt idx="2114">
                  <c:v>-0.97758469750796606</c:v>
                </c:pt>
                <c:pt idx="2115">
                  <c:v>-0.99296825119490972</c:v>
                </c:pt>
                <c:pt idx="2116">
                  <c:v>-0.99719654468050967</c:v>
                </c:pt>
                <c:pt idx="2117">
                  <c:v>-1.0571291763113413</c:v>
                </c:pt>
                <c:pt idx="2118">
                  <c:v>-1.0466417495563021</c:v>
                </c:pt>
                <c:pt idx="2119">
                  <c:v>-1.0532228140995399</c:v>
                </c:pt>
                <c:pt idx="2120">
                  <c:v>-1.0604184382850121</c:v>
                </c:pt>
                <c:pt idx="2121">
                  <c:v>-1.0437670307779414</c:v>
                </c:pt>
                <c:pt idx="2122">
                  <c:v>-1.0364648958598646</c:v>
                </c:pt>
                <c:pt idx="2123">
                  <c:v>-1.0754236431808117</c:v>
                </c:pt>
                <c:pt idx="2124">
                  <c:v>-1.0383655068429538</c:v>
                </c:pt>
                <c:pt idx="2125">
                  <c:v>-1.0497869152150503</c:v>
                </c:pt>
                <c:pt idx="2126">
                  <c:v>-1.0241901718723223</c:v>
                </c:pt>
                <c:pt idx="2127">
                  <c:v>-1.0230892778067264</c:v>
                </c:pt>
                <c:pt idx="2128">
                  <c:v>-1.0128619734617956</c:v>
                </c:pt>
                <c:pt idx="2129">
                  <c:v>-1.0255302365006069</c:v>
                </c:pt>
                <c:pt idx="2130">
                  <c:v>-1.0424717426714203</c:v>
                </c:pt>
                <c:pt idx="2131">
                  <c:v>-1.0709858599253208</c:v>
                </c:pt>
                <c:pt idx="2132">
                  <c:v>-1.0836030604114462</c:v>
                </c:pt>
                <c:pt idx="2133">
                  <c:v>-1.0928617713405264</c:v>
                </c:pt>
                <c:pt idx="2134">
                  <c:v>-1.0662045079362121</c:v>
                </c:pt>
                <c:pt idx="2135">
                  <c:v>-1.0957121675424559</c:v>
                </c:pt>
                <c:pt idx="2136">
                  <c:v>-1.0788837986079574</c:v>
                </c:pt>
                <c:pt idx="2137">
                  <c:v>-1.0507437413632683</c:v>
                </c:pt>
                <c:pt idx="2138">
                  <c:v>-1.0510866921351565</c:v>
                </c:pt>
                <c:pt idx="2139">
                  <c:v>-1.0123868103342621</c:v>
                </c:pt>
                <c:pt idx="2140">
                  <c:v>-0.98245632441680386</c:v>
                </c:pt>
                <c:pt idx="2141">
                  <c:v>-0.95586567191483396</c:v>
                </c:pt>
                <c:pt idx="2142">
                  <c:v>-0.95594050056797619</c:v>
                </c:pt>
                <c:pt idx="2143">
                  <c:v>-0.98989545712280969</c:v>
                </c:pt>
                <c:pt idx="2144">
                  <c:v>-0.99396408052698193</c:v>
                </c:pt>
                <c:pt idx="2145">
                  <c:v>-0.98250385027724874</c:v>
                </c:pt>
                <c:pt idx="2146">
                  <c:v>-0.96457208765590974</c:v>
                </c:pt>
                <c:pt idx="2147">
                  <c:v>-0.93133028769058734</c:v>
                </c:pt>
                <c:pt idx="2148">
                  <c:v>-0.94583364392227254</c:v>
                </c:pt>
                <c:pt idx="2149">
                  <c:v>-0.97787309785556631</c:v>
                </c:pt>
                <c:pt idx="2150">
                  <c:v>-1.034428211030104</c:v>
                </c:pt>
                <c:pt idx="2151">
                  <c:v>-1.0212731783868241</c:v>
                </c:pt>
                <c:pt idx="2152">
                  <c:v>-1.0294548014210014</c:v>
                </c:pt>
                <c:pt idx="2153">
                  <c:v>-1.0242210122237116</c:v>
                </c:pt>
                <c:pt idx="2154">
                  <c:v>-1.0246176034465335</c:v>
                </c:pt>
                <c:pt idx="2155">
                  <c:v>-1.0120085414920998</c:v>
                </c:pt>
                <c:pt idx="2156">
                  <c:v>-1.0359229956569198</c:v>
                </c:pt>
                <c:pt idx="2157">
                  <c:v>-1.0701110534928462</c:v>
                </c:pt>
                <c:pt idx="2158">
                  <c:v>-1.1045833690868836</c:v>
                </c:pt>
                <c:pt idx="2159">
                  <c:v>-1.0830322333589426</c:v>
                </c:pt>
                <c:pt idx="2160">
                  <c:v>-1.0560627070510902</c:v>
                </c:pt>
                <c:pt idx="2161">
                  <c:v>-1.0550168578211854</c:v>
                </c:pt>
                <c:pt idx="2162">
                  <c:v>-1.0982918593597728</c:v>
                </c:pt>
                <c:pt idx="2163">
                  <c:v>-1.0998702600996069</c:v>
                </c:pt>
                <c:pt idx="2164">
                  <c:v>-1.0823954772765072</c:v>
                </c:pt>
                <c:pt idx="2165">
                  <c:v>-1.0565741764842531</c:v>
                </c:pt>
                <c:pt idx="2166">
                  <c:v>-1.0591780880068999</c:v>
                </c:pt>
                <c:pt idx="2167">
                  <c:v>-1.0781492505362951</c:v>
                </c:pt>
                <c:pt idx="2168">
                  <c:v>-1.0720162098610972</c:v>
                </c:pt>
                <c:pt idx="2169">
                  <c:v>-1.0961332687059622</c:v>
                </c:pt>
                <c:pt idx="2170">
                  <c:v>-1.1266676700289386</c:v>
                </c:pt>
                <c:pt idx="2171">
                  <c:v>-1.1475230010132618</c:v>
                </c:pt>
                <c:pt idx="2172">
                  <c:v>-1.2134036853618033</c:v>
                </c:pt>
                <c:pt idx="2173">
                  <c:v>-1.1869157334805924</c:v>
                </c:pt>
                <c:pt idx="2174">
                  <c:v>-1.1915527165158344</c:v>
                </c:pt>
                <c:pt idx="2175">
                  <c:v>-1.1586706467356169</c:v>
                </c:pt>
                <c:pt idx="2176">
                  <c:v>-1.1464056389180388</c:v>
                </c:pt>
                <c:pt idx="2177">
                  <c:v>-1.1455607330687245</c:v>
                </c:pt>
                <c:pt idx="2178">
                  <c:v>-1.1806471945381021</c:v>
                </c:pt>
                <c:pt idx="2179">
                  <c:v>-1.1846683765558623</c:v>
                </c:pt>
                <c:pt idx="2180">
                  <c:v>-1.1161819747643051</c:v>
                </c:pt>
                <c:pt idx="2181">
                  <c:v>-1.1140995956997854</c:v>
                </c:pt>
                <c:pt idx="2182">
                  <c:v>-1.1009388730399834</c:v>
                </c:pt>
                <c:pt idx="2183">
                  <c:v>-1.0942146747668391</c:v>
                </c:pt>
                <c:pt idx="2184">
                  <c:v>-1.0897544026780255</c:v>
                </c:pt>
                <c:pt idx="2185">
                  <c:v>-1.1646678339406242</c:v>
                </c:pt>
                <c:pt idx="2186">
                  <c:v>-1.1469756722863438</c:v>
                </c:pt>
                <c:pt idx="2187">
                  <c:v>-1.0851966801542769</c:v>
                </c:pt>
                <c:pt idx="2188">
                  <c:v>-1.0902433248877372</c:v>
                </c:pt>
                <c:pt idx="2189">
                  <c:v>-1.0820305777848238</c:v>
                </c:pt>
                <c:pt idx="2190">
                  <c:v>-1.0742357866270005</c:v>
                </c:pt>
                <c:pt idx="2191">
                  <c:v>-1.3456472317720873</c:v>
                </c:pt>
                <c:pt idx="2192">
                  <c:v>-1.3147809462189932</c:v>
                </c:pt>
                <c:pt idx="2193">
                  <c:v>-1.4043038235603755</c:v>
                </c:pt>
                <c:pt idx="2194">
                  <c:v>-1.5159031092063631</c:v>
                </c:pt>
                <c:pt idx="2195">
                  <c:v>-1.5340071567254072</c:v>
                </c:pt>
                <c:pt idx="2196">
                  <c:v>-1.5258487662940587</c:v>
                </c:pt>
                <c:pt idx="2197">
                  <c:v>-1.590999070756556</c:v>
                </c:pt>
                <c:pt idx="2198">
                  <c:v>-1.6569116017173098</c:v>
                </c:pt>
                <c:pt idx="2199">
                  <c:v>-1.6265511697917732</c:v>
                </c:pt>
                <c:pt idx="2200">
                  <c:v>-1.6879400806364622</c:v>
                </c:pt>
                <c:pt idx="2201">
                  <c:v>-1.8557632898137213</c:v>
                </c:pt>
                <c:pt idx="2202">
                  <c:v>-1.9580473402206677</c:v>
                </c:pt>
                <c:pt idx="2203">
                  <c:v>-2.0141254792793815</c:v>
                </c:pt>
                <c:pt idx="2204">
                  <c:v>-2.0057134460023627</c:v>
                </c:pt>
                <c:pt idx="2205">
                  <c:v>-2.0469814146403413</c:v>
                </c:pt>
                <c:pt idx="2206">
                  <c:v>-2.0502704506024858</c:v>
                </c:pt>
                <c:pt idx="2207">
                  <c:v>-2.1185598416870981</c:v>
                </c:pt>
                <c:pt idx="2208">
                  <c:v>-2.2262866522341298</c:v>
                </c:pt>
                <c:pt idx="2209">
                  <c:v>-2.196606464097373</c:v>
                </c:pt>
                <c:pt idx="2210">
                  <c:v>-2.2655695769192365</c:v>
                </c:pt>
                <c:pt idx="2211">
                  <c:v>-2.350204065810185</c:v>
                </c:pt>
                <c:pt idx="2212">
                  <c:v>-2.3760023772021537</c:v>
                </c:pt>
                <c:pt idx="2213">
                  <c:v>-2.4200250775927095</c:v>
                </c:pt>
                <c:pt idx="2214">
                  <c:v>-2.5523689194147261</c:v>
                </c:pt>
                <c:pt idx="2215">
                  <c:v>-2.6781442355686735</c:v>
                </c:pt>
                <c:pt idx="2216">
                  <c:v>-2.6641600562865646</c:v>
                </c:pt>
                <c:pt idx="2217">
                  <c:v>-2.7305583051355575</c:v>
                </c:pt>
                <c:pt idx="2218">
                  <c:v>-2.7060329502792473</c:v>
                </c:pt>
                <c:pt idx="2219">
                  <c:v>-2.7212091730461219</c:v>
                </c:pt>
                <c:pt idx="2220">
                  <c:v>-2.7880563413114468</c:v>
                </c:pt>
                <c:pt idx="2221">
                  <c:v>-2.7464018975721571</c:v>
                </c:pt>
                <c:pt idx="2222">
                  <c:v>-2.6826176929675443</c:v>
                </c:pt>
                <c:pt idx="2223">
                  <c:v>-2.7952305880509902</c:v>
                </c:pt>
                <c:pt idx="2224">
                  <c:v>-2.8117790989632687</c:v>
                </c:pt>
                <c:pt idx="2225">
                  <c:v>-2.8884925918136264</c:v>
                </c:pt>
                <c:pt idx="2226">
                  <c:v>-2.8878378175913504</c:v>
                </c:pt>
                <c:pt idx="2227">
                  <c:v>-2.8405135042419465</c:v>
                </c:pt>
                <c:pt idx="2228">
                  <c:v>-2.7782108867314612</c:v>
                </c:pt>
                <c:pt idx="2229">
                  <c:v>-2.7942021641195103</c:v>
                </c:pt>
                <c:pt idx="2230">
                  <c:v>-2.8135328139850118</c:v>
                </c:pt>
                <c:pt idx="2231">
                  <c:v>-2.7846962275649307</c:v>
                </c:pt>
                <c:pt idx="2232">
                  <c:v>-2.8331859704698541</c:v>
                </c:pt>
                <c:pt idx="2233">
                  <c:v>-2.7472872862394335</c:v>
                </c:pt>
                <c:pt idx="2234">
                  <c:v>-2.7770191213604525</c:v>
                </c:pt>
                <c:pt idx="2235">
                  <c:v>-2.7398166695452657</c:v>
                </c:pt>
                <c:pt idx="2236">
                  <c:v>-2.7516716613229972</c:v>
                </c:pt>
                <c:pt idx="2237">
                  <c:v>-2.7604549670956766</c:v>
                </c:pt>
                <c:pt idx="2238">
                  <c:v>-2.7548767017461913</c:v>
                </c:pt>
                <c:pt idx="2239">
                  <c:v>-2.7693406233886479</c:v>
                </c:pt>
                <c:pt idx="2240">
                  <c:v>-2.767248049214154</c:v>
                </c:pt>
                <c:pt idx="2241">
                  <c:v>-2.588314692812784</c:v>
                </c:pt>
                <c:pt idx="2242">
                  <c:v>-2.6103624692235563</c:v>
                </c:pt>
                <c:pt idx="2243">
                  <c:v>-6.1407013794555585</c:v>
                </c:pt>
                <c:pt idx="2244">
                  <c:v>-8.2088272481313957</c:v>
                </c:pt>
                <c:pt idx="2245">
                  <c:v>-9.7540989026129328</c:v>
                </c:pt>
                <c:pt idx="2246">
                  <c:v>-10.993203160478281</c:v>
                </c:pt>
                <c:pt idx="2247">
                  <c:v>-12.033345418281534</c:v>
                </c:pt>
                <c:pt idx="2248">
                  <c:v>-12.851396180202485</c:v>
                </c:pt>
                <c:pt idx="2249">
                  <c:v>-13.593729678306062</c:v>
                </c:pt>
                <c:pt idx="2250">
                  <c:v>-14.249136703930041</c:v>
                </c:pt>
                <c:pt idx="2251">
                  <c:v>-14.714732591873375</c:v>
                </c:pt>
                <c:pt idx="2252">
                  <c:v>-15.069920242887344</c:v>
                </c:pt>
                <c:pt idx="2253">
                  <c:v>-15.215924643718463</c:v>
                </c:pt>
                <c:pt idx="2254">
                  <c:v>-15.261089977936644</c:v>
                </c:pt>
                <c:pt idx="2255">
                  <c:v>-15.210173757403147</c:v>
                </c:pt>
                <c:pt idx="2256">
                  <c:v>-15.185036575632363</c:v>
                </c:pt>
                <c:pt idx="2257">
                  <c:v>-15.201523951682704</c:v>
                </c:pt>
                <c:pt idx="2258">
                  <c:v>-15.169215646081224</c:v>
                </c:pt>
                <c:pt idx="2259">
                  <c:v>-15.366129015283924</c:v>
                </c:pt>
                <c:pt idx="2260">
                  <c:v>-15.522481776399687</c:v>
                </c:pt>
                <c:pt idx="2261">
                  <c:v>-15.616211801203008</c:v>
                </c:pt>
                <c:pt idx="2262">
                  <c:v>-15.772663465080718</c:v>
                </c:pt>
                <c:pt idx="2263">
                  <c:v>-15.979103493518107</c:v>
                </c:pt>
                <c:pt idx="2264">
                  <c:v>-16.018087299888201</c:v>
                </c:pt>
                <c:pt idx="2265">
                  <c:v>-16.265665780305397</c:v>
                </c:pt>
                <c:pt idx="2266">
                  <c:v>-16.346225480977932</c:v>
                </c:pt>
                <c:pt idx="2267">
                  <c:v>-16.390020617332368</c:v>
                </c:pt>
                <c:pt idx="2268">
                  <c:v>-16.49134866080103</c:v>
                </c:pt>
                <c:pt idx="2269">
                  <c:v>-16.612260385741102</c:v>
                </c:pt>
                <c:pt idx="2270">
                  <c:v>-16.748140710621321</c:v>
                </c:pt>
                <c:pt idx="2271">
                  <c:v>-16.945176346514714</c:v>
                </c:pt>
                <c:pt idx="2272">
                  <c:v>-17.04572863775482</c:v>
                </c:pt>
                <c:pt idx="2273">
                  <c:v>-17.028766203099124</c:v>
                </c:pt>
                <c:pt idx="2274">
                  <c:v>-16.949563271181887</c:v>
                </c:pt>
                <c:pt idx="2275">
                  <c:v>-16.838478476311835</c:v>
                </c:pt>
                <c:pt idx="2276">
                  <c:v>-16.648957855434311</c:v>
                </c:pt>
                <c:pt idx="2277">
                  <c:v>-16.363617666573802</c:v>
                </c:pt>
                <c:pt idx="2278">
                  <c:v>-16.015382400047915</c:v>
                </c:pt>
                <c:pt idx="2279">
                  <c:v>-15.535229566692855</c:v>
                </c:pt>
                <c:pt idx="2280">
                  <c:v>-14.988803942685827</c:v>
                </c:pt>
                <c:pt idx="2281">
                  <c:v>-14.338613732349737</c:v>
                </c:pt>
                <c:pt idx="2282">
                  <c:v>-13.580899949746287</c:v>
                </c:pt>
                <c:pt idx="2283">
                  <c:v>-12.63496423708674</c:v>
                </c:pt>
                <c:pt idx="2284">
                  <c:v>-11.507140379817763</c:v>
                </c:pt>
                <c:pt idx="2285">
                  <c:v>-10.150439868021621</c:v>
                </c:pt>
                <c:pt idx="2286">
                  <c:v>-8.4590335477943395</c:v>
                </c:pt>
                <c:pt idx="2287">
                  <c:v>-6.1391826535999652</c:v>
                </c:pt>
                <c:pt idx="2288">
                  <c:v>-0.97036327091718189</c:v>
                </c:pt>
                <c:pt idx="2289">
                  <c:v>-0.96556201468592184</c:v>
                </c:pt>
                <c:pt idx="2290">
                  <c:v>-0.95813408715596204</c:v>
                </c:pt>
                <c:pt idx="2291">
                  <c:v>-0.97999989457047576</c:v>
                </c:pt>
                <c:pt idx="2292">
                  <c:v>-0.99743427832248122</c:v>
                </c:pt>
                <c:pt idx="2293">
                  <c:v>-0.97007977071659557</c:v>
                </c:pt>
                <c:pt idx="2294">
                  <c:v>-0.98523852211134044</c:v>
                </c:pt>
                <c:pt idx="2295">
                  <c:v>-0.95780758808184352</c:v>
                </c:pt>
                <c:pt idx="2296">
                  <c:v>-0.95024839582218568</c:v>
                </c:pt>
                <c:pt idx="2297">
                  <c:v>-0.97336424859755399</c:v>
                </c:pt>
                <c:pt idx="2298">
                  <c:v>-1.0073853042341891</c:v>
                </c:pt>
                <c:pt idx="2299">
                  <c:v>-1.0149359463861081</c:v>
                </c:pt>
                <c:pt idx="2300">
                  <c:v>-1.0107467853339378</c:v>
                </c:pt>
                <c:pt idx="2301">
                  <c:v>-0.9805987479774082</c:v>
                </c:pt>
                <c:pt idx="2302">
                  <c:v>-0.9387912420481529</c:v>
                </c:pt>
                <c:pt idx="2303">
                  <c:v>-0.92536090649055924</c:v>
                </c:pt>
                <c:pt idx="2304">
                  <c:v>-0.97370193607368627</c:v>
                </c:pt>
                <c:pt idx="2305">
                  <c:v>-0.98528051512342318</c:v>
                </c:pt>
                <c:pt idx="2306">
                  <c:v>-1.0079840740353756</c:v>
                </c:pt>
                <c:pt idx="2307">
                  <c:v>-1.0475227128811153</c:v>
                </c:pt>
                <c:pt idx="2308">
                  <c:v>-1.1014151444981797</c:v>
                </c:pt>
                <c:pt idx="2309">
                  <c:v>-1.0885599035949898</c:v>
                </c:pt>
                <c:pt idx="2310">
                  <c:v>-1.1309615193274059</c:v>
                </c:pt>
                <c:pt idx="2311">
                  <c:v>-1.1133769774313933</c:v>
                </c:pt>
                <c:pt idx="2312">
                  <c:v>-1.1384752558184141</c:v>
                </c:pt>
                <c:pt idx="2313">
                  <c:v>-1.1238545930870467</c:v>
                </c:pt>
                <c:pt idx="2314">
                  <c:v>-1.1278335052878445</c:v>
                </c:pt>
                <c:pt idx="2315">
                  <c:v>-1.0551262251025604</c:v>
                </c:pt>
                <c:pt idx="2316">
                  <c:v>-1.1100952711780989</c:v>
                </c:pt>
                <c:pt idx="2317">
                  <c:v>-1.0927277031974327</c:v>
                </c:pt>
                <c:pt idx="2318">
                  <c:v>-1.0838520495147494</c:v>
                </c:pt>
                <c:pt idx="2319">
                  <c:v>-1.0886854571105813</c:v>
                </c:pt>
                <c:pt idx="2320">
                  <c:v>-1.0906329050437842</c:v>
                </c:pt>
                <c:pt idx="2321">
                  <c:v>-1.0810245099250373</c:v>
                </c:pt>
                <c:pt idx="2322">
                  <c:v>-1.073879856688944</c:v>
                </c:pt>
                <c:pt idx="2323">
                  <c:v>-1.0748683319782621</c:v>
                </c:pt>
                <c:pt idx="2324">
                  <c:v>-1.0472011420358145</c:v>
                </c:pt>
                <c:pt idx="2325">
                  <c:v>-1.0376614736384933</c:v>
                </c:pt>
                <c:pt idx="2326">
                  <c:v>-1.0850537019531576</c:v>
                </c:pt>
                <c:pt idx="2327">
                  <c:v>-1.0575350946343571</c:v>
                </c:pt>
                <c:pt idx="2328">
                  <c:v>-1.0396432049310484</c:v>
                </c:pt>
                <c:pt idx="2329">
                  <c:v>-1.0384456746615092</c:v>
                </c:pt>
                <c:pt idx="2330">
                  <c:v>-1.0505719418054533</c:v>
                </c:pt>
                <c:pt idx="2331">
                  <c:v>-1.0531344425805313</c:v>
                </c:pt>
                <c:pt idx="2332">
                  <c:v>-1.0478684996102707</c:v>
                </c:pt>
                <c:pt idx="2333">
                  <c:v>-1.0843642351831932</c:v>
                </c:pt>
                <c:pt idx="2334">
                  <c:v>-1.0494883450127814</c:v>
                </c:pt>
                <c:pt idx="2335">
                  <c:v>-1.0511761019782266</c:v>
                </c:pt>
                <c:pt idx="2336">
                  <c:v>-1.0030013638791591</c:v>
                </c:pt>
                <c:pt idx="2337">
                  <c:v>-1.0336817356410779</c:v>
                </c:pt>
                <c:pt idx="2338">
                  <c:v>-1.0235254846797688</c:v>
                </c:pt>
                <c:pt idx="2339">
                  <c:v>-1.0413631689822465</c:v>
                </c:pt>
                <c:pt idx="2340">
                  <c:v>-1.0122114121759089</c:v>
                </c:pt>
                <c:pt idx="2341">
                  <c:v>-1.0291895241466305</c:v>
                </c:pt>
                <c:pt idx="2342">
                  <c:v>-0.99234041087222069</c:v>
                </c:pt>
                <c:pt idx="2343">
                  <c:v>-1.006921867936279</c:v>
                </c:pt>
                <c:pt idx="2344">
                  <c:v>-1.0157924282044841</c:v>
                </c:pt>
                <c:pt idx="2345">
                  <c:v>-1.03227398804472</c:v>
                </c:pt>
                <c:pt idx="2346">
                  <c:v>-1.0214624669035008</c:v>
                </c:pt>
                <c:pt idx="2347">
                  <c:v>-1.080836815353202</c:v>
                </c:pt>
                <c:pt idx="2348">
                  <c:v>-1.1041111556259611</c:v>
                </c:pt>
                <c:pt idx="2349">
                  <c:v>-1.1028343585253242</c:v>
                </c:pt>
                <c:pt idx="2350">
                  <c:v>-1.104618946171084</c:v>
                </c:pt>
                <c:pt idx="2351">
                  <c:v>-1.0959476352834197</c:v>
                </c:pt>
                <c:pt idx="2352">
                  <c:v>-1.0902386831231674</c:v>
                </c:pt>
                <c:pt idx="2353">
                  <c:v>-1.085539456750229</c:v>
                </c:pt>
                <c:pt idx="2354">
                  <c:v>-1.1256050751096307</c:v>
                </c:pt>
                <c:pt idx="2355">
                  <c:v>-1.1004518991304382</c:v>
                </c:pt>
                <c:pt idx="2356">
                  <c:v>-1.0119236707833401</c:v>
                </c:pt>
                <c:pt idx="2357">
                  <c:v>-1.0248583326585434</c:v>
                </c:pt>
                <c:pt idx="2358">
                  <c:v>-1.0157195770327885</c:v>
                </c:pt>
                <c:pt idx="2359">
                  <c:v>-1.0414936247088153</c:v>
                </c:pt>
                <c:pt idx="2360">
                  <c:v>-1.0342210152882643</c:v>
                </c:pt>
                <c:pt idx="2361">
                  <c:v>-1.0177335906453608</c:v>
                </c:pt>
                <c:pt idx="2362">
                  <c:v>-1.0200770965756039</c:v>
                </c:pt>
                <c:pt idx="2363">
                  <c:v>-0.9893269944797759</c:v>
                </c:pt>
                <c:pt idx="2364">
                  <c:v>-1.0607191782710199</c:v>
                </c:pt>
                <c:pt idx="2365">
                  <c:v>-1.0275235563262768</c:v>
                </c:pt>
                <c:pt idx="2366">
                  <c:v>-1.0160461989081166</c:v>
                </c:pt>
                <c:pt idx="2367">
                  <c:v>-0.97971795168943598</c:v>
                </c:pt>
                <c:pt idx="2368">
                  <c:v>-1.0088362231117824</c:v>
                </c:pt>
                <c:pt idx="2369">
                  <c:v>-0.97761498731997909</c:v>
                </c:pt>
                <c:pt idx="2370">
                  <c:v>-1.0048236746001167</c:v>
                </c:pt>
                <c:pt idx="2371">
                  <c:v>-0.97503316840538212</c:v>
                </c:pt>
                <c:pt idx="2372">
                  <c:v>-0.96420530532477056</c:v>
                </c:pt>
                <c:pt idx="2373">
                  <c:v>-0.94048017766558489</c:v>
                </c:pt>
                <c:pt idx="2374">
                  <c:v>-0.92276389352072474</c:v>
                </c:pt>
                <c:pt idx="2375">
                  <c:v>-0.94499163387787521</c:v>
                </c:pt>
                <c:pt idx="2376">
                  <c:v>-0.89451570234157995</c:v>
                </c:pt>
                <c:pt idx="2377">
                  <c:v>-0.84527977838163793</c:v>
                </c:pt>
                <c:pt idx="2378">
                  <c:v>-0.8079734913214196</c:v>
                </c:pt>
                <c:pt idx="2379">
                  <c:v>-0.81968687659782491</c:v>
                </c:pt>
                <c:pt idx="2380">
                  <c:v>-0.84681776537559439</c:v>
                </c:pt>
                <c:pt idx="2381">
                  <c:v>-0.81207444472748902</c:v>
                </c:pt>
                <c:pt idx="2382">
                  <c:v>-0.8194236300238773</c:v>
                </c:pt>
                <c:pt idx="2383">
                  <c:v>-0.80999732771956989</c:v>
                </c:pt>
                <c:pt idx="2384">
                  <c:v>-0.766138060336231</c:v>
                </c:pt>
                <c:pt idx="2385">
                  <c:v>-0.79272525707676045</c:v>
                </c:pt>
                <c:pt idx="2386">
                  <c:v>-0.76075269093849751</c:v>
                </c:pt>
                <c:pt idx="2387">
                  <c:v>-0.76144299469770549</c:v>
                </c:pt>
                <c:pt idx="2388">
                  <c:v>-0.76407755496570662</c:v>
                </c:pt>
                <c:pt idx="2389">
                  <c:v>-0.74235599123701734</c:v>
                </c:pt>
                <c:pt idx="2390">
                  <c:v>-0.73882568580802666</c:v>
                </c:pt>
                <c:pt idx="2391">
                  <c:v>-0.75499447552593224</c:v>
                </c:pt>
                <c:pt idx="2392">
                  <c:v>-0.7548787013793169</c:v>
                </c:pt>
                <c:pt idx="2393">
                  <c:v>-0.7726375223474361</c:v>
                </c:pt>
                <c:pt idx="2394">
                  <c:v>-0.7191481749441262</c:v>
                </c:pt>
                <c:pt idx="2395">
                  <c:v>-0.75032581103686913</c:v>
                </c:pt>
                <c:pt idx="2396">
                  <c:v>-0.7706505685926911</c:v>
                </c:pt>
                <c:pt idx="2397">
                  <c:v>-0.76344654708988002</c:v>
                </c:pt>
                <c:pt idx="2398">
                  <c:v>-0.69122036083741434</c:v>
                </c:pt>
                <c:pt idx="2399">
                  <c:v>-0.7155239036402532</c:v>
                </c:pt>
                <c:pt idx="2400">
                  <c:v>-0.6431433908155535</c:v>
                </c:pt>
                <c:pt idx="2401">
                  <c:v>-0.64866721582984099</c:v>
                </c:pt>
                <c:pt idx="2402">
                  <c:v>-0.68491043942176399</c:v>
                </c:pt>
                <c:pt idx="2403">
                  <c:v>-0.72431474855438716</c:v>
                </c:pt>
                <c:pt idx="2404">
                  <c:v>-0.70540528345752551</c:v>
                </c:pt>
                <c:pt idx="2405">
                  <c:v>-0.64741061035327152</c:v>
                </c:pt>
                <c:pt idx="2406">
                  <c:v>-0.66989457697165489</c:v>
                </c:pt>
                <c:pt idx="2407">
                  <c:v>-0.6277273551911271</c:v>
                </c:pt>
                <c:pt idx="2408">
                  <c:v>-0.66124301306334987</c:v>
                </c:pt>
                <c:pt idx="2409">
                  <c:v>-0.64239820294352135</c:v>
                </c:pt>
                <c:pt idx="2410">
                  <c:v>-0.53324726036686187</c:v>
                </c:pt>
                <c:pt idx="2411">
                  <c:v>-0.58937483820196546</c:v>
                </c:pt>
                <c:pt idx="2412">
                  <c:v>-0.61581247297582475</c:v>
                </c:pt>
                <c:pt idx="2413">
                  <c:v>-0.64391442597029613</c:v>
                </c:pt>
                <c:pt idx="2414">
                  <c:v>-0.72214761618930234</c:v>
                </c:pt>
                <c:pt idx="2415">
                  <c:v>-0.56642066245647182</c:v>
                </c:pt>
                <c:pt idx="2416">
                  <c:v>-0.68841662576540052</c:v>
                </c:pt>
                <c:pt idx="2417">
                  <c:v>-0.70239792557972425</c:v>
                </c:pt>
                <c:pt idx="2418">
                  <c:v>-0.73726025269345052</c:v>
                </c:pt>
              </c:numCache>
            </c:numRef>
          </c:val>
          <c:smooth val="0"/>
          <c:extLst>
            <c:ext xmlns:c16="http://schemas.microsoft.com/office/drawing/2014/chart" uri="{C3380CC4-5D6E-409C-BE32-E72D297353CC}">
              <c16:uniqueId val="{00000000-E215-044C-B3CE-16D2B7E29BDB}"/>
            </c:ext>
          </c:extLst>
        </c:ser>
        <c:dLbls>
          <c:showLegendKey val="0"/>
          <c:showVal val="0"/>
          <c:showCatName val="0"/>
          <c:showSerName val="0"/>
          <c:showPercent val="0"/>
          <c:showBubbleSize val="0"/>
        </c:dLbls>
        <c:marker val="1"/>
        <c:smooth val="0"/>
        <c:axId val="566764688"/>
        <c:axId val="513678256"/>
      </c:lineChar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Preparation'!$H$2:$H$2420</c:f>
              <c:numCache>
                <c:formatCode>#,##0.00</c:formatCode>
                <c:ptCount val="2419"/>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0.27509473036871757</c:v>
                </c:pt>
                <c:pt idx="43">
                  <c:v>0.27675503878263741</c:v>
                </c:pt>
                <c:pt idx="44">
                  <c:v>0.27532038225971711</c:v>
                </c:pt>
                <c:pt idx="45">
                  <c:v>0.25820064760235445</c:v>
                </c:pt>
                <c:pt idx="46">
                  <c:v>0.25900239109463319</c:v>
                </c:pt>
                <c:pt idx="47">
                  <c:v>0.25706085807573581</c:v>
                </c:pt>
                <c:pt idx="48">
                  <c:v>0.25561455435022223</c:v>
                </c:pt>
                <c:pt idx="49">
                  <c:v>0.2493030113846583</c:v>
                </c:pt>
                <c:pt idx="50">
                  <c:v>0.2411938416872044</c:v>
                </c:pt>
                <c:pt idx="51">
                  <c:v>0.24056253555006718</c:v>
                </c:pt>
                <c:pt idx="52">
                  <c:v>0.22928294437755514</c:v>
                </c:pt>
                <c:pt idx="53">
                  <c:v>0.22420765530435435</c:v>
                </c:pt>
                <c:pt idx="54">
                  <c:v>0.22414178504563417</c:v>
                </c:pt>
                <c:pt idx="55">
                  <c:v>0.22420593685621976</c:v>
                </c:pt>
                <c:pt idx="56">
                  <c:v>0.23840359272956532</c:v>
                </c:pt>
                <c:pt idx="57">
                  <c:v>0.23909621584424029</c:v>
                </c:pt>
                <c:pt idx="58">
                  <c:v>0.23694684066975222</c:v>
                </c:pt>
                <c:pt idx="59">
                  <c:v>0.23780480879865606</c:v>
                </c:pt>
                <c:pt idx="60">
                  <c:v>0.25500624298527386</c:v>
                </c:pt>
                <c:pt idx="61">
                  <c:v>0.2508095885015032</c:v>
                </c:pt>
                <c:pt idx="62">
                  <c:v>0.26026677444567853</c:v>
                </c:pt>
                <c:pt idx="63">
                  <c:v>0.26638582475809991</c:v>
                </c:pt>
                <c:pt idx="64">
                  <c:v>0.26023828489946843</c:v>
                </c:pt>
                <c:pt idx="65">
                  <c:v>0.25790947513574564</c:v>
                </c:pt>
                <c:pt idx="66">
                  <c:v>0.254579452942514</c:v>
                </c:pt>
                <c:pt idx="67">
                  <c:v>0.25071990502802138</c:v>
                </c:pt>
                <c:pt idx="68">
                  <c:v>0.23913653097151702</c:v>
                </c:pt>
                <c:pt idx="69">
                  <c:v>0.2497307241115492</c:v>
                </c:pt>
                <c:pt idx="70">
                  <c:v>0.2587811108349794</c:v>
                </c:pt>
                <c:pt idx="71">
                  <c:v>0.26793166840767707</c:v>
                </c:pt>
                <c:pt idx="72">
                  <c:v>0.26862958628350986</c:v>
                </c:pt>
                <c:pt idx="73">
                  <c:v>0.2677163690572727</c:v>
                </c:pt>
                <c:pt idx="74">
                  <c:v>0.26756873980056695</c:v>
                </c:pt>
                <c:pt idx="75">
                  <c:v>0.26762239107898028</c:v>
                </c:pt>
                <c:pt idx="76">
                  <c:v>0.26164813088208566</c:v>
                </c:pt>
                <c:pt idx="77">
                  <c:v>0.26320528959576589</c:v>
                </c:pt>
                <c:pt idx="78">
                  <c:v>0.25410499569692152</c:v>
                </c:pt>
                <c:pt idx="79">
                  <c:v>0.25428613121354254</c:v>
                </c:pt>
                <c:pt idx="80">
                  <c:v>0.25347506166251516</c:v>
                </c:pt>
                <c:pt idx="81">
                  <c:v>0.25172529252553227</c:v>
                </c:pt>
                <c:pt idx="82">
                  <c:v>0.26022253969662362</c:v>
                </c:pt>
                <c:pt idx="83">
                  <c:v>0.26384126347653764</c:v>
                </c:pt>
                <c:pt idx="84">
                  <c:v>0.27907385712930333</c:v>
                </c:pt>
                <c:pt idx="85">
                  <c:v>0.27887470575964074</c:v>
                </c:pt>
                <c:pt idx="86">
                  <c:v>0.25912683074139181</c:v>
                </c:pt>
                <c:pt idx="87">
                  <c:v>0.25262092786882612</c:v>
                </c:pt>
                <c:pt idx="88">
                  <c:v>0.24586630843409099</c:v>
                </c:pt>
                <c:pt idx="89">
                  <c:v>0.24401836595592677</c:v>
                </c:pt>
                <c:pt idx="90">
                  <c:v>0.23618666016144416</c:v>
                </c:pt>
                <c:pt idx="91">
                  <c:v>0.24258924087073935</c:v>
                </c:pt>
                <c:pt idx="92">
                  <c:v>0.23781028776755969</c:v>
                </c:pt>
                <c:pt idx="93">
                  <c:v>0.2395449636312115</c:v>
                </c:pt>
                <c:pt idx="94">
                  <c:v>0.24168858097838034</c:v>
                </c:pt>
                <c:pt idx="95">
                  <c:v>0.27259155407025099</c:v>
                </c:pt>
                <c:pt idx="96">
                  <c:v>0.27594504450314628</c:v>
                </c:pt>
                <c:pt idx="97">
                  <c:v>0.27462680945897117</c:v>
                </c:pt>
                <c:pt idx="98">
                  <c:v>0.28894668574301968</c:v>
                </c:pt>
                <c:pt idx="99">
                  <c:v>0.27704883101464151</c:v>
                </c:pt>
                <c:pt idx="100">
                  <c:v>0.26928801371278471</c:v>
                </c:pt>
                <c:pt idx="101">
                  <c:v>0.25975564904848597</c:v>
                </c:pt>
                <c:pt idx="102">
                  <c:v>0.25872878988177217</c:v>
                </c:pt>
                <c:pt idx="103">
                  <c:v>0.2585244469887234</c:v>
                </c:pt>
                <c:pt idx="104">
                  <c:v>0.25936665249571689</c:v>
                </c:pt>
                <c:pt idx="105">
                  <c:v>0.27641423266548593</c:v>
                </c:pt>
                <c:pt idx="106">
                  <c:v>0.28659200755351766</c:v>
                </c:pt>
                <c:pt idx="107">
                  <c:v>0.28494582223357573</c:v>
                </c:pt>
                <c:pt idx="108">
                  <c:v>0.2925931800608968</c:v>
                </c:pt>
                <c:pt idx="109">
                  <c:v>0.30730689687034052</c:v>
                </c:pt>
                <c:pt idx="110">
                  <c:v>0.31691373256362371</c:v>
                </c:pt>
                <c:pt idx="111">
                  <c:v>0.32040314362991568</c:v>
                </c:pt>
                <c:pt idx="112">
                  <c:v>0.32073434640209209</c:v>
                </c:pt>
                <c:pt idx="113">
                  <c:v>0.3180668027335164</c:v>
                </c:pt>
                <c:pt idx="114">
                  <c:v>0.30665718031367228</c:v>
                </c:pt>
                <c:pt idx="115">
                  <c:v>0.3070253921415414</c:v>
                </c:pt>
                <c:pt idx="116">
                  <c:v>0.30757414378159409</c:v>
                </c:pt>
                <c:pt idx="117">
                  <c:v>0.30933092330123052</c:v>
                </c:pt>
                <c:pt idx="118">
                  <c:v>0.31182288826832544</c:v>
                </c:pt>
                <c:pt idx="119">
                  <c:v>0.31183043025634605</c:v>
                </c:pt>
                <c:pt idx="120">
                  <c:v>0.32794576903545009</c:v>
                </c:pt>
                <c:pt idx="121">
                  <c:v>0.32281170148481986</c:v>
                </c:pt>
                <c:pt idx="122">
                  <c:v>0.32151868055140831</c:v>
                </c:pt>
                <c:pt idx="123">
                  <c:v>0.31987863284561874</c:v>
                </c:pt>
                <c:pt idx="124">
                  <c:v>0.32421033776810976</c:v>
                </c:pt>
                <c:pt idx="125">
                  <c:v>0.30233851957870506</c:v>
                </c:pt>
                <c:pt idx="126">
                  <c:v>0.29781616895755036</c:v>
                </c:pt>
                <c:pt idx="127">
                  <c:v>0.29887034333153861</c:v>
                </c:pt>
                <c:pt idx="128">
                  <c:v>0.28696210770531766</c:v>
                </c:pt>
                <c:pt idx="129">
                  <c:v>0.28823200166720653</c:v>
                </c:pt>
                <c:pt idx="130">
                  <c:v>0.28812320392695995</c:v>
                </c:pt>
                <c:pt idx="131">
                  <c:v>0.28723972363822881</c:v>
                </c:pt>
                <c:pt idx="132">
                  <c:v>0.2879055545785113</c:v>
                </c:pt>
                <c:pt idx="133">
                  <c:v>0.28989530898179577</c:v>
                </c:pt>
                <c:pt idx="134">
                  <c:v>0.29202296089337676</c:v>
                </c:pt>
                <c:pt idx="135">
                  <c:v>0.28876204982204379</c:v>
                </c:pt>
                <c:pt idx="136">
                  <c:v>0.28324366360458114</c:v>
                </c:pt>
                <c:pt idx="137">
                  <c:v>0.28766129583955108</c:v>
                </c:pt>
                <c:pt idx="138">
                  <c:v>0.28004079739209492</c:v>
                </c:pt>
                <c:pt idx="139">
                  <c:v>0.28084895724193476</c:v>
                </c:pt>
                <c:pt idx="140">
                  <c:v>0.28334385719354604</c:v>
                </c:pt>
                <c:pt idx="141">
                  <c:v>0.26359960726341636</c:v>
                </c:pt>
                <c:pt idx="142">
                  <c:v>0.26581407753978165</c:v>
                </c:pt>
                <c:pt idx="143">
                  <c:v>0.26277095651492655</c:v>
                </c:pt>
                <c:pt idx="144">
                  <c:v>0.27198565958762133</c:v>
                </c:pt>
                <c:pt idx="145">
                  <c:v>0.27120474545933204</c:v>
                </c:pt>
                <c:pt idx="146">
                  <c:v>0.2738028710572053</c:v>
                </c:pt>
                <c:pt idx="147">
                  <c:v>0.27368719895011684</c:v>
                </c:pt>
                <c:pt idx="148">
                  <c:v>0.27322276988229577</c:v>
                </c:pt>
                <c:pt idx="149">
                  <c:v>0.27311575545662892</c:v>
                </c:pt>
                <c:pt idx="150">
                  <c:v>0.27168578182736514</c:v>
                </c:pt>
                <c:pt idx="151">
                  <c:v>0.2696706905266581</c:v>
                </c:pt>
                <c:pt idx="152">
                  <c:v>0.28857958710880749</c:v>
                </c:pt>
                <c:pt idx="153">
                  <c:v>0.28855805785570215</c:v>
                </c:pt>
                <c:pt idx="154">
                  <c:v>0.27974901532494706</c:v>
                </c:pt>
                <c:pt idx="155">
                  <c:v>0.27979364483260122</c:v>
                </c:pt>
                <c:pt idx="156">
                  <c:v>0.27819267655057839</c:v>
                </c:pt>
                <c:pt idx="157">
                  <c:v>0.27381458780441897</c:v>
                </c:pt>
                <c:pt idx="158">
                  <c:v>0.2910388294691163</c:v>
                </c:pt>
                <c:pt idx="159">
                  <c:v>0.29194551783313466</c:v>
                </c:pt>
                <c:pt idx="160">
                  <c:v>0.29443392527096623</c:v>
                </c:pt>
                <c:pt idx="161">
                  <c:v>0.30788858463961666</c:v>
                </c:pt>
                <c:pt idx="162">
                  <c:v>0.30909750910294914</c:v>
                </c:pt>
                <c:pt idx="163">
                  <c:v>0.30909750910294914</c:v>
                </c:pt>
                <c:pt idx="164">
                  <c:v>0.30822200908986386</c:v>
                </c:pt>
                <c:pt idx="165">
                  <c:v>0.30790128664518945</c:v>
                </c:pt>
                <c:pt idx="166">
                  <c:v>0.32899466476304584</c:v>
                </c:pt>
                <c:pt idx="167">
                  <c:v>0.33406553362304786</c:v>
                </c:pt>
                <c:pt idx="168">
                  <c:v>0.33751365549537887</c:v>
                </c:pt>
                <c:pt idx="169">
                  <c:v>0.32923937912523127</c:v>
                </c:pt>
                <c:pt idx="170">
                  <c:v>0.33437324291054898</c:v>
                </c:pt>
                <c:pt idx="171">
                  <c:v>0.33546683264692873</c:v>
                </c:pt>
                <c:pt idx="172">
                  <c:v>0.32547253737788612</c:v>
                </c:pt>
                <c:pt idx="173">
                  <c:v>0.32576149945207727</c:v>
                </c:pt>
                <c:pt idx="174">
                  <c:v>0.32285938419906945</c:v>
                </c:pt>
                <c:pt idx="175">
                  <c:v>0.32369368465324355</c:v>
                </c:pt>
                <c:pt idx="176">
                  <c:v>0.31750216765334749</c:v>
                </c:pt>
                <c:pt idx="177">
                  <c:v>0.31547146526736369</c:v>
                </c:pt>
                <c:pt idx="178">
                  <c:v>0.32488065000271366</c:v>
                </c:pt>
                <c:pt idx="179">
                  <c:v>0.32456075403096096</c:v>
                </c:pt>
                <c:pt idx="180">
                  <c:v>0.33075151380403794</c:v>
                </c:pt>
                <c:pt idx="181">
                  <c:v>0.35696410765023368</c:v>
                </c:pt>
                <c:pt idx="182">
                  <c:v>0.38280619672985267</c:v>
                </c:pt>
                <c:pt idx="183">
                  <c:v>0.41898564130668781</c:v>
                </c:pt>
                <c:pt idx="184">
                  <c:v>0.46256499481192892</c:v>
                </c:pt>
                <c:pt idx="185">
                  <c:v>0.49416989632121444</c:v>
                </c:pt>
                <c:pt idx="186">
                  <c:v>0.53368925957524482</c:v>
                </c:pt>
                <c:pt idx="187">
                  <c:v>0.55259840605169697</c:v>
                </c:pt>
                <c:pt idx="188">
                  <c:v>0.5644040060882024</c:v>
                </c:pt>
                <c:pt idx="189">
                  <c:v>0.57158440347546435</c:v>
                </c:pt>
                <c:pt idx="190">
                  <c:v>0.56869991030820688</c:v>
                </c:pt>
                <c:pt idx="191">
                  <c:v>0.55977323666098144</c:v>
                </c:pt>
                <c:pt idx="192">
                  <c:v>0.56214568554318278</c:v>
                </c:pt>
                <c:pt idx="193">
                  <c:v>0.56011715624423486</c:v>
                </c:pt>
                <c:pt idx="194">
                  <c:v>0.56278815264258686</c:v>
                </c:pt>
                <c:pt idx="195">
                  <c:v>0.52091905979677355</c:v>
                </c:pt>
                <c:pt idx="196">
                  <c:v>0.53182154800668557</c:v>
                </c:pt>
                <c:pt idx="197">
                  <c:v>0.50034809715514106</c:v>
                </c:pt>
                <c:pt idx="198">
                  <c:v>0.50156300473210225</c:v>
                </c:pt>
                <c:pt idx="199">
                  <c:v>0.5089413624456105</c:v>
                </c:pt>
                <c:pt idx="200">
                  <c:v>0.50792921006694991</c:v>
                </c:pt>
                <c:pt idx="201">
                  <c:v>0.50120493171602298</c:v>
                </c:pt>
                <c:pt idx="202">
                  <c:v>0.47714935773595812</c:v>
                </c:pt>
                <c:pt idx="203">
                  <c:v>0.44480511092701513</c:v>
                </c:pt>
                <c:pt idx="204">
                  <c:v>0.42665834914395928</c:v>
                </c:pt>
                <c:pt idx="205">
                  <c:v>0.41371253594771246</c:v>
                </c:pt>
                <c:pt idx="206">
                  <c:v>0.39800521688054702</c:v>
                </c:pt>
                <c:pt idx="207">
                  <c:v>0.3616161952785456</c:v>
                </c:pt>
                <c:pt idx="208">
                  <c:v>0.25844081421988441</c:v>
                </c:pt>
                <c:pt idx="209">
                  <c:v>0.17423376897719312</c:v>
                </c:pt>
                <c:pt idx="210">
                  <c:v>0.16901346303176423</c:v>
                </c:pt>
                <c:pt idx="211">
                  <c:v>0.16791291350359014</c:v>
                </c:pt>
                <c:pt idx="212">
                  <c:v>0.16958216362471412</c:v>
                </c:pt>
                <c:pt idx="213">
                  <c:v>0.17649536954446465</c:v>
                </c:pt>
                <c:pt idx="214">
                  <c:v>0.18189311425098639</c:v>
                </c:pt>
                <c:pt idx="215">
                  <c:v>0.18115058542387705</c:v>
                </c:pt>
                <c:pt idx="216">
                  <c:v>0.17034013707204551</c:v>
                </c:pt>
                <c:pt idx="217">
                  <c:v>0.17151210322410901</c:v>
                </c:pt>
                <c:pt idx="218">
                  <c:v>0.17236252745950509</c:v>
                </c:pt>
                <c:pt idx="219">
                  <c:v>0.17307895162490464</c:v>
                </c:pt>
                <c:pt idx="220">
                  <c:v>0.17646936298190563</c:v>
                </c:pt>
                <c:pt idx="221">
                  <c:v>0.17279638572533368</c:v>
                </c:pt>
                <c:pt idx="222">
                  <c:v>0.1718083832659294</c:v>
                </c:pt>
                <c:pt idx="223">
                  <c:v>0.17114982926089112</c:v>
                </c:pt>
                <c:pt idx="224">
                  <c:v>0.17049540861274451</c:v>
                </c:pt>
                <c:pt idx="225">
                  <c:v>0.24172240747916204</c:v>
                </c:pt>
                <c:pt idx="226">
                  <c:v>0.29033588753718581</c:v>
                </c:pt>
                <c:pt idx="227">
                  <c:v>0.34126073025862774</c:v>
                </c:pt>
                <c:pt idx="228">
                  <c:v>0.35297053776043064</c:v>
                </c:pt>
                <c:pt idx="229">
                  <c:v>0.38404633783040953</c:v>
                </c:pt>
                <c:pt idx="230">
                  <c:v>0.4058253591323277</c:v>
                </c:pt>
                <c:pt idx="231">
                  <c:v>0.42403233074124608</c:v>
                </c:pt>
                <c:pt idx="232">
                  <c:v>0.44464190622961286</c:v>
                </c:pt>
                <c:pt idx="233">
                  <c:v>0.44277735943630742</c:v>
                </c:pt>
                <c:pt idx="234">
                  <c:v>0.4459244712551278</c:v>
                </c:pt>
                <c:pt idx="235">
                  <c:v>0.44835529779061789</c:v>
                </c:pt>
                <c:pt idx="236">
                  <c:v>0.46099586758914257</c:v>
                </c:pt>
                <c:pt idx="237">
                  <c:v>0.46733703474884986</c:v>
                </c:pt>
                <c:pt idx="238">
                  <c:v>0.47999740139668939</c:v>
                </c:pt>
                <c:pt idx="239">
                  <c:v>0.47401024874445136</c:v>
                </c:pt>
                <c:pt idx="240">
                  <c:v>0.46838703905665907</c:v>
                </c:pt>
                <c:pt idx="241">
                  <c:v>0.45138721146478855</c:v>
                </c:pt>
                <c:pt idx="242">
                  <c:v>0.43466234408906246</c:v>
                </c:pt>
                <c:pt idx="243">
                  <c:v>0.43127599676879469</c:v>
                </c:pt>
                <c:pt idx="244">
                  <c:v>0.4295303758584339</c:v>
                </c:pt>
                <c:pt idx="245">
                  <c:v>0.41950377394622418</c:v>
                </c:pt>
                <c:pt idx="246">
                  <c:v>0.39552192681169984</c:v>
                </c:pt>
                <c:pt idx="247">
                  <c:v>0.38339606044182706</c:v>
                </c:pt>
                <c:pt idx="248">
                  <c:v>0.36760824474949028</c:v>
                </c:pt>
                <c:pt idx="249">
                  <c:v>0.36386684607195996</c:v>
                </c:pt>
                <c:pt idx="250">
                  <c:v>0.35613598707533467</c:v>
                </c:pt>
                <c:pt idx="251">
                  <c:v>0.3226613700662766</c:v>
                </c:pt>
                <c:pt idx="252">
                  <c:v>0.28905033145322839</c:v>
                </c:pt>
                <c:pt idx="253">
                  <c:v>0.26968027026222169</c:v>
                </c:pt>
                <c:pt idx="254">
                  <c:v>0.2473305387121304</c:v>
                </c:pt>
                <c:pt idx="255">
                  <c:v>0.26528506019902481</c:v>
                </c:pt>
                <c:pt idx="256">
                  <c:v>0.26435468883493096</c:v>
                </c:pt>
                <c:pt idx="257">
                  <c:v>0.26095076774391662</c:v>
                </c:pt>
                <c:pt idx="258">
                  <c:v>0.25886042904022188</c:v>
                </c:pt>
                <c:pt idx="259">
                  <c:v>0.26418931246307037</c:v>
                </c:pt>
                <c:pt idx="260">
                  <c:v>0.26431978050733373</c:v>
                </c:pt>
                <c:pt idx="261">
                  <c:v>0.26425345964190061</c:v>
                </c:pt>
                <c:pt idx="262">
                  <c:v>0.26968972666464675</c:v>
                </c:pt>
                <c:pt idx="263">
                  <c:v>0.26972008225711819</c:v>
                </c:pt>
                <c:pt idx="264">
                  <c:v>0.27240377167563173</c:v>
                </c:pt>
                <c:pt idx="265">
                  <c:v>0.2746467240754481</c:v>
                </c:pt>
                <c:pt idx="266">
                  <c:v>0.27418701987251781</c:v>
                </c:pt>
                <c:pt idx="267">
                  <c:v>0.28983174698301079</c:v>
                </c:pt>
                <c:pt idx="268">
                  <c:v>0.29773386099230487</c:v>
                </c:pt>
                <c:pt idx="269">
                  <c:v>0.30900863351125624</c:v>
                </c:pt>
                <c:pt idx="270">
                  <c:v>0.31328066658906917</c:v>
                </c:pt>
                <c:pt idx="271">
                  <c:v>0.318002994521213</c:v>
                </c:pt>
                <c:pt idx="272">
                  <c:v>0.31803834946080761</c:v>
                </c:pt>
                <c:pt idx="273">
                  <c:v>0.32647265175983037</c:v>
                </c:pt>
                <c:pt idx="274">
                  <c:v>0.33328036476871581</c:v>
                </c:pt>
                <c:pt idx="275">
                  <c:v>0.33173608649718778</c:v>
                </c:pt>
                <c:pt idx="276">
                  <c:v>0.34220857155897061</c:v>
                </c:pt>
                <c:pt idx="277">
                  <c:v>0.34176515947773212</c:v>
                </c:pt>
                <c:pt idx="278">
                  <c:v>0.33563367795407562</c:v>
                </c:pt>
                <c:pt idx="279">
                  <c:v>0.32822785826206596</c:v>
                </c:pt>
                <c:pt idx="280">
                  <c:v>0.32995268929214772</c:v>
                </c:pt>
                <c:pt idx="281">
                  <c:v>0.33871809879142611</c:v>
                </c:pt>
                <c:pt idx="282">
                  <c:v>0.33765975820499783</c:v>
                </c:pt>
                <c:pt idx="283">
                  <c:v>0.34560972864735179</c:v>
                </c:pt>
                <c:pt idx="284">
                  <c:v>0.3345105348200294</c:v>
                </c:pt>
                <c:pt idx="285">
                  <c:v>0.31905170130918936</c:v>
                </c:pt>
                <c:pt idx="286">
                  <c:v>0.31833892566627181</c:v>
                </c:pt>
                <c:pt idx="287">
                  <c:v>0.31793341313694717</c:v>
                </c:pt>
                <c:pt idx="288">
                  <c:v>0.31851674926978696</c:v>
                </c:pt>
                <c:pt idx="289">
                  <c:v>0.32810586263286945</c:v>
                </c:pt>
                <c:pt idx="290">
                  <c:v>0.32639973699108848</c:v>
                </c:pt>
                <c:pt idx="291">
                  <c:v>0.33996731138475644</c:v>
                </c:pt>
                <c:pt idx="292">
                  <c:v>0.33231622389491144</c:v>
                </c:pt>
                <c:pt idx="293">
                  <c:v>0.33343857667829502</c:v>
                </c:pt>
                <c:pt idx="294">
                  <c:v>0.33114619301202347</c:v>
                </c:pt>
                <c:pt idx="295">
                  <c:v>0.33054609447660266</c:v>
                </c:pt>
                <c:pt idx="296">
                  <c:v>0.33092097979768031</c:v>
                </c:pt>
                <c:pt idx="297">
                  <c:v>0.33079584093799758</c:v>
                </c:pt>
                <c:pt idx="298">
                  <c:v>0.31849862280031871</c:v>
                </c:pt>
                <c:pt idx="299">
                  <c:v>0.30791393913643644</c:v>
                </c:pt>
                <c:pt idx="300">
                  <c:v>0.30126689254491906</c:v>
                </c:pt>
                <c:pt idx="301">
                  <c:v>0.31128271120345186</c:v>
                </c:pt>
                <c:pt idx="302">
                  <c:v>0.31199329189636027</c:v>
                </c:pt>
                <c:pt idx="303">
                  <c:v>0.30573508479866141</c:v>
                </c:pt>
                <c:pt idx="304">
                  <c:v>0.30923681525128932</c:v>
                </c:pt>
                <c:pt idx="305">
                  <c:v>0.30829604438688596</c:v>
                </c:pt>
                <c:pt idx="306">
                  <c:v>0.29833822267912691</c:v>
                </c:pt>
                <c:pt idx="307">
                  <c:v>0.31184161832175539</c:v>
                </c:pt>
                <c:pt idx="308">
                  <c:v>0.31605788759202935</c:v>
                </c:pt>
                <c:pt idx="309">
                  <c:v>0.32073840874192378</c:v>
                </c:pt>
                <c:pt idx="310">
                  <c:v>0.32211957485503584</c:v>
                </c:pt>
                <c:pt idx="311">
                  <c:v>0.31078118041631858</c:v>
                </c:pt>
                <c:pt idx="312">
                  <c:v>0.30747394972589986</c:v>
                </c:pt>
                <c:pt idx="313">
                  <c:v>0.29171538628824933</c:v>
                </c:pt>
                <c:pt idx="314">
                  <c:v>0.291589121035008</c:v>
                </c:pt>
                <c:pt idx="315">
                  <c:v>0.31719934289416785</c:v>
                </c:pt>
                <c:pt idx="316">
                  <c:v>0.32780131962419506</c:v>
                </c:pt>
                <c:pt idx="317">
                  <c:v>0.3330347712802082</c:v>
                </c:pt>
                <c:pt idx="318">
                  <c:v>0.35176849895782109</c:v>
                </c:pt>
                <c:pt idx="319">
                  <c:v>0.34112318178848222</c:v>
                </c:pt>
                <c:pt idx="320">
                  <c:v>0.3410298089307886</c:v>
                </c:pt>
                <c:pt idx="321">
                  <c:v>0.33071841501520527</c:v>
                </c:pt>
                <c:pt idx="322">
                  <c:v>0.34066619280097754</c:v>
                </c:pt>
                <c:pt idx="323">
                  <c:v>0.33346374699801129</c:v>
                </c:pt>
                <c:pt idx="324">
                  <c:v>0.33622150209718249</c:v>
                </c:pt>
                <c:pt idx="325">
                  <c:v>0.34503077130876897</c:v>
                </c:pt>
                <c:pt idx="326">
                  <c:v>0.35767654474500826</c:v>
                </c:pt>
                <c:pt idx="327">
                  <c:v>0.34698138295341308</c:v>
                </c:pt>
                <c:pt idx="328">
                  <c:v>0.34441922082196458</c:v>
                </c:pt>
                <c:pt idx="329">
                  <c:v>0.34404115185372169</c:v>
                </c:pt>
                <c:pt idx="330">
                  <c:v>0.35941672304171157</c:v>
                </c:pt>
                <c:pt idx="331">
                  <c:v>0.35075476505026143</c:v>
                </c:pt>
                <c:pt idx="332">
                  <c:v>0.3631925087664486</c:v>
                </c:pt>
                <c:pt idx="333">
                  <c:v>0.36212244419092904</c:v>
                </c:pt>
                <c:pt idx="334">
                  <c:v>0.35070751536434375</c:v>
                </c:pt>
                <c:pt idx="335">
                  <c:v>0.36378526286651003</c:v>
                </c:pt>
                <c:pt idx="336">
                  <c:v>0.36893815052960233</c:v>
                </c:pt>
                <c:pt idx="337">
                  <c:v>0.38530116032610645</c:v>
                </c:pt>
                <c:pt idx="338">
                  <c:v>0.38019903144500605</c:v>
                </c:pt>
                <c:pt idx="339">
                  <c:v>0.3741304065556818</c:v>
                </c:pt>
                <c:pt idx="340">
                  <c:v>0.36886721633720837</c:v>
                </c:pt>
                <c:pt idx="341">
                  <c:v>0.36773561697661955</c:v>
                </c:pt>
                <c:pt idx="342">
                  <c:v>0.39370479199436831</c:v>
                </c:pt>
                <c:pt idx="343">
                  <c:v>0.39170049761797848</c:v>
                </c:pt>
                <c:pt idx="344">
                  <c:v>0.3982885176717566</c:v>
                </c:pt>
                <c:pt idx="345">
                  <c:v>0.38054466281800747</c:v>
                </c:pt>
                <c:pt idx="346">
                  <c:v>0.37403802904392147</c:v>
                </c:pt>
                <c:pt idx="347">
                  <c:v>0.36967371714602248</c:v>
                </c:pt>
                <c:pt idx="348">
                  <c:v>0.35222358648261926</c:v>
                </c:pt>
                <c:pt idx="349">
                  <c:v>0.3535501361540182</c:v>
                </c:pt>
                <c:pt idx="350">
                  <c:v>0.35348646324418914</c:v>
                </c:pt>
                <c:pt idx="351">
                  <c:v>0.35595019243406822</c:v>
                </c:pt>
                <c:pt idx="352">
                  <c:v>0.37327348851996173</c:v>
                </c:pt>
                <c:pt idx="353">
                  <c:v>0.37400431246381655</c:v>
                </c:pt>
                <c:pt idx="354">
                  <c:v>0.37225213106644156</c:v>
                </c:pt>
                <c:pt idx="355">
                  <c:v>0.36586271861594105</c:v>
                </c:pt>
                <c:pt idx="356">
                  <c:v>0.35271735334997018</c:v>
                </c:pt>
                <c:pt idx="357">
                  <c:v>0.353759932989748</c:v>
                </c:pt>
                <c:pt idx="358">
                  <c:v>0.36447719867233691</c:v>
                </c:pt>
                <c:pt idx="359">
                  <c:v>0.36425766711513974</c:v>
                </c:pt>
                <c:pt idx="360">
                  <c:v>0.34555374243518977</c:v>
                </c:pt>
                <c:pt idx="361">
                  <c:v>0.34291361270241882</c:v>
                </c:pt>
                <c:pt idx="362">
                  <c:v>0.32674889184029132</c:v>
                </c:pt>
                <c:pt idx="363">
                  <c:v>0.32685549078117804</c:v>
                </c:pt>
                <c:pt idx="364">
                  <c:v>0.33354162131777276</c:v>
                </c:pt>
                <c:pt idx="365">
                  <c:v>0.32618930064060903</c:v>
                </c:pt>
                <c:pt idx="366">
                  <c:v>0.32849375591271496</c:v>
                </c:pt>
                <c:pt idx="367">
                  <c:v>0.32160096879321781</c:v>
                </c:pt>
                <c:pt idx="368">
                  <c:v>0.32136704212912526</c:v>
                </c:pt>
                <c:pt idx="369">
                  <c:v>0.32471835475757282</c:v>
                </c:pt>
                <c:pt idx="370">
                  <c:v>0.32357456310426569</c:v>
                </c:pt>
                <c:pt idx="371">
                  <c:v>0.31883869224125666</c:v>
                </c:pt>
                <c:pt idx="372">
                  <c:v>0.29416924203735617</c:v>
                </c:pt>
                <c:pt idx="373">
                  <c:v>0.29755193509485023</c:v>
                </c:pt>
                <c:pt idx="374">
                  <c:v>0.29419093439127247</c:v>
                </c:pt>
                <c:pt idx="375">
                  <c:v>0.29331821673016245</c:v>
                </c:pt>
                <c:pt idx="376">
                  <c:v>0.29845181402546245</c:v>
                </c:pt>
                <c:pt idx="377">
                  <c:v>0.29961344545631696</c:v>
                </c:pt>
                <c:pt idx="378">
                  <c:v>0.30024805411020933</c:v>
                </c:pt>
                <c:pt idx="379">
                  <c:v>0.30133488709950101</c:v>
                </c:pt>
                <c:pt idx="380">
                  <c:v>0.30686114693600586</c:v>
                </c:pt>
                <c:pt idx="381">
                  <c:v>0.30088314790781945</c:v>
                </c:pt>
                <c:pt idx="382">
                  <c:v>0.29490326032684672</c:v>
                </c:pt>
                <c:pt idx="383">
                  <c:v>0.29766032301896433</c:v>
                </c:pt>
                <c:pt idx="384">
                  <c:v>0.29645559437694291</c:v>
                </c:pt>
                <c:pt idx="385">
                  <c:v>0.31131564764726083</c:v>
                </c:pt>
                <c:pt idx="386">
                  <c:v>0.31219841004240434</c:v>
                </c:pt>
                <c:pt idx="387">
                  <c:v>0.31073088731246318</c:v>
                </c:pt>
                <c:pt idx="388">
                  <c:v>0.30538191029932116</c:v>
                </c:pt>
                <c:pt idx="389">
                  <c:v>0.31036687969495469</c:v>
                </c:pt>
                <c:pt idx="390">
                  <c:v>0.32316978417659581</c:v>
                </c:pt>
                <c:pt idx="391">
                  <c:v>0.33518737736221543</c:v>
                </c:pt>
                <c:pt idx="392">
                  <c:v>0.3353788045182961</c:v>
                </c:pt>
                <c:pt idx="393">
                  <c:v>0.34516766250709618</c:v>
                </c:pt>
                <c:pt idx="394">
                  <c:v>0.33450396599541549</c:v>
                </c:pt>
                <c:pt idx="395">
                  <c:v>0.33528809113830615</c:v>
                </c:pt>
                <c:pt idx="396">
                  <c:v>0.32720666842078178</c:v>
                </c:pt>
                <c:pt idx="397">
                  <c:v>0.32171092215571973</c:v>
                </c:pt>
                <c:pt idx="398">
                  <c:v>0.32182868402248038</c:v>
                </c:pt>
                <c:pt idx="399">
                  <c:v>0.33790082682309791</c:v>
                </c:pt>
                <c:pt idx="400">
                  <c:v>0.33857987176967708</c:v>
                </c:pt>
                <c:pt idx="401">
                  <c:v>0.3478817639777872</c:v>
                </c:pt>
                <c:pt idx="402">
                  <c:v>0.35868228112615796</c:v>
                </c:pt>
                <c:pt idx="403">
                  <c:v>0.3541794949241216</c:v>
                </c:pt>
                <c:pt idx="404">
                  <c:v>0.3550200862770953</c:v>
                </c:pt>
                <c:pt idx="405">
                  <c:v>0.35439248586389954</c:v>
                </c:pt>
                <c:pt idx="406">
                  <c:v>0.34130946994813371</c:v>
                </c:pt>
                <c:pt idx="407">
                  <c:v>0.3413071404475338</c:v>
                </c:pt>
                <c:pt idx="408">
                  <c:v>0.34304975727824416</c:v>
                </c:pt>
                <c:pt idx="409">
                  <c:v>0.34093612492346681</c:v>
                </c:pt>
                <c:pt idx="410">
                  <c:v>0.33236770660162196</c:v>
                </c:pt>
                <c:pt idx="411">
                  <c:v>0.33186539564323581</c:v>
                </c:pt>
                <c:pt idx="412">
                  <c:v>0.30678984046337315</c:v>
                </c:pt>
                <c:pt idx="413">
                  <c:v>0.31658769563130906</c:v>
                </c:pt>
                <c:pt idx="414">
                  <c:v>0.32229658916871534</c:v>
                </c:pt>
                <c:pt idx="415">
                  <c:v>0.31298204625257642</c:v>
                </c:pt>
                <c:pt idx="416">
                  <c:v>0.31983988466490682</c:v>
                </c:pt>
                <c:pt idx="417">
                  <c:v>0.31949981399772809</c:v>
                </c:pt>
                <c:pt idx="418">
                  <c:v>0.34484504245254138</c:v>
                </c:pt>
                <c:pt idx="419">
                  <c:v>0.33641232353097267</c:v>
                </c:pt>
                <c:pt idx="420">
                  <c:v>0.33012351736781959</c:v>
                </c:pt>
                <c:pt idx="421">
                  <c:v>0.33572472375585533</c:v>
                </c:pt>
                <c:pt idx="422">
                  <c:v>0.36216467674783925</c:v>
                </c:pt>
                <c:pt idx="423">
                  <c:v>0.35125568398983054</c:v>
                </c:pt>
                <c:pt idx="424">
                  <c:v>0.36071785197453743</c:v>
                </c:pt>
                <c:pt idx="425">
                  <c:v>0.36193575875802064</c:v>
                </c:pt>
                <c:pt idx="426">
                  <c:v>0.36823666251997761</c:v>
                </c:pt>
                <c:pt idx="427">
                  <c:v>0.36189933396749441</c:v>
                </c:pt>
                <c:pt idx="428">
                  <c:v>0.36216579098936141</c:v>
                </c:pt>
                <c:pt idx="429">
                  <c:v>0.34697966078599701</c:v>
                </c:pt>
                <c:pt idx="430">
                  <c:v>0.36595846404344423</c:v>
                </c:pt>
                <c:pt idx="431">
                  <c:v>0.35788177966543661</c:v>
                </c:pt>
                <c:pt idx="432">
                  <c:v>0.34310406019079953</c:v>
                </c:pt>
                <c:pt idx="433">
                  <c:v>0.34537229007579251</c:v>
                </c:pt>
                <c:pt idx="434">
                  <c:v>0.33622085346502523</c:v>
                </c:pt>
                <c:pt idx="435">
                  <c:v>0.33585994333746633</c:v>
                </c:pt>
                <c:pt idx="436">
                  <c:v>0.34979234914534701</c:v>
                </c:pt>
                <c:pt idx="437">
                  <c:v>0.35767381300694445</c:v>
                </c:pt>
                <c:pt idx="438">
                  <c:v>0.35984807122918044</c:v>
                </c:pt>
                <c:pt idx="439">
                  <c:v>0.36437135087002448</c:v>
                </c:pt>
                <c:pt idx="440">
                  <c:v>0.38170486380073132</c:v>
                </c:pt>
                <c:pt idx="441">
                  <c:v>0.39695526291759614</c:v>
                </c:pt>
                <c:pt idx="442">
                  <c:v>0.39325460739272156</c:v>
                </c:pt>
                <c:pt idx="443">
                  <c:v>0.38259772100771777</c:v>
                </c:pt>
                <c:pt idx="444">
                  <c:v>0.37941773349022989</c:v>
                </c:pt>
                <c:pt idx="445">
                  <c:v>0.38391874248771507</c:v>
                </c:pt>
                <c:pt idx="446">
                  <c:v>0.3781853333761967</c:v>
                </c:pt>
                <c:pt idx="447">
                  <c:v>0.38547504451930703</c:v>
                </c:pt>
                <c:pt idx="448">
                  <c:v>0.36294888265989106</c:v>
                </c:pt>
                <c:pt idx="449">
                  <c:v>0.36175637301178154</c:v>
                </c:pt>
                <c:pt idx="450">
                  <c:v>0.36500867090938283</c:v>
                </c:pt>
                <c:pt idx="451">
                  <c:v>0.35234774931326912</c:v>
                </c:pt>
                <c:pt idx="452">
                  <c:v>0.32682372610377741</c:v>
                </c:pt>
                <c:pt idx="453">
                  <c:v>0.3362578220139833</c:v>
                </c:pt>
                <c:pt idx="454">
                  <c:v>0.33194457816852635</c:v>
                </c:pt>
                <c:pt idx="455">
                  <c:v>0.32869766245520221</c:v>
                </c:pt>
                <c:pt idx="456">
                  <c:v>0.31964672350046314</c:v>
                </c:pt>
                <c:pt idx="457">
                  <c:v>0.32679018447822855</c:v>
                </c:pt>
                <c:pt idx="458">
                  <c:v>0.33168500941810852</c:v>
                </c:pt>
                <c:pt idx="459">
                  <c:v>0.32627188835707166</c:v>
                </c:pt>
                <c:pt idx="460">
                  <c:v>0.30106943477708015</c:v>
                </c:pt>
                <c:pt idx="461">
                  <c:v>0.3044720792850264</c:v>
                </c:pt>
                <c:pt idx="462">
                  <c:v>0.31090486294279135</c:v>
                </c:pt>
                <c:pt idx="463">
                  <c:v>0.31857068246100007</c:v>
                </c:pt>
                <c:pt idx="464">
                  <c:v>0.3171871007332322</c:v>
                </c:pt>
                <c:pt idx="465">
                  <c:v>0.3163440374651722</c:v>
                </c:pt>
                <c:pt idx="466">
                  <c:v>0.29616061650389369</c:v>
                </c:pt>
                <c:pt idx="467">
                  <c:v>0.29087168057752499</c:v>
                </c:pt>
                <c:pt idx="468">
                  <c:v>0.30204509294151638</c:v>
                </c:pt>
                <c:pt idx="469">
                  <c:v>0.30241224746143575</c:v>
                </c:pt>
                <c:pt idx="470">
                  <c:v>0.28943392132468709</c:v>
                </c:pt>
                <c:pt idx="471">
                  <c:v>0.2761912880122574</c:v>
                </c:pt>
                <c:pt idx="472">
                  <c:v>0.29124795740059056</c:v>
                </c:pt>
                <c:pt idx="473">
                  <c:v>0.29495584138188241</c:v>
                </c:pt>
                <c:pt idx="474">
                  <c:v>0.29047671690629395</c:v>
                </c:pt>
                <c:pt idx="475">
                  <c:v>0.2904767169062939</c:v>
                </c:pt>
                <c:pt idx="476">
                  <c:v>0.28752533526651547</c:v>
                </c:pt>
                <c:pt idx="477">
                  <c:v>0.29667444465976173</c:v>
                </c:pt>
                <c:pt idx="478">
                  <c:v>0.29248247298790386</c:v>
                </c:pt>
                <c:pt idx="479">
                  <c:v>0.29818841949740188</c:v>
                </c:pt>
                <c:pt idx="480">
                  <c:v>0.29627248819581148</c:v>
                </c:pt>
                <c:pt idx="481">
                  <c:v>0.30377548680446215</c:v>
                </c:pt>
                <c:pt idx="482">
                  <c:v>0.3064652626460635</c:v>
                </c:pt>
                <c:pt idx="483">
                  <c:v>0.30113964810071442</c:v>
                </c:pt>
                <c:pt idx="484">
                  <c:v>0.30850832191123323</c:v>
                </c:pt>
                <c:pt idx="485">
                  <c:v>0.32753545932947176</c:v>
                </c:pt>
                <c:pt idx="486">
                  <c:v>0.33604157802696549</c:v>
                </c:pt>
                <c:pt idx="487">
                  <c:v>0.33891239670570705</c:v>
                </c:pt>
                <c:pt idx="488">
                  <c:v>0.33358512306174087</c:v>
                </c:pt>
                <c:pt idx="489">
                  <c:v>0.34804155298434802</c:v>
                </c:pt>
                <c:pt idx="490">
                  <c:v>0.35318297461584269</c:v>
                </c:pt>
                <c:pt idx="491">
                  <c:v>0.36411204427304261</c:v>
                </c:pt>
                <c:pt idx="492">
                  <c:v>0.35756091237343746</c:v>
                </c:pt>
                <c:pt idx="493">
                  <c:v>0.35194195465124084</c:v>
                </c:pt>
                <c:pt idx="494">
                  <c:v>0.35062382560540012</c:v>
                </c:pt>
                <c:pt idx="495">
                  <c:v>0.351361674000988</c:v>
                </c:pt>
                <c:pt idx="496">
                  <c:v>0.35297206896032352</c:v>
                </c:pt>
                <c:pt idx="497">
                  <c:v>0.34666876120338297</c:v>
                </c:pt>
                <c:pt idx="498">
                  <c:v>0.33812927561007428</c:v>
                </c:pt>
                <c:pt idx="499">
                  <c:v>0.3261282231710404</c:v>
                </c:pt>
                <c:pt idx="500">
                  <c:v>0.32880942182111611</c:v>
                </c:pt>
                <c:pt idx="501">
                  <c:v>0.33794733886767375</c:v>
                </c:pt>
                <c:pt idx="502">
                  <c:v>0.32433770286656494</c:v>
                </c:pt>
                <c:pt idx="503">
                  <c:v>0.31736981205909742</c:v>
                </c:pt>
                <c:pt idx="504">
                  <c:v>0.32320332414321146</c:v>
                </c:pt>
                <c:pt idx="505">
                  <c:v>0.32268643006943049</c:v>
                </c:pt>
                <c:pt idx="506">
                  <c:v>0.32229664832033789</c:v>
                </c:pt>
                <c:pt idx="507">
                  <c:v>0.32545389314736833</c:v>
                </c:pt>
                <c:pt idx="508">
                  <c:v>0.33134773007877999</c:v>
                </c:pt>
                <c:pt idx="509">
                  <c:v>0.3266910484165253</c:v>
                </c:pt>
                <c:pt idx="510">
                  <c:v>0.32692055307291173</c:v>
                </c:pt>
                <c:pt idx="511">
                  <c:v>0.31571272593660843</c:v>
                </c:pt>
                <c:pt idx="512">
                  <c:v>0.30636173450252413</c:v>
                </c:pt>
                <c:pt idx="513">
                  <c:v>0.30649798892630081</c:v>
                </c:pt>
                <c:pt idx="514">
                  <c:v>0.30399299396091706</c:v>
                </c:pt>
                <c:pt idx="515">
                  <c:v>0.30556957826937992</c:v>
                </c:pt>
                <c:pt idx="516">
                  <c:v>0.30428793175832813</c:v>
                </c:pt>
                <c:pt idx="517">
                  <c:v>0.2970174805212959</c:v>
                </c:pt>
                <c:pt idx="518">
                  <c:v>0.30507238451108021</c:v>
                </c:pt>
                <c:pt idx="519">
                  <c:v>0.294823745196862</c:v>
                </c:pt>
                <c:pt idx="520">
                  <c:v>0.28657364391596835</c:v>
                </c:pt>
                <c:pt idx="521">
                  <c:v>0.27771743145511019</c:v>
                </c:pt>
                <c:pt idx="522">
                  <c:v>0.27792259404086822</c:v>
                </c:pt>
                <c:pt idx="523">
                  <c:v>0.27836784687183436</c:v>
                </c:pt>
                <c:pt idx="524">
                  <c:v>0.2922605303166998</c:v>
                </c:pt>
                <c:pt idx="525">
                  <c:v>0.29331031721832673</c:v>
                </c:pt>
                <c:pt idx="526">
                  <c:v>0.29457397871008945</c:v>
                </c:pt>
                <c:pt idx="527">
                  <c:v>0.30248479728665056</c:v>
                </c:pt>
                <c:pt idx="528">
                  <c:v>0.30427832689175954</c:v>
                </c:pt>
                <c:pt idx="529">
                  <c:v>0.30549362976152722</c:v>
                </c:pt>
                <c:pt idx="530">
                  <c:v>0.29711334317170085</c:v>
                </c:pt>
                <c:pt idx="531">
                  <c:v>0.29204596985007331</c:v>
                </c:pt>
                <c:pt idx="532">
                  <c:v>0.2938999910488605</c:v>
                </c:pt>
                <c:pt idx="533">
                  <c:v>0.29653382996935457</c:v>
                </c:pt>
                <c:pt idx="534">
                  <c:v>0.28211481849789083</c:v>
                </c:pt>
                <c:pt idx="535">
                  <c:v>0.27456798827146561</c:v>
                </c:pt>
                <c:pt idx="536">
                  <c:v>0.27404234148837692</c:v>
                </c:pt>
                <c:pt idx="537">
                  <c:v>0.26192387292151875</c:v>
                </c:pt>
                <c:pt idx="538">
                  <c:v>0.25834550687101604</c:v>
                </c:pt>
                <c:pt idx="539">
                  <c:v>0.26501880773926706</c:v>
                </c:pt>
                <c:pt idx="540">
                  <c:v>0.26640275370659239</c:v>
                </c:pt>
                <c:pt idx="541">
                  <c:v>0.26747319711787398</c:v>
                </c:pt>
                <c:pt idx="542">
                  <c:v>0.27832448564029544</c:v>
                </c:pt>
                <c:pt idx="543">
                  <c:v>0.28626590805585145</c:v>
                </c:pt>
                <c:pt idx="544">
                  <c:v>0.28489454897785876</c:v>
                </c:pt>
                <c:pt idx="545">
                  <c:v>0.27018133919289633</c:v>
                </c:pt>
                <c:pt idx="546">
                  <c:v>0.26351280417914053</c:v>
                </c:pt>
                <c:pt idx="547">
                  <c:v>0.26525549272254395</c:v>
                </c:pt>
                <c:pt idx="548">
                  <c:v>0.25899610732045208</c:v>
                </c:pt>
                <c:pt idx="549">
                  <c:v>0.25457180908180538</c:v>
                </c:pt>
                <c:pt idx="550">
                  <c:v>0.24995118261773291</c:v>
                </c:pt>
                <c:pt idx="551">
                  <c:v>0.24693532501478352</c:v>
                </c:pt>
                <c:pt idx="552">
                  <c:v>0.24833771579330019</c:v>
                </c:pt>
                <c:pt idx="553">
                  <c:v>0.25009859572008153</c:v>
                </c:pt>
                <c:pt idx="554">
                  <c:v>0.23743376229396887</c:v>
                </c:pt>
                <c:pt idx="555">
                  <c:v>0.23522867106157858</c:v>
                </c:pt>
                <c:pt idx="556">
                  <c:v>0.23140023261017234</c:v>
                </c:pt>
                <c:pt idx="557">
                  <c:v>0.22468723298222237</c:v>
                </c:pt>
                <c:pt idx="558">
                  <c:v>0.23662963492845246</c:v>
                </c:pt>
                <c:pt idx="559">
                  <c:v>0.2371416796534937</c:v>
                </c:pt>
                <c:pt idx="560">
                  <c:v>0.25392675512017249</c:v>
                </c:pt>
                <c:pt idx="561">
                  <c:v>0.25428735534538377</c:v>
                </c:pt>
                <c:pt idx="562">
                  <c:v>0.27042097619491567</c:v>
                </c:pt>
                <c:pt idx="563">
                  <c:v>0.2669846877071485</c:v>
                </c:pt>
                <c:pt idx="564">
                  <c:v>0.26542439867172973</c:v>
                </c:pt>
                <c:pt idx="565">
                  <c:v>0.26580478966628523</c:v>
                </c:pt>
                <c:pt idx="566">
                  <c:v>0.27911555293180734</c:v>
                </c:pt>
                <c:pt idx="567">
                  <c:v>0.29677524888467488</c:v>
                </c:pt>
                <c:pt idx="568">
                  <c:v>0.29412155367643594</c:v>
                </c:pt>
                <c:pt idx="569">
                  <c:v>0.31549149580920127</c:v>
                </c:pt>
                <c:pt idx="570">
                  <c:v>0.35465468945540329</c:v>
                </c:pt>
                <c:pt idx="571">
                  <c:v>0.39493893633904087</c:v>
                </c:pt>
                <c:pt idx="572">
                  <c:v>0.42014724874322051</c:v>
                </c:pt>
                <c:pt idx="573">
                  <c:v>0.42128556983212456</c:v>
                </c:pt>
                <c:pt idx="574">
                  <c:v>0.45559765840171756</c:v>
                </c:pt>
                <c:pt idx="575">
                  <c:v>0.47261498918673661</c:v>
                </c:pt>
                <c:pt idx="576">
                  <c:v>0.49714033023296161</c:v>
                </c:pt>
                <c:pt idx="577">
                  <c:v>0.51383466806677036</c:v>
                </c:pt>
                <c:pt idx="578">
                  <c:v>0.52985859412932801</c:v>
                </c:pt>
                <c:pt idx="579">
                  <c:v>0.54825236534009736</c:v>
                </c:pt>
                <c:pt idx="580">
                  <c:v>0.5503892144778969</c:v>
                </c:pt>
                <c:pt idx="581">
                  <c:v>0.54779621038680892</c:v>
                </c:pt>
                <c:pt idx="582">
                  <c:v>0.56338340924438923</c:v>
                </c:pt>
                <c:pt idx="583">
                  <c:v>0.54859208459192055</c:v>
                </c:pt>
                <c:pt idx="584">
                  <c:v>0.54142763434985297</c:v>
                </c:pt>
                <c:pt idx="585">
                  <c:v>0.53151759531704312</c:v>
                </c:pt>
                <c:pt idx="586">
                  <c:v>0.51109299772526606</c:v>
                </c:pt>
                <c:pt idx="587">
                  <c:v>0.52008757200071898</c:v>
                </c:pt>
                <c:pt idx="588">
                  <c:v>0.5213097229604754</c:v>
                </c:pt>
                <c:pt idx="589">
                  <c:v>0.49552503300856432</c:v>
                </c:pt>
                <c:pt idx="590">
                  <c:v>0.49686104721957869</c:v>
                </c:pt>
                <c:pt idx="591">
                  <c:v>0.4904223296313765</c:v>
                </c:pt>
                <c:pt idx="592">
                  <c:v>0.43478630216903069</c:v>
                </c:pt>
                <c:pt idx="593">
                  <c:v>0.41990719435129398</c:v>
                </c:pt>
                <c:pt idx="594">
                  <c:v>0.40234328565804345</c:v>
                </c:pt>
                <c:pt idx="595">
                  <c:v>0.36109466886512542</c:v>
                </c:pt>
                <c:pt idx="596">
                  <c:v>0.2502542848559251</c:v>
                </c:pt>
                <c:pt idx="597">
                  <c:v>0.24134553303237002</c:v>
                </c:pt>
                <c:pt idx="598">
                  <c:v>0.17996989386698684</c:v>
                </c:pt>
                <c:pt idx="599">
                  <c:v>0.17087852936393166</c:v>
                </c:pt>
                <c:pt idx="600">
                  <c:v>0.1747373986077406</c:v>
                </c:pt>
                <c:pt idx="601">
                  <c:v>0.17761777629318282</c:v>
                </c:pt>
                <c:pt idx="602">
                  <c:v>0.17905333073733201</c:v>
                </c:pt>
                <c:pt idx="603">
                  <c:v>0.1689787862552084</c:v>
                </c:pt>
                <c:pt idx="604">
                  <c:v>0.1694513082652967</c:v>
                </c:pt>
                <c:pt idx="605">
                  <c:v>0.17541995590960582</c:v>
                </c:pt>
                <c:pt idx="606">
                  <c:v>0.18088581227474379</c:v>
                </c:pt>
                <c:pt idx="607">
                  <c:v>0.18088347077413308</c:v>
                </c:pt>
                <c:pt idx="608">
                  <c:v>0.18448812349123767</c:v>
                </c:pt>
                <c:pt idx="609">
                  <c:v>0.172484514867141</c:v>
                </c:pt>
                <c:pt idx="610">
                  <c:v>0.17433912311978644</c:v>
                </c:pt>
                <c:pt idx="611">
                  <c:v>0.18026038930290933</c:v>
                </c:pt>
                <c:pt idx="612">
                  <c:v>0.17729075189757981</c:v>
                </c:pt>
                <c:pt idx="613">
                  <c:v>0.1709413742896039</c:v>
                </c:pt>
                <c:pt idx="614">
                  <c:v>0.18949963141373413</c:v>
                </c:pt>
                <c:pt idx="615">
                  <c:v>0.23513723966153791</c:v>
                </c:pt>
                <c:pt idx="616">
                  <c:v>0.26172718228695668</c:v>
                </c:pt>
                <c:pt idx="617">
                  <c:v>0.35476590518708206</c:v>
                </c:pt>
                <c:pt idx="618">
                  <c:v>0.40903717639368137</c:v>
                </c:pt>
                <c:pt idx="619">
                  <c:v>0.44437628196311441</c:v>
                </c:pt>
                <c:pt idx="620">
                  <c:v>0.48092496921297928</c:v>
                </c:pt>
                <c:pt idx="621">
                  <c:v>0.53957440662383682</c:v>
                </c:pt>
                <c:pt idx="622">
                  <c:v>0.54354064125381973</c:v>
                </c:pt>
                <c:pt idx="623">
                  <c:v>0.54444953263236373</c:v>
                </c:pt>
                <c:pt idx="624">
                  <c:v>0.54837599009184179</c:v>
                </c:pt>
                <c:pt idx="625">
                  <c:v>0.55413129525864591</c:v>
                </c:pt>
                <c:pt idx="626">
                  <c:v>0.55114811578115153</c:v>
                </c:pt>
                <c:pt idx="627">
                  <c:v>0.55759500226512249</c:v>
                </c:pt>
                <c:pt idx="628">
                  <c:v>0.5537560644017836</c:v>
                </c:pt>
                <c:pt idx="629">
                  <c:v>0.541816511387056</c:v>
                </c:pt>
                <c:pt idx="630">
                  <c:v>0.5409671951992201</c:v>
                </c:pt>
                <c:pt idx="631">
                  <c:v>0.53982389798545483</c:v>
                </c:pt>
                <c:pt idx="632">
                  <c:v>0.53243354635340079</c:v>
                </c:pt>
                <c:pt idx="633">
                  <c:v>0.51934474234093764</c:v>
                </c:pt>
                <c:pt idx="634">
                  <c:v>0.49849819749695368</c:v>
                </c:pt>
                <c:pt idx="635">
                  <c:v>0.4947489227218822</c:v>
                </c:pt>
                <c:pt idx="636">
                  <c:v>0.49884529636061348</c:v>
                </c:pt>
                <c:pt idx="637">
                  <c:v>0.48632675262797131</c:v>
                </c:pt>
                <c:pt idx="638">
                  <c:v>0.47536478562623879</c:v>
                </c:pt>
                <c:pt idx="639">
                  <c:v>0.45608629445470594</c:v>
                </c:pt>
                <c:pt idx="640">
                  <c:v>0.42695772084743305</c:v>
                </c:pt>
                <c:pt idx="641">
                  <c:v>0.37715823070891175</c:v>
                </c:pt>
                <c:pt idx="642">
                  <c:v>0.35581452312376782</c:v>
                </c:pt>
                <c:pt idx="643">
                  <c:v>0.31554611016143885</c:v>
                </c:pt>
                <c:pt idx="644">
                  <c:v>0.32065856658554254</c:v>
                </c:pt>
                <c:pt idx="645">
                  <c:v>0.3233379360508632</c:v>
                </c:pt>
                <c:pt idx="646">
                  <c:v>0.32481695586373605</c:v>
                </c:pt>
                <c:pt idx="647">
                  <c:v>0.31077554079674102</c:v>
                </c:pt>
                <c:pt idx="648">
                  <c:v>0.30462120522406455</c:v>
                </c:pt>
                <c:pt idx="649">
                  <c:v>0.30968080051193603</c:v>
                </c:pt>
                <c:pt idx="650">
                  <c:v>0.30865459827088504</c:v>
                </c:pt>
                <c:pt idx="651">
                  <c:v>0.28146023128568631</c:v>
                </c:pt>
                <c:pt idx="652">
                  <c:v>0.29873017263194385</c:v>
                </c:pt>
                <c:pt idx="653">
                  <c:v>0.31293418665061884</c:v>
                </c:pt>
                <c:pt idx="654">
                  <c:v>0.3144746013104795</c:v>
                </c:pt>
                <c:pt idx="655">
                  <c:v>0.30405623242780655</c:v>
                </c:pt>
                <c:pt idx="656">
                  <c:v>0.30459056837569792</c:v>
                </c:pt>
                <c:pt idx="657">
                  <c:v>0.29604600570307116</c:v>
                </c:pt>
                <c:pt idx="658">
                  <c:v>0.30193149607594161</c:v>
                </c:pt>
                <c:pt idx="659">
                  <c:v>0.29836614404190043</c:v>
                </c:pt>
                <c:pt idx="660">
                  <c:v>0.29783508820047039</c:v>
                </c:pt>
                <c:pt idx="661">
                  <c:v>0.32279180187351414</c:v>
                </c:pt>
                <c:pt idx="662">
                  <c:v>0.31587246588372647</c:v>
                </c:pt>
                <c:pt idx="663">
                  <c:v>0.31309004013925901</c:v>
                </c:pt>
                <c:pt idx="664">
                  <c:v>0.32432050446439531</c:v>
                </c:pt>
                <c:pt idx="665">
                  <c:v>0.32109688110012369</c:v>
                </c:pt>
                <c:pt idx="666">
                  <c:v>0.31413047734904764</c:v>
                </c:pt>
                <c:pt idx="667">
                  <c:v>0.3258553237489254</c:v>
                </c:pt>
                <c:pt idx="668">
                  <c:v>0.33783802292601212</c:v>
                </c:pt>
                <c:pt idx="669">
                  <c:v>0.3525183835356685</c:v>
                </c:pt>
                <c:pt idx="670">
                  <c:v>0.34758580055737748</c:v>
                </c:pt>
                <c:pt idx="671">
                  <c:v>0.34674142252922313</c:v>
                </c:pt>
                <c:pt idx="672">
                  <c:v>0.34842123047550239</c:v>
                </c:pt>
                <c:pt idx="673">
                  <c:v>0.34179703662089411</c:v>
                </c:pt>
                <c:pt idx="674">
                  <c:v>0.32870643423911372</c:v>
                </c:pt>
                <c:pt idx="675">
                  <c:v>0.32551010126386853</c:v>
                </c:pt>
                <c:pt idx="676">
                  <c:v>0.32021061517658594</c:v>
                </c:pt>
                <c:pt idx="677">
                  <c:v>0.32635459307414094</c:v>
                </c:pt>
                <c:pt idx="678">
                  <c:v>0.33254686596561867</c:v>
                </c:pt>
                <c:pt idx="679">
                  <c:v>0.32191814274313424</c:v>
                </c:pt>
                <c:pt idx="680">
                  <c:v>0.32270315803963129</c:v>
                </c:pt>
                <c:pt idx="681">
                  <c:v>0.31430162875489392</c:v>
                </c:pt>
                <c:pt idx="682">
                  <c:v>0.30432171944929293</c:v>
                </c:pt>
                <c:pt idx="683">
                  <c:v>0.30387791028036987</c:v>
                </c:pt>
                <c:pt idx="684">
                  <c:v>0.30383705098036018</c:v>
                </c:pt>
                <c:pt idx="685">
                  <c:v>0.30423806355459576</c:v>
                </c:pt>
                <c:pt idx="686">
                  <c:v>0.3101978676750628</c:v>
                </c:pt>
                <c:pt idx="687">
                  <c:v>0.31858632096857437</c:v>
                </c:pt>
                <c:pt idx="688">
                  <c:v>0.31884626725650178</c:v>
                </c:pt>
                <c:pt idx="689">
                  <c:v>0.32182586436376687</c:v>
                </c:pt>
                <c:pt idx="690">
                  <c:v>0.32150848305454943</c:v>
                </c:pt>
                <c:pt idx="691">
                  <c:v>0.30778557234807424</c:v>
                </c:pt>
                <c:pt idx="692">
                  <c:v>0.31100275765118518</c:v>
                </c:pt>
                <c:pt idx="693">
                  <c:v>0.30949462305925191</c:v>
                </c:pt>
                <c:pt idx="694">
                  <c:v>0.2941468450646138</c:v>
                </c:pt>
                <c:pt idx="695">
                  <c:v>0.29493812848323647</c:v>
                </c:pt>
                <c:pt idx="696">
                  <c:v>0.29205123939515337</c:v>
                </c:pt>
                <c:pt idx="697">
                  <c:v>0.26590026509038417</c:v>
                </c:pt>
                <c:pt idx="698">
                  <c:v>0.26592009296338609</c:v>
                </c:pt>
                <c:pt idx="699">
                  <c:v>0.25173204955278772</c:v>
                </c:pt>
                <c:pt idx="700">
                  <c:v>0.24836607651945242</c:v>
                </c:pt>
                <c:pt idx="701">
                  <c:v>0.24836614900020917</c:v>
                </c:pt>
                <c:pt idx="702">
                  <c:v>0.24120272917797045</c:v>
                </c:pt>
                <c:pt idx="703">
                  <c:v>0.24196425482715314</c:v>
                </c:pt>
                <c:pt idx="704">
                  <c:v>0.24348945184479906</c:v>
                </c:pt>
                <c:pt idx="705">
                  <c:v>0.24392197280154707</c:v>
                </c:pt>
                <c:pt idx="706">
                  <c:v>0.2761234501742007</c:v>
                </c:pt>
                <c:pt idx="707">
                  <c:v>0.27262848773276649</c:v>
                </c:pt>
                <c:pt idx="708">
                  <c:v>0.27233678307262893</c:v>
                </c:pt>
                <c:pt idx="709">
                  <c:v>0.27859600259961825</c:v>
                </c:pt>
                <c:pt idx="710">
                  <c:v>0.27826172528636062</c:v>
                </c:pt>
                <c:pt idx="711">
                  <c:v>0.27597559536659771</c:v>
                </c:pt>
                <c:pt idx="712">
                  <c:v>0.27752648411930175</c:v>
                </c:pt>
                <c:pt idx="713">
                  <c:v>0.27315687059688498</c:v>
                </c:pt>
                <c:pt idx="714">
                  <c:v>0.29402953173803548</c:v>
                </c:pt>
                <c:pt idx="715">
                  <c:v>0.2936798850791727</c:v>
                </c:pt>
                <c:pt idx="716">
                  <c:v>0.28313126921976811</c:v>
                </c:pt>
                <c:pt idx="717">
                  <c:v>0.27734468777563404</c:v>
                </c:pt>
                <c:pt idx="718">
                  <c:v>0.27489009224754668</c:v>
                </c:pt>
                <c:pt idx="719">
                  <c:v>0.28739760824533267</c:v>
                </c:pt>
                <c:pt idx="720">
                  <c:v>0.28902750443564612</c:v>
                </c:pt>
                <c:pt idx="721">
                  <c:v>0.29322246157332199</c:v>
                </c:pt>
                <c:pt idx="722">
                  <c:v>0.29160139867210028</c:v>
                </c:pt>
                <c:pt idx="723">
                  <c:v>0.29385482699104337</c:v>
                </c:pt>
                <c:pt idx="724">
                  <c:v>0.29245273430203689</c:v>
                </c:pt>
                <c:pt idx="725">
                  <c:v>0.28399032702698879</c:v>
                </c:pt>
                <c:pt idx="726">
                  <c:v>0.28320365486101967</c:v>
                </c:pt>
                <c:pt idx="727">
                  <c:v>0.28369184145714854</c:v>
                </c:pt>
                <c:pt idx="728">
                  <c:v>0.28200800091249623</c:v>
                </c:pt>
                <c:pt idx="729">
                  <c:v>0.28398002376315507</c:v>
                </c:pt>
                <c:pt idx="730">
                  <c:v>0.29192181984592858</c:v>
                </c:pt>
                <c:pt idx="731">
                  <c:v>0.29354782796335316</c:v>
                </c:pt>
                <c:pt idx="732">
                  <c:v>0.29349972947533698</c:v>
                </c:pt>
                <c:pt idx="733">
                  <c:v>0.2926516102700788</c:v>
                </c:pt>
                <c:pt idx="734">
                  <c:v>0.29231484257872614</c:v>
                </c:pt>
                <c:pt idx="735">
                  <c:v>0.28984175589626082</c:v>
                </c:pt>
                <c:pt idx="736">
                  <c:v>0.2795836368816571</c:v>
                </c:pt>
                <c:pt idx="737">
                  <c:v>0.27590149257659702</c:v>
                </c:pt>
                <c:pt idx="738">
                  <c:v>0.27442704536369134</c:v>
                </c:pt>
                <c:pt idx="739">
                  <c:v>0.26212700088783736</c:v>
                </c:pt>
                <c:pt idx="740">
                  <c:v>0.27206598772779328</c:v>
                </c:pt>
                <c:pt idx="741">
                  <c:v>0.27286563428425503</c:v>
                </c:pt>
                <c:pt idx="742">
                  <c:v>0.26546244212844033</c:v>
                </c:pt>
                <c:pt idx="743">
                  <c:v>0.2689942208198482</c:v>
                </c:pt>
                <c:pt idx="744">
                  <c:v>0.24733236067001874</c:v>
                </c:pt>
                <c:pt idx="745">
                  <c:v>0.2624351309014985</c:v>
                </c:pt>
                <c:pt idx="746">
                  <c:v>0.26198518727904041</c:v>
                </c:pt>
                <c:pt idx="747">
                  <c:v>0.25859292872311929</c:v>
                </c:pt>
                <c:pt idx="748">
                  <c:v>0.25754831286146979</c:v>
                </c:pt>
                <c:pt idx="749">
                  <c:v>0.26939512357808965</c:v>
                </c:pt>
                <c:pt idx="750">
                  <c:v>0.27347232830726642</c:v>
                </c:pt>
                <c:pt idx="751">
                  <c:v>0.27793976993921354</c:v>
                </c:pt>
                <c:pt idx="752">
                  <c:v>0.27808234710782687</c:v>
                </c:pt>
                <c:pt idx="753">
                  <c:v>0.27835388460935812</c:v>
                </c:pt>
                <c:pt idx="754">
                  <c:v>0.27123005266996014</c:v>
                </c:pt>
                <c:pt idx="755">
                  <c:v>0.29858793045927934</c:v>
                </c:pt>
                <c:pt idx="756">
                  <c:v>0.29887062385956908</c:v>
                </c:pt>
                <c:pt idx="757">
                  <c:v>0.3024094513910684</c:v>
                </c:pt>
                <c:pt idx="758">
                  <c:v>0.30258647874239081</c:v>
                </c:pt>
                <c:pt idx="759">
                  <c:v>0.30224131859025172</c:v>
                </c:pt>
                <c:pt idx="760">
                  <c:v>0.30145597225753179</c:v>
                </c:pt>
                <c:pt idx="761">
                  <c:v>0.29986027827632</c:v>
                </c:pt>
                <c:pt idx="762">
                  <c:v>0.29977934396181588</c:v>
                </c:pt>
                <c:pt idx="763">
                  <c:v>0.2982177777166633</c:v>
                </c:pt>
                <c:pt idx="764">
                  <c:v>0.29569650527032154</c:v>
                </c:pt>
                <c:pt idx="765">
                  <c:v>0.30122982066060627</c:v>
                </c:pt>
                <c:pt idx="766">
                  <c:v>0.29034758345090822</c:v>
                </c:pt>
                <c:pt idx="767">
                  <c:v>0.29122064051912194</c:v>
                </c:pt>
                <c:pt idx="768">
                  <c:v>0.27729318989797269</c:v>
                </c:pt>
                <c:pt idx="769">
                  <c:v>0.28125927467480538</c:v>
                </c:pt>
                <c:pt idx="770">
                  <c:v>0.27094425287136886</c:v>
                </c:pt>
                <c:pt idx="771">
                  <c:v>0.27290997217212171</c:v>
                </c:pt>
                <c:pt idx="772">
                  <c:v>0.30372575946902469</c:v>
                </c:pt>
                <c:pt idx="773">
                  <c:v>0.30207405115986435</c:v>
                </c:pt>
                <c:pt idx="774">
                  <c:v>0.31647621195767228</c:v>
                </c:pt>
                <c:pt idx="775">
                  <c:v>0.31271905566897928</c:v>
                </c:pt>
                <c:pt idx="776">
                  <c:v>0.30984037855624436</c:v>
                </c:pt>
                <c:pt idx="777">
                  <c:v>0.31133904767302906</c:v>
                </c:pt>
                <c:pt idx="778">
                  <c:v>0.31077333044288785</c:v>
                </c:pt>
                <c:pt idx="779">
                  <c:v>0.28839399283601291</c:v>
                </c:pt>
                <c:pt idx="780">
                  <c:v>0.28654381551918195</c:v>
                </c:pt>
                <c:pt idx="781">
                  <c:v>0.27785270845862808</c:v>
                </c:pt>
                <c:pt idx="782">
                  <c:v>0.27803489173225243</c:v>
                </c:pt>
                <c:pt idx="783">
                  <c:v>0.27597708001433435</c:v>
                </c:pt>
                <c:pt idx="784">
                  <c:v>0.27801921553762915</c:v>
                </c:pt>
                <c:pt idx="785">
                  <c:v>0.25096900643032721</c:v>
                </c:pt>
                <c:pt idx="786">
                  <c:v>0.24952747042691237</c:v>
                </c:pt>
                <c:pt idx="787">
                  <c:v>0.24308939251543002</c:v>
                </c:pt>
                <c:pt idx="788">
                  <c:v>0.26975957541297968</c:v>
                </c:pt>
                <c:pt idx="789">
                  <c:v>0.28336652376896482</c:v>
                </c:pt>
                <c:pt idx="790">
                  <c:v>0.2942741785070801</c:v>
                </c:pt>
                <c:pt idx="791">
                  <c:v>0.31097092836030021</c:v>
                </c:pt>
                <c:pt idx="792">
                  <c:v>0.31815418443457383</c:v>
                </c:pt>
                <c:pt idx="793">
                  <c:v>0.32060338169985325</c:v>
                </c:pt>
                <c:pt idx="794">
                  <c:v>0.32575046538094804</c:v>
                </c:pt>
                <c:pt idx="795">
                  <c:v>0.32079313393864478</c:v>
                </c:pt>
                <c:pt idx="796">
                  <c:v>0.32205484180092275</c:v>
                </c:pt>
                <c:pt idx="797">
                  <c:v>0.32261225333625337</c:v>
                </c:pt>
                <c:pt idx="798">
                  <c:v>0.33552039237929715</c:v>
                </c:pt>
                <c:pt idx="799">
                  <c:v>0.33327022425969222</c:v>
                </c:pt>
                <c:pt idx="800">
                  <c:v>0.34933691681268048</c:v>
                </c:pt>
                <c:pt idx="801">
                  <c:v>0.3459866084099964</c:v>
                </c:pt>
                <c:pt idx="802">
                  <c:v>0.32227726488386133</c:v>
                </c:pt>
                <c:pt idx="803">
                  <c:v>0.32949617949187832</c:v>
                </c:pt>
                <c:pt idx="804">
                  <c:v>0.3178649197595495</c:v>
                </c:pt>
                <c:pt idx="805">
                  <c:v>0.30952934644170649</c:v>
                </c:pt>
                <c:pt idx="806">
                  <c:v>0.31142454963410687</c:v>
                </c:pt>
                <c:pt idx="807">
                  <c:v>0.30956584817469768</c:v>
                </c:pt>
                <c:pt idx="808">
                  <c:v>0.30872125511135895</c:v>
                </c:pt>
                <c:pt idx="809">
                  <c:v>0.31847737691719669</c:v>
                </c:pt>
                <c:pt idx="810">
                  <c:v>0.31987881906724486</c:v>
                </c:pt>
                <c:pt idx="811">
                  <c:v>0.31974011769267496</c:v>
                </c:pt>
                <c:pt idx="812">
                  <c:v>0.32156492479332588</c:v>
                </c:pt>
                <c:pt idx="813">
                  <c:v>0.32921174889302207</c:v>
                </c:pt>
                <c:pt idx="814">
                  <c:v>0.34026259539343345</c:v>
                </c:pt>
                <c:pt idx="815">
                  <c:v>0.34045225487355457</c:v>
                </c:pt>
                <c:pt idx="816">
                  <c:v>0.34467610547077465</c:v>
                </c:pt>
                <c:pt idx="817">
                  <c:v>0.34458085928201987</c:v>
                </c:pt>
                <c:pt idx="818">
                  <c:v>0.32227545292020671</c:v>
                </c:pt>
                <c:pt idx="819">
                  <c:v>0.31340260037294165</c:v>
                </c:pt>
                <c:pt idx="820">
                  <c:v>0.29533344353656354</c:v>
                </c:pt>
                <c:pt idx="821">
                  <c:v>0.28440307839082124</c:v>
                </c:pt>
                <c:pt idx="822">
                  <c:v>0.27716429430293504</c:v>
                </c:pt>
                <c:pt idx="823">
                  <c:v>0.29341902080330834</c:v>
                </c:pt>
                <c:pt idx="824">
                  <c:v>0.29145726812054112</c:v>
                </c:pt>
                <c:pt idx="825">
                  <c:v>0.29215251428705657</c:v>
                </c:pt>
                <c:pt idx="826">
                  <c:v>0.30085637989753838</c:v>
                </c:pt>
                <c:pt idx="827">
                  <c:v>0.30245586048391931</c:v>
                </c:pt>
                <c:pt idx="828">
                  <c:v>0.28438825515846161</c:v>
                </c:pt>
                <c:pt idx="829">
                  <c:v>0.28609451651233192</c:v>
                </c:pt>
                <c:pt idx="830">
                  <c:v>0.26434342303228175</c:v>
                </c:pt>
                <c:pt idx="831">
                  <c:v>0.28014695680266233</c:v>
                </c:pt>
                <c:pt idx="832">
                  <c:v>0.28077852087168487</c:v>
                </c:pt>
                <c:pt idx="833">
                  <c:v>0.27153144630544623</c:v>
                </c:pt>
                <c:pt idx="834">
                  <c:v>0.27613389356650525</c:v>
                </c:pt>
                <c:pt idx="835">
                  <c:v>0.2918424941041764</c:v>
                </c:pt>
                <c:pt idx="836">
                  <c:v>0.29130808690652354</c:v>
                </c:pt>
                <c:pt idx="837">
                  <c:v>0.29130975082454175</c:v>
                </c:pt>
                <c:pt idx="838">
                  <c:v>0.29123462436509479</c:v>
                </c:pt>
                <c:pt idx="839">
                  <c:v>0.31308149132440499</c:v>
                </c:pt>
                <c:pt idx="840">
                  <c:v>0.31707827993864585</c:v>
                </c:pt>
                <c:pt idx="841">
                  <c:v>0.32024872534994586</c:v>
                </c:pt>
                <c:pt idx="842">
                  <c:v>0.31883164735477199</c:v>
                </c:pt>
                <c:pt idx="843">
                  <c:v>0.31870618897831299</c:v>
                </c:pt>
                <c:pt idx="844">
                  <c:v>0.3058401252360875</c:v>
                </c:pt>
                <c:pt idx="845">
                  <c:v>0.30926874755929579</c:v>
                </c:pt>
                <c:pt idx="846">
                  <c:v>0.30335628796268971</c:v>
                </c:pt>
                <c:pt idx="847">
                  <c:v>0.30600676413148215</c:v>
                </c:pt>
                <c:pt idx="848">
                  <c:v>0.31049884144572193</c:v>
                </c:pt>
                <c:pt idx="849">
                  <c:v>0.31009687211741011</c:v>
                </c:pt>
                <c:pt idx="850">
                  <c:v>0.31033656843792007</c:v>
                </c:pt>
                <c:pt idx="851">
                  <c:v>0.30385276530598782</c:v>
                </c:pt>
                <c:pt idx="852">
                  <c:v>0.30649051082384376</c:v>
                </c:pt>
                <c:pt idx="853">
                  <c:v>0.31213382491681235</c:v>
                </c:pt>
                <c:pt idx="854">
                  <c:v>0.3179696808637546</c:v>
                </c:pt>
                <c:pt idx="855">
                  <c:v>0.31817870918289815</c:v>
                </c:pt>
                <c:pt idx="856">
                  <c:v>0.31521577387173255</c:v>
                </c:pt>
                <c:pt idx="857">
                  <c:v>0.32226143547545144</c:v>
                </c:pt>
                <c:pt idx="858">
                  <c:v>0.34894789200095661</c:v>
                </c:pt>
                <c:pt idx="859">
                  <c:v>0.3493485612469801</c:v>
                </c:pt>
                <c:pt idx="860">
                  <c:v>0.34912556675123829</c:v>
                </c:pt>
                <c:pt idx="861">
                  <c:v>0.34060658485553363</c:v>
                </c:pt>
                <c:pt idx="862">
                  <c:v>0.3417400270547658</c:v>
                </c:pt>
                <c:pt idx="863">
                  <c:v>0.34389980392747493</c:v>
                </c:pt>
                <c:pt idx="864">
                  <c:v>0.34480109169530665</c:v>
                </c:pt>
                <c:pt idx="865">
                  <c:v>0.33404758829661735</c:v>
                </c:pt>
                <c:pt idx="866">
                  <c:v>0.33338546151106452</c:v>
                </c:pt>
                <c:pt idx="867">
                  <c:v>0.3395621688940117</c:v>
                </c:pt>
                <c:pt idx="868">
                  <c:v>0.33988721777717112</c:v>
                </c:pt>
                <c:pt idx="869">
                  <c:v>0.31520895207440763</c:v>
                </c:pt>
                <c:pt idx="870">
                  <c:v>0.30449639525507544</c:v>
                </c:pt>
                <c:pt idx="871">
                  <c:v>0.29785312932667884</c:v>
                </c:pt>
                <c:pt idx="872">
                  <c:v>0.32055798858772522</c:v>
                </c:pt>
                <c:pt idx="873">
                  <c:v>0.3201773739315526</c:v>
                </c:pt>
                <c:pt idx="874">
                  <c:v>0.32970149165897256</c:v>
                </c:pt>
                <c:pt idx="875">
                  <c:v>0.32585477264469603</c:v>
                </c:pt>
                <c:pt idx="876">
                  <c:v>0.32868928148585752</c:v>
                </c:pt>
                <c:pt idx="877">
                  <c:v>0.33820860690066229</c:v>
                </c:pt>
                <c:pt idx="878">
                  <c:v>0.33429699974375987</c:v>
                </c:pt>
                <c:pt idx="879">
                  <c:v>0.3452362593296045</c:v>
                </c:pt>
                <c:pt idx="880">
                  <c:v>0.34663950391364384</c:v>
                </c:pt>
                <c:pt idx="881">
                  <c:v>0.34544074324526691</c:v>
                </c:pt>
                <c:pt idx="882">
                  <c:v>0.33656265068452396</c:v>
                </c:pt>
                <c:pt idx="883">
                  <c:v>0.32237639112609195</c:v>
                </c:pt>
                <c:pt idx="884">
                  <c:v>0.31968529337824236</c:v>
                </c:pt>
                <c:pt idx="885">
                  <c:v>0.34956112366284819</c:v>
                </c:pt>
                <c:pt idx="886">
                  <c:v>0.34279105139618382</c:v>
                </c:pt>
                <c:pt idx="887">
                  <c:v>0.33541018730710542</c:v>
                </c:pt>
                <c:pt idx="888">
                  <c:v>0.30977295524135084</c:v>
                </c:pt>
                <c:pt idx="889">
                  <c:v>0.30987020783454056</c:v>
                </c:pt>
                <c:pt idx="890">
                  <c:v>0.30936013702691045</c:v>
                </c:pt>
                <c:pt idx="891">
                  <c:v>0.30941699128348304</c:v>
                </c:pt>
                <c:pt idx="892">
                  <c:v>0.30847421732098801</c:v>
                </c:pt>
                <c:pt idx="893">
                  <c:v>0.2992565477669939</c:v>
                </c:pt>
                <c:pt idx="894">
                  <c:v>0.2950345402061551</c:v>
                </c:pt>
                <c:pt idx="895">
                  <c:v>0.2961041790787437</c:v>
                </c:pt>
                <c:pt idx="896">
                  <c:v>0.29630632611043384</c:v>
                </c:pt>
                <c:pt idx="897">
                  <c:v>0.29234997897148862</c:v>
                </c:pt>
                <c:pt idx="898">
                  <c:v>0.29519174638012635</c:v>
                </c:pt>
                <c:pt idx="899">
                  <c:v>0.3157040894186865</c:v>
                </c:pt>
                <c:pt idx="900">
                  <c:v>0.31574110100769581</c:v>
                </c:pt>
                <c:pt idx="901">
                  <c:v>0.32665807276806663</c:v>
                </c:pt>
                <c:pt idx="902">
                  <c:v>0.30814750880032421</c:v>
                </c:pt>
                <c:pt idx="903">
                  <c:v>0.30116526810345079</c:v>
                </c:pt>
                <c:pt idx="904">
                  <c:v>0.29420704921372864</c:v>
                </c:pt>
                <c:pt idx="905">
                  <c:v>0.29434925401786066</c:v>
                </c:pt>
                <c:pt idx="906">
                  <c:v>0.29699672702012481</c:v>
                </c:pt>
                <c:pt idx="907">
                  <c:v>0.29650405260477464</c:v>
                </c:pt>
                <c:pt idx="908">
                  <c:v>0.29578034284365823</c:v>
                </c:pt>
                <c:pt idx="909">
                  <c:v>0.28519643717098186</c:v>
                </c:pt>
                <c:pt idx="910">
                  <c:v>0.29088213025088744</c:v>
                </c:pt>
                <c:pt idx="911">
                  <c:v>0.29335303045180883</c:v>
                </c:pt>
                <c:pt idx="912">
                  <c:v>0.28859355865010877</c:v>
                </c:pt>
                <c:pt idx="913">
                  <c:v>0.28250963993883804</c:v>
                </c:pt>
                <c:pt idx="914">
                  <c:v>0.29692863161541672</c:v>
                </c:pt>
                <c:pt idx="915">
                  <c:v>0.28426566126579406</c:v>
                </c:pt>
                <c:pt idx="916">
                  <c:v>0.28650075073084247</c:v>
                </c:pt>
                <c:pt idx="917">
                  <c:v>0.28730051645968874</c:v>
                </c:pt>
                <c:pt idx="918">
                  <c:v>0.28765897226828097</c:v>
                </c:pt>
                <c:pt idx="919">
                  <c:v>0.29394352766207993</c:v>
                </c:pt>
                <c:pt idx="920">
                  <c:v>0.30000947166741671</c:v>
                </c:pt>
                <c:pt idx="921">
                  <c:v>0.30170649233142743</c:v>
                </c:pt>
                <c:pt idx="922">
                  <c:v>0.29937478995140998</c:v>
                </c:pt>
                <c:pt idx="923">
                  <c:v>0.29704443742355596</c:v>
                </c:pt>
                <c:pt idx="924">
                  <c:v>0.2925701844424865</c:v>
                </c:pt>
                <c:pt idx="925">
                  <c:v>0.29595929408405125</c:v>
                </c:pt>
                <c:pt idx="926">
                  <c:v>0.29944721144291847</c:v>
                </c:pt>
                <c:pt idx="927">
                  <c:v>0.29833414808700398</c:v>
                </c:pt>
                <c:pt idx="928">
                  <c:v>0.29751260070287383</c:v>
                </c:pt>
                <c:pt idx="929">
                  <c:v>0.28367803334074998</c:v>
                </c:pt>
                <c:pt idx="930">
                  <c:v>0.28520877164405006</c:v>
                </c:pt>
                <c:pt idx="931">
                  <c:v>0.27409026798187142</c:v>
                </c:pt>
                <c:pt idx="932">
                  <c:v>0.2700255882398015</c:v>
                </c:pt>
                <c:pt idx="933">
                  <c:v>0.27035858953548658</c:v>
                </c:pt>
                <c:pt idx="934">
                  <c:v>0.26187786022891196</c:v>
                </c:pt>
                <c:pt idx="935">
                  <c:v>0.26851233389912382</c:v>
                </c:pt>
                <c:pt idx="936">
                  <c:v>0.25953693322777099</c:v>
                </c:pt>
                <c:pt idx="937">
                  <c:v>0.27545318418792231</c:v>
                </c:pt>
                <c:pt idx="938">
                  <c:v>0.27674341904807837</c:v>
                </c:pt>
                <c:pt idx="939">
                  <c:v>0.27632275547066953</c:v>
                </c:pt>
                <c:pt idx="940">
                  <c:v>0.27655806491810481</c:v>
                </c:pt>
                <c:pt idx="941">
                  <c:v>0.27447284599803151</c:v>
                </c:pt>
                <c:pt idx="942">
                  <c:v>0.27446193288560328</c:v>
                </c:pt>
                <c:pt idx="943">
                  <c:v>0.28579670197079066</c:v>
                </c:pt>
                <c:pt idx="944">
                  <c:v>0.26728703883816918</c:v>
                </c:pt>
                <c:pt idx="945">
                  <c:v>0.25461888798681093</c:v>
                </c:pt>
                <c:pt idx="946">
                  <c:v>0.24754870951664693</c:v>
                </c:pt>
                <c:pt idx="947">
                  <c:v>0.25560499921829838</c:v>
                </c:pt>
                <c:pt idx="948">
                  <c:v>0.25281301695790148</c:v>
                </c:pt>
                <c:pt idx="949">
                  <c:v>0.25359052056628256</c:v>
                </c:pt>
                <c:pt idx="950">
                  <c:v>0.26574558753228694</c:v>
                </c:pt>
                <c:pt idx="951">
                  <c:v>0.26032316311960702</c:v>
                </c:pt>
                <c:pt idx="952">
                  <c:v>0.26945992471787189</c:v>
                </c:pt>
                <c:pt idx="953">
                  <c:v>0.28146865035870788</c:v>
                </c:pt>
                <c:pt idx="954">
                  <c:v>0.28487936749280834</c:v>
                </c:pt>
                <c:pt idx="955">
                  <c:v>0.31373617134328458</c:v>
                </c:pt>
                <c:pt idx="956">
                  <c:v>0.31604624306359885</c:v>
                </c:pt>
                <c:pt idx="957">
                  <c:v>0.31885066417232172</c:v>
                </c:pt>
                <c:pt idx="958">
                  <c:v>0.31863608182394071</c:v>
                </c:pt>
                <c:pt idx="959">
                  <c:v>0.31677664114568388</c:v>
                </c:pt>
                <c:pt idx="960">
                  <c:v>0.32273772597860018</c:v>
                </c:pt>
                <c:pt idx="961">
                  <c:v>0.32757914044595471</c:v>
                </c:pt>
                <c:pt idx="962">
                  <c:v>0.33235476083316506</c:v>
                </c:pt>
                <c:pt idx="963">
                  <c:v>0.33506485382934281</c:v>
                </c:pt>
                <c:pt idx="964">
                  <c:v>0.33544290737533428</c:v>
                </c:pt>
                <c:pt idx="965">
                  <c:v>0.32813283812129596</c:v>
                </c:pt>
                <c:pt idx="966">
                  <c:v>0.33021658938905396</c:v>
                </c:pt>
                <c:pt idx="967">
                  <c:v>0.30862063649632804</c:v>
                </c:pt>
                <c:pt idx="968">
                  <c:v>0.30807379733489498</c:v>
                </c:pt>
                <c:pt idx="969">
                  <c:v>0.3077259039261393</c:v>
                </c:pt>
                <c:pt idx="970">
                  <c:v>0.30190295427617897</c:v>
                </c:pt>
                <c:pt idx="971">
                  <c:v>0.3018191812635812</c:v>
                </c:pt>
                <c:pt idx="972">
                  <c:v>0.32033334633540139</c:v>
                </c:pt>
                <c:pt idx="973">
                  <c:v>0.30775922887352752</c:v>
                </c:pt>
                <c:pt idx="974">
                  <c:v>0.30913189345291225</c:v>
                </c:pt>
                <c:pt idx="975">
                  <c:v>0.32252123922259213</c:v>
                </c:pt>
                <c:pt idx="976">
                  <c:v>0.32314616854079548</c:v>
                </c:pt>
                <c:pt idx="977">
                  <c:v>0.30794865888583395</c:v>
                </c:pt>
                <c:pt idx="978">
                  <c:v>0.30547358928424334</c:v>
                </c:pt>
                <c:pt idx="979">
                  <c:v>0.32025457191143242</c:v>
                </c:pt>
                <c:pt idx="980">
                  <c:v>0.31103996553397834</c:v>
                </c:pt>
                <c:pt idx="981">
                  <c:v>0.30831322307429126</c:v>
                </c:pt>
                <c:pt idx="982">
                  <c:v>0.30243382779310235</c:v>
                </c:pt>
                <c:pt idx="983">
                  <c:v>0.29096485590834675</c:v>
                </c:pt>
                <c:pt idx="984">
                  <c:v>0.30508530374901771</c:v>
                </c:pt>
                <c:pt idx="985">
                  <c:v>0.28740096105260965</c:v>
                </c:pt>
                <c:pt idx="986">
                  <c:v>0.28129012950677657</c:v>
                </c:pt>
                <c:pt idx="987">
                  <c:v>0.28225247757080552</c:v>
                </c:pt>
                <c:pt idx="988">
                  <c:v>0.29283948095240048</c:v>
                </c:pt>
                <c:pt idx="989">
                  <c:v>0.30639224429772643</c:v>
                </c:pt>
                <c:pt idx="990">
                  <c:v>0.28881009758976556</c:v>
                </c:pt>
                <c:pt idx="991">
                  <c:v>0.28973412354937811</c:v>
                </c:pt>
                <c:pt idx="992">
                  <c:v>0.28815629961853556</c:v>
                </c:pt>
                <c:pt idx="993">
                  <c:v>0.2941322210365202</c:v>
                </c:pt>
                <c:pt idx="994">
                  <c:v>0.29414990136147962</c:v>
                </c:pt>
                <c:pt idx="995">
                  <c:v>0.29531034246637788</c:v>
                </c:pt>
                <c:pt idx="996">
                  <c:v>0.29584406011653164</c:v>
                </c:pt>
                <c:pt idx="997">
                  <c:v>0.29839334917933963</c:v>
                </c:pt>
                <c:pt idx="998">
                  <c:v>0.30659925929347287</c:v>
                </c:pt>
                <c:pt idx="999">
                  <c:v>0.32058298060052182</c:v>
                </c:pt>
                <c:pt idx="1000">
                  <c:v>0.32085134405736349</c:v>
                </c:pt>
                <c:pt idx="1001">
                  <c:v>0.32214725198307748</c:v>
                </c:pt>
                <c:pt idx="1002">
                  <c:v>0.30708196976913182</c:v>
                </c:pt>
                <c:pt idx="1003">
                  <c:v>0.30956885569056253</c:v>
                </c:pt>
                <c:pt idx="1004">
                  <c:v>0.30853576591327952</c:v>
                </c:pt>
                <c:pt idx="1005">
                  <c:v>0.29111131157411008</c:v>
                </c:pt>
                <c:pt idx="1006">
                  <c:v>0.29924467006096656</c:v>
                </c:pt>
                <c:pt idx="1007">
                  <c:v>0.30981968406761845</c:v>
                </c:pt>
                <c:pt idx="1008">
                  <c:v>0.34201094949560007</c:v>
                </c:pt>
                <c:pt idx="1009">
                  <c:v>0.36097596299413065</c:v>
                </c:pt>
                <c:pt idx="1010">
                  <c:v>0.38797129720144963</c:v>
                </c:pt>
                <c:pt idx="1011">
                  <c:v>0.42772737209978118</c:v>
                </c:pt>
                <c:pt idx="1012">
                  <c:v>0.44323063353471198</c:v>
                </c:pt>
                <c:pt idx="1013">
                  <c:v>0.47253408039669886</c:v>
                </c:pt>
                <c:pt idx="1014">
                  <c:v>0.47202916959588187</c:v>
                </c:pt>
                <c:pt idx="1015">
                  <c:v>0.48641918818203206</c:v>
                </c:pt>
                <c:pt idx="1016">
                  <c:v>0.50434514352314341</c:v>
                </c:pt>
                <c:pt idx="1017">
                  <c:v>0.5202590800812269</c:v>
                </c:pt>
                <c:pt idx="1018">
                  <c:v>0.5283743784847551</c:v>
                </c:pt>
                <c:pt idx="1019">
                  <c:v>0.54750981486977035</c:v>
                </c:pt>
                <c:pt idx="1020">
                  <c:v>0.54958876673351575</c:v>
                </c:pt>
                <c:pt idx="1021">
                  <c:v>0.55899185622836944</c:v>
                </c:pt>
                <c:pt idx="1022">
                  <c:v>0.56219297323144835</c:v>
                </c:pt>
                <c:pt idx="1023">
                  <c:v>0.55958068634536862</c:v>
                </c:pt>
                <c:pt idx="1024">
                  <c:v>0.55736176196081033</c:v>
                </c:pt>
                <c:pt idx="1025">
                  <c:v>0.54939333342250007</c:v>
                </c:pt>
                <c:pt idx="1026">
                  <c:v>0.54790102025015941</c:v>
                </c:pt>
                <c:pt idx="1027">
                  <c:v>0.54784460918202771</c:v>
                </c:pt>
                <c:pt idx="1028">
                  <c:v>0.5221085689753151</c:v>
                </c:pt>
                <c:pt idx="1029">
                  <c:v>0.48280150225622559</c:v>
                </c:pt>
                <c:pt idx="1030">
                  <c:v>0.45982520431459734</c:v>
                </c:pt>
                <c:pt idx="1031">
                  <c:v>0.42943678322099149</c:v>
                </c:pt>
                <c:pt idx="1032">
                  <c:v>0.40329417647952975</c:v>
                </c:pt>
                <c:pt idx="1033">
                  <c:v>0.35678966649540483</c:v>
                </c:pt>
                <c:pt idx="1034">
                  <c:v>0.32316370138760653</c:v>
                </c:pt>
                <c:pt idx="1035">
                  <c:v>0.28221507930091699</c:v>
                </c:pt>
                <c:pt idx="1036">
                  <c:v>0.14694546498333716</c:v>
                </c:pt>
                <c:pt idx="1037">
                  <c:v>0.11579672333666011</c:v>
                </c:pt>
                <c:pt idx="1038">
                  <c:v>0.1211492690858663</c:v>
                </c:pt>
                <c:pt idx="1039">
                  <c:v>0.12159090746773253</c:v>
                </c:pt>
                <c:pt idx="1040">
                  <c:v>0.13992829467139395</c:v>
                </c:pt>
                <c:pt idx="1041">
                  <c:v>0.14102877744958928</c:v>
                </c:pt>
                <c:pt idx="1042">
                  <c:v>0.15315835619523607</c:v>
                </c:pt>
                <c:pt idx="1043">
                  <c:v>0.16131708980082837</c:v>
                </c:pt>
                <c:pt idx="1044">
                  <c:v>0.16264831298746443</c:v>
                </c:pt>
                <c:pt idx="1045">
                  <c:v>0.16212974706283056</c:v>
                </c:pt>
                <c:pt idx="1046">
                  <c:v>0.16291470009402984</c:v>
                </c:pt>
                <c:pt idx="1047">
                  <c:v>0.16683086654476259</c:v>
                </c:pt>
                <c:pt idx="1048">
                  <c:v>0.16591459560401645</c:v>
                </c:pt>
                <c:pt idx="1049">
                  <c:v>0.16870813245843394</c:v>
                </c:pt>
                <c:pt idx="1050">
                  <c:v>0.18066521910105279</c:v>
                </c:pt>
                <c:pt idx="1051">
                  <c:v>0.18141224812480186</c:v>
                </c:pt>
                <c:pt idx="1052">
                  <c:v>0.34178700340390999</c:v>
                </c:pt>
                <c:pt idx="1053">
                  <c:v>0.42258321578841712</c:v>
                </c:pt>
                <c:pt idx="1054">
                  <c:v>0.4608472917875383</c:v>
                </c:pt>
                <c:pt idx="1055">
                  <c:v>0.49855935379568328</c:v>
                </c:pt>
                <c:pt idx="1056">
                  <c:v>0.51216689905936363</c:v>
                </c:pt>
                <c:pt idx="1057">
                  <c:v>0.54918366045144862</c:v>
                </c:pt>
                <c:pt idx="1058">
                  <c:v>0.60465027706501717</c:v>
                </c:pt>
                <c:pt idx="1059">
                  <c:v>0.63028766298954164</c:v>
                </c:pt>
                <c:pt idx="1060">
                  <c:v>0.65110032380164384</c:v>
                </c:pt>
                <c:pt idx="1061">
                  <c:v>0.68296128653894528</c:v>
                </c:pt>
                <c:pt idx="1062">
                  <c:v>0.6997388532288229</c:v>
                </c:pt>
                <c:pt idx="1063">
                  <c:v>0.73073140820090066</c:v>
                </c:pt>
                <c:pt idx="1064">
                  <c:v>0.72432322090350132</c:v>
                </c:pt>
                <c:pt idx="1065">
                  <c:v>0.72610364413605766</c:v>
                </c:pt>
                <c:pt idx="1066">
                  <c:v>0.71903847646358132</c:v>
                </c:pt>
                <c:pt idx="1067">
                  <c:v>0.70971318046710252</c:v>
                </c:pt>
                <c:pt idx="1068">
                  <c:v>0.69424839084428125</c:v>
                </c:pt>
                <c:pt idx="1069">
                  <c:v>0.69070675848929097</c:v>
                </c:pt>
                <c:pt idx="1070">
                  <c:v>0.68855542214549381</c:v>
                </c:pt>
                <c:pt idx="1071">
                  <c:v>0.66785798560743981</c:v>
                </c:pt>
                <c:pt idx="1072">
                  <c:v>0.63367770382565758</c:v>
                </c:pt>
                <c:pt idx="1073">
                  <c:v>0.63010787512074218</c:v>
                </c:pt>
                <c:pt idx="1074">
                  <c:v>0.60913257844165081</c:v>
                </c:pt>
                <c:pt idx="1075">
                  <c:v>0.5877486485520933</c:v>
                </c:pt>
                <c:pt idx="1076">
                  <c:v>0.55615473417012351</c:v>
                </c:pt>
                <c:pt idx="1077">
                  <c:v>0.51223673758838739</c:v>
                </c:pt>
                <c:pt idx="1078">
                  <c:v>0.48716283835041402</c:v>
                </c:pt>
                <c:pt idx="1079">
                  <c:v>0.42891058687052147</c:v>
                </c:pt>
                <c:pt idx="1080">
                  <c:v>0.33605801445370004</c:v>
                </c:pt>
                <c:pt idx="1081">
                  <c:v>0.29270104913112832</c:v>
                </c:pt>
                <c:pt idx="1082">
                  <c:v>0.28214188950374247</c:v>
                </c:pt>
                <c:pt idx="1083">
                  <c:v>0.28122025698776548</c:v>
                </c:pt>
                <c:pt idx="1084">
                  <c:v>0.28180585137600289</c:v>
                </c:pt>
                <c:pt idx="1085">
                  <c:v>0.29051312214260006</c:v>
                </c:pt>
                <c:pt idx="1086">
                  <c:v>0.30419273041602807</c:v>
                </c:pt>
                <c:pt idx="1087">
                  <c:v>0.31485287884907126</c:v>
                </c:pt>
                <c:pt idx="1088">
                  <c:v>0.32554902313784273</c:v>
                </c:pt>
                <c:pt idx="1089">
                  <c:v>0.32393347746926215</c:v>
                </c:pt>
                <c:pt idx="1090">
                  <c:v>0.32770160473067161</c:v>
                </c:pt>
                <c:pt idx="1091">
                  <c:v>0.32204261367462433</c:v>
                </c:pt>
                <c:pt idx="1092">
                  <c:v>0.31926886955286699</c:v>
                </c:pt>
                <c:pt idx="1093">
                  <c:v>0.30635554119451774</c:v>
                </c:pt>
                <c:pt idx="1094">
                  <c:v>0.31932777968187276</c:v>
                </c:pt>
                <c:pt idx="1095">
                  <c:v>0.31866086861718496</c:v>
                </c:pt>
                <c:pt idx="1096">
                  <c:v>0.3206081780388374</c:v>
                </c:pt>
                <c:pt idx="1097">
                  <c:v>0.33491370451887764</c:v>
                </c:pt>
                <c:pt idx="1098">
                  <c:v>0.34300304559444034</c:v>
                </c:pt>
                <c:pt idx="1099">
                  <c:v>0.34092895564744363</c:v>
                </c:pt>
                <c:pt idx="1100">
                  <c:v>0.34481185258974256</c:v>
                </c:pt>
                <c:pt idx="1101">
                  <c:v>0.34007821807390354</c:v>
                </c:pt>
                <c:pt idx="1102">
                  <c:v>0.3384037224727855</c:v>
                </c:pt>
                <c:pt idx="1103">
                  <c:v>0.33808272006523937</c:v>
                </c:pt>
                <c:pt idx="1104">
                  <c:v>0.33911144221177802</c:v>
                </c:pt>
                <c:pt idx="1105">
                  <c:v>0.33545490739775052</c:v>
                </c:pt>
                <c:pt idx="1106">
                  <c:v>0.34316457303796966</c:v>
                </c:pt>
                <c:pt idx="1107">
                  <c:v>0.35539027322426836</c:v>
                </c:pt>
                <c:pt idx="1108">
                  <c:v>0.35472348091020162</c:v>
                </c:pt>
                <c:pt idx="1109">
                  <c:v>0.35365305542906939</c:v>
                </c:pt>
                <c:pt idx="1110">
                  <c:v>0.35319199213402874</c:v>
                </c:pt>
                <c:pt idx="1111">
                  <c:v>0.34691418055812584</c:v>
                </c:pt>
                <c:pt idx="1112">
                  <c:v>0.35923636401025838</c:v>
                </c:pt>
                <c:pt idx="1113">
                  <c:v>0.35527142250929256</c:v>
                </c:pt>
                <c:pt idx="1114">
                  <c:v>0.36096972992018983</c:v>
                </c:pt>
                <c:pt idx="1115">
                  <c:v>0.36031892344367999</c:v>
                </c:pt>
                <c:pt idx="1116">
                  <c:v>0.35049590933638519</c:v>
                </c:pt>
                <c:pt idx="1117">
                  <c:v>0.34980631584206073</c:v>
                </c:pt>
                <c:pt idx="1118">
                  <c:v>0.33964674707346931</c:v>
                </c:pt>
                <c:pt idx="1119">
                  <c:v>0.33893252692990927</c:v>
                </c:pt>
                <c:pt idx="1120">
                  <c:v>0.34033620323500896</c:v>
                </c:pt>
                <c:pt idx="1121">
                  <c:v>0.33609451644216559</c:v>
                </c:pt>
                <c:pt idx="1122">
                  <c:v>0.34547393553275546</c:v>
                </c:pt>
                <c:pt idx="1123">
                  <c:v>0.34063466668318082</c:v>
                </c:pt>
                <c:pt idx="1124">
                  <c:v>0.35436994530876692</c:v>
                </c:pt>
                <c:pt idx="1125">
                  <c:v>0.37773056952976825</c:v>
                </c:pt>
                <c:pt idx="1126">
                  <c:v>0.37652158567348271</c:v>
                </c:pt>
                <c:pt idx="1127">
                  <c:v>0.37645733499454065</c:v>
                </c:pt>
                <c:pt idx="1128">
                  <c:v>0.38432644460428717</c:v>
                </c:pt>
                <c:pt idx="1129">
                  <c:v>0.38566264915747689</c:v>
                </c:pt>
                <c:pt idx="1130">
                  <c:v>0.37580417480915207</c:v>
                </c:pt>
                <c:pt idx="1131">
                  <c:v>0.38156120873884314</c:v>
                </c:pt>
                <c:pt idx="1132">
                  <c:v>0.39082435738526516</c:v>
                </c:pt>
                <c:pt idx="1133">
                  <c:v>0.39193980692226649</c:v>
                </c:pt>
                <c:pt idx="1134">
                  <c:v>0.38951835367052695</c:v>
                </c:pt>
                <c:pt idx="1135">
                  <c:v>0.39416646832743346</c:v>
                </c:pt>
                <c:pt idx="1136">
                  <c:v>0.38950443872192447</c:v>
                </c:pt>
                <c:pt idx="1137">
                  <c:v>0.37712537026333731</c:v>
                </c:pt>
                <c:pt idx="1138">
                  <c:v>0.37963579530855812</c:v>
                </c:pt>
                <c:pt idx="1139">
                  <c:v>0.38454620056497163</c:v>
                </c:pt>
                <c:pt idx="1140">
                  <c:v>0.38637617849011147</c:v>
                </c:pt>
                <c:pt idx="1141">
                  <c:v>0.38307136256794205</c:v>
                </c:pt>
                <c:pt idx="1142">
                  <c:v>0.37287759977541052</c:v>
                </c:pt>
                <c:pt idx="1143">
                  <c:v>0.38379587120961045</c:v>
                </c:pt>
                <c:pt idx="1144">
                  <c:v>0.38022667305770019</c:v>
                </c:pt>
                <c:pt idx="1145">
                  <c:v>0.37486461404813548</c:v>
                </c:pt>
                <c:pt idx="1146">
                  <c:v>0.3692561797637211</c:v>
                </c:pt>
                <c:pt idx="1147">
                  <c:v>0.36237256588849243</c:v>
                </c:pt>
                <c:pt idx="1148">
                  <c:v>0.34671547659383228</c:v>
                </c:pt>
                <c:pt idx="1149">
                  <c:v>0.35374492190464696</c:v>
                </c:pt>
                <c:pt idx="1150">
                  <c:v>0.34494144881617889</c:v>
                </c:pt>
                <c:pt idx="1151">
                  <c:v>0.34750448270867529</c:v>
                </c:pt>
                <c:pt idx="1152">
                  <c:v>0.33989484946320525</c:v>
                </c:pt>
                <c:pt idx="1153">
                  <c:v>0.33882120057633341</c:v>
                </c:pt>
                <c:pt idx="1154">
                  <c:v>0.31648552859944984</c:v>
                </c:pt>
                <c:pt idx="1155">
                  <c:v>0.29056922468012386</c:v>
                </c:pt>
                <c:pt idx="1156">
                  <c:v>0.30247971350137565</c:v>
                </c:pt>
                <c:pt idx="1157">
                  <c:v>0.29474687770452584</c:v>
                </c:pt>
                <c:pt idx="1158">
                  <c:v>0.29330606018634425</c:v>
                </c:pt>
                <c:pt idx="1159">
                  <c:v>0.29343415327114514</c:v>
                </c:pt>
                <c:pt idx="1160">
                  <c:v>0.32411350578361053</c:v>
                </c:pt>
                <c:pt idx="1161">
                  <c:v>0.34286401815332435</c:v>
                </c:pt>
                <c:pt idx="1162">
                  <c:v>0.33587348916199189</c:v>
                </c:pt>
                <c:pt idx="1163">
                  <c:v>0.34229334861959626</c:v>
                </c:pt>
                <c:pt idx="1164">
                  <c:v>0.34452000863522408</c:v>
                </c:pt>
                <c:pt idx="1165">
                  <c:v>0.34308607726103818</c:v>
                </c:pt>
                <c:pt idx="1166">
                  <c:v>0.3449493769342365</c:v>
                </c:pt>
                <c:pt idx="1167">
                  <c:v>0.36060931106752148</c:v>
                </c:pt>
                <c:pt idx="1168">
                  <c:v>0.35761792240770568</c:v>
                </c:pt>
                <c:pt idx="1169">
                  <c:v>0.35644562984274142</c:v>
                </c:pt>
                <c:pt idx="1170">
                  <c:v>0.35366611039802071</c:v>
                </c:pt>
                <c:pt idx="1171">
                  <c:v>0.35315978618562893</c:v>
                </c:pt>
                <c:pt idx="1172">
                  <c:v>0.35084186119626831</c:v>
                </c:pt>
                <c:pt idx="1173">
                  <c:v>0.33863676220614491</c:v>
                </c:pt>
                <c:pt idx="1174">
                  <c:v>0.341219148157626</c:v>
                </c:pt>
                <c:pt idx="1175">
                  <c:v>0.35329080871542579</c:v>
                </c:pt>
                <c:pt idx="1176">
                  <c:v>0.35296491606301994</c:v>
                </c:pt>
                <c:pt idx="1177">
                  <c:v>0.35035542135470671</c:v>
                </c:pt>
                <c:pt idx="1178">
                  <c:v>0.37511287776734087</c:v>
                </c:pt>
                <c:pt idx="1179">
                  <c:v>0.38620546151856389</c:v>
                </c:pt>
                <c:pt idx="1180">
                  <c:v>0.3963688490128226</c:v>
                </c:pt>
                <c:pt idx="1181">
                  <c:v>0.39176292533625678</c:v>
                </c:pt>
                <c:pt idx="1182">
                  <c:v>0.39202493431219249</c:v>
                </c:pt>
                <c:pt idx="1183">
                  <c:v>0.38402270938419836</c:v>
                </c:pt>
                <c:pt idx="1184">
                  <c:v>0.39137143435403127</c:v>
                </c:pt>
                <c:pt idx="1185">
                  <c:v>0.38941888276577774</c:v>
                </c:pt>
                <c:pt idx="1186">
                  <c:v>0.38286706236755519</c:v>
                </c:pt>
                <c:pt idx="1187">
                  <c:v>0.3839536125391132</c:v>
                </c:pt>
                <c:pt idx="1188">
                  <c:v>0.38663310630260844</c:v>
                </c:pt>
                <c:pt idx="1189">
                  <c:v>0.38645527787079748</c:v>
                </c:pt>
                <c:pt idx="1190">
                  <c:v>0.37149878338969983</c:v>
                </c:pt>
                <c:pt idx="1191">
                  <c:v>0.3609836026746478</c:v>
                </c:pt>
                <c:pt idx="1192">
                  <c:v>0.35871173830493752</c:v>
                </c:pt>
                <c:pt idx="1193">
                  <c:v>0.36977503142302576</c:v>
                </c:pt>
                <c:pt idx="1194">
                  <c:v>0.36412915274726654</c:v>
                </c:pt>
                <c:pt idx="1195">
                  <c:v>0.36123794169886414</c:v>
                </c:pt>
                <c:pt idx="1196">
                  <c:v>0.36190079031331129</c:v>
                </c:pt>
                <c:pt idx="1197">
                  <c:v>0.35561425506572536</c:v>
                </c:pt>
                <c:pt idx="1198">
                  <c:v>0.3526628719549364</c:v>
                </c:pt>
                <c:pt idx="1199">
                  <c:v>0.34623193942781361</c:v>
                </c:pt>
                <c:pt idx="1200">
                  <c:v>0.393827138545436</c:v>
                </c:pt>
                <c:pt idx="1201">
                  <c:v>0.42315901146007096</c:v>
                </c:pt>
                <c:pt idx="1202">
                  <c:v>0.44351391296195741</c:v>
                </c:pt>
                <c:pt idx="1203">
                  <c:v>0.47572783066575902</c:v>
                </c:pt>
                <c:pt idx="1204">
                  <c:v>0.49255658858288642</c:v>
                </c:pt>
                <c:pt idx="1205">
                  <c:v>0.51138280103096001</c:v>
                </c:pt>
                <c:pt idx="1206">
                  <c:v>0.51612809546200911</c:v>
                </c:pt>
                <c:pt idx="1207">
                  <c:v>0.5283341944769967</c:v>
                </c:pt>
                <c:pt idx="1208">
                  <c:v>0.52753639840612065</c:v>
                </c:pt>
                <c:pt idx="1209">
                  <c:v>0.51589081117686075</c:v>
                </c:pt>
                <c:pt idx="1210">
                  <c:v>0.49640900265563415</c:v>
                </c:pt>
                <c:pt idx="1211">
                  <c:v>0.50003809078137351</c:v>
                </c:pt>
                <c:pt idx="1212">
                  <c:v>0.51110590103663844</c:v>
                </c:pt>
                <c:pt idx="1213">
                  <c:v>0.51486760018363276</c:v>
                </c:pt>
                <c:pt idx="1214">
                  <c:v>0.51784049513865182</c:v>
                </c:pt>
                <c:pt idx="1215">
                  <c:v>0.51676473178934645</c:v>
                </c:pt>
                <c:pt idx="1216">
                  <c:v>0.51247036150027736</c:v>
                </c:pt>
                <c:pt idx="1217">
                  <c:v>0.52108744440600963</c:v>
                </c:pt>
                <c:pt idx="1218">
                  <c:v>0.528901850990384</c:v>
                </c:pt>
                <c:pt idx="1219">
                  <c:v>0.51319038749410495</c:v>
                </c:pt>
                <c:pt idx="1220">
                  <c:v>0.48005154113760484</c:v>
                </c:pt>
                <c:pt idx="1221">
                  <c:v>0.42926798705048425</c:v>
                </c:pt>
                <c:pt idx="1222">
                  <c:v>0.41118963507068362</c:v>
                </c:pt>
                <c:pt idx="1223">
                  <c:v>0.41766742837692</c:v>
                </c:pt>
                <c:pt idx="1224">
                  <c:v>0.38483344565875816</c:v>
                </c:pt>
                <c:pt idx="1225">
                  <c:v>0.3422331109941753</c:v>
                </c:pt>
                <c:pt idx="1226">
                  <c:v>0.32859834460009957</c:v>
                </c:pt>
                <c:pt idx="1227">
                  <c:v>0.31699427165915145</c:v>
                </c:pt>
                <c:pt idx="1228">
                  <c:v>0.24310844184091895</c:v>
                </c:pt>
                <c:pt idx="1229">
                  <c:v>0.19317941182722528</c:v>
                </c:pt>
                <c:pt idx="1230">
                  <c:v>0.1924615364921555</c:v>
                </c:pt>
                <c:pt idx="1231">
                  <c:v>0.19413768615713808</c:v>
                </c:pt>
                <c:pt idx="1232">
                  <c:v>0.20510649361242711</c:v>
                </c:pt>
                <c:pt idx="1233">
                  <c:v>0.20418738633515027</c:v>
                </c:pt>
                <c:pt idx="1234">
                  <c:v>0.20580707908979951</c:v>
                </c:pt>
                <c:pt idx="1235">
                  <c:v>0.21060632565355489</c:v>
                </c:pt>
                <c:pt idx="1236">
                  <c:v>0.20798061019343725</c:v>
                </c:pt>
                <c:pt idx="1237">
                  <c:v>0.21182029211240835</c:v>
                </c:pt>
                <c:pt idx="1238">
                  <c:v>0.20916637769057672</c:v>
                </c:pt>
                <c:pt idx="1239">
                  <c:v>0.20880970990228187</c:v>
                </c:pt>
                <c:pt idx="1240">
                  <c:v>0.21179069651555071</c:v>
                </c:pt>
                <c:pt idx="1241">
                  <c:v>0.21233090585022191</c:v>
                </c:pt>
                <c:pt idx="1242">
                  <c:v>0.20799483568403021</c:v>
                </c:pt>
                <c:pt idx="1243">
                  <c:v>0.20797125693288174</c:v>
                </c:pt>
                <c:pt idx="1244">
                  <c:v>0.21926817509530441</c:v>
                </c:pt>
                <c:pt idx="1245">
                  <c:v>0.27814254785788073</c:v>
                </c:pt>
                <c:pt idx="1246">
                  <c:v>0.34401380712413304</c:v>
                </c:pt>
                <c:pt idx="1247">
                  <c:v>0.38839812360554532</c:v>
                </c:pt>
                <c:pt idx="1248">
                  <c:v>0.3877606548401476</c:v>
                </c:pt>
                <c:pt idx="1249">
                  <c:v>0.42426387274553667</c:v>
                </c:pt>
                <c:pt idx="1250">
                  <c:v>0.45935500846461047</c:v>
                </c:pt>
                <c:pt idx="1251">
                  <c:v>0.47874666167424734</c:v>
                </c:pt>
                <c:pt idx="1252">
                  <c:v>0.49980935147695871</c:v>
                </c:pt>
                <c:pt idx="1253">
                  <c:v>0.5349433476731853</c:v>
                </c:pt>
                <c:pt idx="1254">
                  <c:v>0.53686931756667067</c:v>
                </c:pt>
                <c:pt idx="1255">
                  <c:v>0.55334835495146684</c:v>
                </c:pt>
                <c:pt idx="1256">
                  <c:v>0.55172721012973802</c:v>
                </c:pt>
                <c:pt idx="1257">
                  <c:v>0.55785644894098307</c:v>
                </c:pt>
                <c:pt idx="1258">
                  <c:v>0.55104947452702246</c:v>
                </c:pt>
                <c:pt idx="1259">
                  <c:v>0.55770762563511134</c:v>
                </c:pt>
                <c:pt idx="1260">
                  <c:v>0.55198570106892486</c:v>
                </c:pt>
                <c:pt idx="1261">
                  <c:v>0.54318289735415626</c:v>
                </c:pt>
                <c:pt idx="1262">
                  <c:v>0.51975220863561544</c:v>
                </c:pt>
                <c:pt idx="1263">
                  <c:v>0.51064574646502692</c:v>
                </c:pt>
                <c:pt idx="1264">
                  <c:v>0.50804030364037578</c:v>
                </c:pt>
                <c:pt idx="1265">
                  <c:v>0.50631252378220204</c:v>
                </c:pt>
                <c:pt idx="1266">
                  <c:v>0.49158146367529854</c:v>
                </c:pt>
                <c:pt idx="1267">
                  <c:v>0.4629676251503495</c:v>
                </c:pt>
                <c:pt idx="1268">
                  <c:v>0.453557063876246</c:v>
                </c:pt>
                <c:pt idx="1269">
                  <c:v>0.43835066022287861</c:v>
                </c:pt>
                <c:pt idx="1270">
                  <c:v>0.39586462226558583</c:v>
                </c:pt>
                <c:pt idx="1271">
                  <c:v>0.3693206783558089</c:v>
                </c:pt>
                <c:pt idx="1272">
                  <c:v>0.31531026217829117</c:v>
                </c:pt>
                <c:pt idx="1273">
                  <c:v>0.28834212730952624</c:v>
                </c:pt>
                <c:pt idx="1274">
                  <c:v>0.27901937015239281</c:v>
                </c:pt>
                <c:pt idx="1275">
                  <c:v>0.28194699243101035</c:v>
                </c:pt>
                <c:pt idx="1276">
                  <c:v>0.27942652737073437</c:v>
                </c:pt>
                <c:pt idx="1277">
                  <c:v>0.28472700817904667</c:v>
                </c:pt>
                <c:pt idx="1278">
                  <c:v>0.27326819556279697</c:v>
                </c:pt>
                <c:pt idx="1279">
                  <c:v>0.29621874802865544</c:v>
                </c:pt>
                <c:pt idx="1280">
                  <c:v>0.30403770469185309</c:v>
                </c:pt>
                <c:pt idx="1281">
                  <c:v>0.30617687171400043</c:v>
                </c:pt>
                <c:pt idx="1282">
                  <c:v>0.30834543529737402</c:v>
                </c:pt>
                <c:pt idx="1283">
                  <c:v>0.30415089661399969</c:v>
                </c:pt>
                <c:pt idx="1284">
                  <c:v>0.31055276334355381</c:v>
                </c:pt>
                <c:pt idx="1285">
                  <c:v>0.30696222174359472</c:v>
                </c:pt>
                <c:pt idx="1286">
                  <c:v>0.33581220722616939</c:v>
                </c:pt>
                <c:pt idx="1287">
                  <c:v>0.33660593178892018</c:v>
                </c:pt>
                <c:pt idx="1288">
                  <c:v>0.32459985135895442</c:v>
                </c:pt>
                <c:pt idx="1289">
                  <c:v>0.32549815701670876</c:v>
                </c:pt>
                <c:pt idx="1290">
                  <c:v>0.31891199452284741</c:v>
                </c:pt>
                <c:pt idx="1291">
                  <c:v>0.3341247915092353</c:v>
                </c:pt>
                <c:pt idx="1292">
                  <c:v>0.34340446772145466</c:v>
                </c:pt>
                <c:pt idx="1293">
                  <c:v>0.34222712539969286</c:v>
                </c:pt>
                <c:pt idx="1294">
                  <c:v>0.34689752725441575</c:v>
                </c:pt>
                <c:pt idx="1295">
                  <c:v>0.35521481282830841</c:v>
                </c:pt>
                <c:pt idx="1296">
                  <c:v>0.35371648906402497</c:v>
                </c:pt>
                <c:pt idx="1297">
                  <c:v>0.35644614452247952</c:v>
                </c:pt>
                <c:pt idx="1298">
                  <c:v>0.35253131019138156</c:v>
                </c:pt>
                <c:pt idx="1299">
                  <c:v>0.35011282484762757</c:v>
                </c:pt>
                <c:pt idx="1300">
                  <c:v>0.34998283868356</c:v>
                </c:pt>
                <c:pt idx="1301">
                  <c:v>0.35087687034252663</c:v>
                </c:pt>
                <c:pt idx="1302">
                  <c:v>0.35255297615444775</c:v>
                </c:pt>
                <c:pt idx="1303">
                  <c:v>0.34687059871285769</c:v>
                </c:pt>
                <c:pt idx="1304">
                  <c:v>0.34507900417095305</c:v>
                </c:pt>
                <c:pt idx="1305">
                  <c:v>0.34416339475125551</c:v>
                </c:pt>
                <c:pt idx="1306">
                  <c:v>0.35268310136280506</c:v>
                </c:pt>
                <c:pt idx="1307">
                  <c:v>0.35015098402826861</c:v>
                </c:pt>
                <c:pt idx="1308">
                  <c:v>0.35378100091410769</c:v>
                </c:pt>
                <c:pt idx="1309">
                  <c:v>0.32964564888359038</c:v>
                </c:pt>
                <c:pt idx="1310">
                  <c:v>0.33980705997925997</c:v>
                </c:pt>
                <c:pt idx="1311">
                  <c:v>0.33534940305535699</c:v>
                </c:pt>
                <c:pt idx="1312">
                  <c:v>0.33193986585518337</c:v>
                </c:pt>
                <c:pt idx="1313">
                  <c:v>0.32038917784380017</c:v>
                </c:pt>
                <c:pt idx="1314">
                  <c:v>0.31389241658958861</c:v>
                </c:pt>
                <c:pt idx="1315">
                  <c:v>0.31628505558083869</c:v>
                </c:pt>
                <c:pt idx="1316">
                  <c:v>0.29838842897600071</c:v>
                </c:pt>
                <c:pt idx="1317">
                  <c:v>0.2983254585853129</c:v>
                </c:pt>
                <c:pt idx="1318">
                  <c:v>0.29192388166570449</c:v>
                </c:pt>
                <c:pt idx="1319">
                  <c:v>0.32032154189208345</c:v>
                </c:pt>
                <c:pt idx="1320">
                  <c:v>0.33331122758032034</c:v>
                </c:pt>
                <c:pt idx="1321">
                  <c:v>0.33491851197727535</c:v>
                </c:pt>
                <c:pt idx="1322">
                  <c:v>0.31907255332765239</c:v>
                </c:pt>
                <c:pt idx="1323">
                  <c:v>0.32151789960951715</c:v>
                </c:pt>
                <c:pt idx="1324">
                  <c:v>0.31664185533830619</c:v>
                </c:pt>
                <c:pt idx="1325">
                  <c:v>0.31312654732716316</c:v>
                </c:pt>
                <c:pt idx="1326">
                  <c:v>0.31499494216039181</c:v>
                </c:pt>
                <c:pt idx="1327">
                  <c:v>0.31420633906971346</c:v>
                </c:pt>
                <c:pt idx="1328">
                  <c:v>0.31750867375717495</c:v>
                </c:pt>
                <c:pt idx="1329">
                  <c:v>0.31754571981759849</c:v>
                </c:pt>
                <c:pt idx="1330">
                  <c:v>0.32751706351856019</c:v>
                </c:pt>
                <c:pt idx="1331">
                  <c:v>0.32907331024167369</c:v>
                </c:pt>
                <c:pt idx="1332">
                  <c:v>0.3293165335132423</c:v>
                </c:pt>
                <c:pt idx="1333">
                  <c:v>0.32701894566799405</c:v>
                </c:pt>
                <c:pt idx="1334">
                  <c:v>0.32609695310656583</c:v>
                </c:pt>
                <c:pt idx="1335">
                  <c:v>0.34419594507646351</c:v>
                </c:pt>
                <c:pt idx="1336">
                  <c:v>0.33878570577394951</c:v>
                </c:pt>
                <c:pt idx="1337">
                  <c:v>0.35543180034238592</c:v>
                </c:pt>
                <c:pt idx="1338">
                  <c:v>0.34816001855191664</c:v>
                </c:pt>
                <c:pt idx="1339">
                  <c:v>0.35776845721600042</c:v>
                </c:pt>
                <c:pt idx="1340">
                  <c:v>0.34281267916335334</c:v>
                </c:pt>
                <c:pt idx="1341">
                  <c:v>0.35351790324745169</c:v>
                </c:pt>
                <c:pt idx="1342">
                  <c:v>0.36565062326816039</c:v>
                </c:pt>
                <c:pt idx="1343">
                  <c:v>0.38571423081559741</c:v>
                </c:pt>
                <c:pt idx="1344">
                  <c:v>0.38590750749507036</c:v>
                </c:pt>
                <c:pt idx="1345">
                  <c:v>0.39002234354666737</c:v>
                </c:pt>
                <c:pt idx="1346">
                  <c:v>0.40207587501730874</c:v>
                </c:pt>
                <c:pt idx="1347">
                  <c:v>0.40112233683129295</c:v>
                </c:pt>
                <c:pt idx="1348">
                  <c:v>0.40141146279674705</c:v>
                </c:pt>
                <c:pt idx="1349">
                  <c:v>0.3912386881103701</c:v>
                </c:pt>
                <c:pt idx="1350">
                  <c:v>0.38187028263308898</c:v>
                </c:pt>
                <c:pt idx="1351">
                  <c:v>0.36170036048856452</c:v>
                </c:pt>
                <c:pt idx="1352">
                  <c:v>0.36043658599799511</c:v>
                </c:pt>
                <c:pt idx="1353">
                  <c:v>0.35751942788810925</c:v>
                </c:pt>
                <c:pt idx="1354">
                  <c:v>0.34921931513828991</c:v>
                </c:pt>
                <c:pt idx="1355">
                  <c:v>0.3600130839720011</c:v>
                </c:pt>
                <c:pt idx="1356">
                  <c:v>0.35747405146657441</c:v>
                </c:pt>
                <c:pt idx="1357">
                  <c:v>0.37020922863940336</c:v>
                </c:pt>
                <c:pt idx="1358">
                  <c:v>0.36766734584255834</c:v>
                </c:pt>
                <c:pt idx="1359">
                  <c:v>0.3654803133836983</c:v>
                </c:pt>
                <c:pt idx="1360">
                  <c:v>0.35484256699975841</c:v>
                </c:pt>
                <c:pt idx="1361">
                  <c:v>0.35266439568774938</c:v>
                </c:pt>
                <c:pt idx="1362">
                  <c:v>0.35144306185765189</c:v>
                </c:pt>
                <c:pt idx="1363">
                  <c:v>0.35040770519852044</c:v>
                </c:pt>
                <c:pt idx="1364">
                  <c:v>0.35142892875075465</c:v>
                </c:pt>
                <c:pt idx="1365">
                  <c:v>0.34194080975304147</c:v>
                </c:pt>
                <c:pt idx="1366">
                  <c:v>0.34254318909968662</c:v>
                </c:pt>
                <c:pt idx="1367">
                  <c:v>0.32671759260081662</c:v>
                </c:pt>
                <c:pt idx="1368">
                  <c:v>0.32399889406178994</c:v>
                </c:pt>
                <c:pt idx="1369">
                  <c:v>0.31705205727332525</c:v>
                </c:pt>
                <c:pt idx="1370">
                  <c:v>0.32053193976759609</c:v>
                </c:pt>
                <c:pt idx="1371">
                  <c:v>0.31371853062571853</c:v>
                </c:pt>
                <c:pt idx="1372">
                  <c:v>0.29692659437330921</c:v>
                </c:pt>
                <c:pt idx="1373">
                  <c:v>0.2544123932137291</c:v>
                </c:pt>
                <c:pt idx="1374">
                  <c:v>0.25620089896957299</c:v>
                </c:pt>
                <c:pt idx="1375">
                  <c:v>0.2549634604351953</c:v>
                </c:pt>
                <c:pt idx="1376">
                  <c:v>0.24028992202070737</c:v>
                </c:pt>
                <c:pt idx="1377">
                  <c:v>0.24398280415520285</c:v>
                </c:pt>
                <c:pt idx="1378">
                  <c:v>0.24219291708527652</c:v>
                </c:pt>
                <c:pt idx="1379">
                  <c:v>0.23328937538014002</c:v>
                </c:pt>
                <c:pt idx="1380">
                  <c:v>0.23132663050703442</c:v>
                </c:pt>
                <c:pt idx="1381">
                  <c:v>0.23879884109164612</c:v>
                </c:pt>
                <c:pt idx="1382">
                  <c:v>0.24640690303669549</c:v>
                </c:pt>
                <c:pt idx="1383">
                  <c:v>0.24831292607136005</c:v>
                </c:pt>
                <c:pt idx="1384">
                  <c:v>0.25407324757312016</c:v>
                </c:pt>
                <c:pt idx="1385">
                  <c:v>0.25545117065566908</c:v>
                </c:pt>
                <c:pt idx="1386">
                  <c:v>0.27332103604432373</c:v>
                </c:pt>
                <c:pt idx="1387">
                  <c:v>0.26080071162049312</c:v>
                </c:pt>
                <c:pt idx="1388">
                  <c:v>0.26065586274068536</c:v>
                </c:pt>
                <c:pt idx="1389">
                  <c:v>0.27567490906072289</c:v>
                </c:pt>
                <c:pt idx="1390">
                  <c:v>0.27841665157854195</c:v>
                </c:pt>
                <c:pt idx="1391">
                  <c:v>0.29414603395203653</c:v>
                </c:pt>
                <c:pt idx="1392">
                  <c:v>0.31408515546721139</c:v>
                </c:pt>
                <c:pt idx="1393">
                  <c:v>0.3143915211037927</c:v>
                </c:pt>
                <c:pt idx="1394">
                  <c:v>0.31400069715258627</c:v>
                </c:pt>
                <c:pt idx="1395">
                  <c:v>0.31641453650321344</c:v>
                </c:pt>
                <c:pt idx="1396">
                  <c:v>0.31463090857245224</c:v>
                </c:pt>
                <c:pt idx="1397">
                  <c:v>0.33854151625942841</c:v>
                </c:pt>
                <c:pt idx="1398">
                  <c:v>0.34201486584995</c:v>
                </c:pt>
                <c:pt idx="1399">
                  <c:v>0.33934042316489299</c:v>
                </c:pt>
                <c:pt idx="1400">
                  <c:v>0.3402908325340922</c:v>
                </c:pt>
                <c:pt idx="1401">
                  <c:v>0.34858202022877743</c:v>
                </c:pt>
                <c:pt idx="1402">
                  <c:v>0.34626610334105673</c:v>
                </c:pt>
                <c:pt idx="1403">
                  <c:v>0.35877768110419023</c:v>
                </c:pt>
                <c:pt idx="1404">
                  <c:v>0.35813879164464013</c:v>
                </c:pt>
                <c:pt idx="1405">
                  <c:v>0.3595968918382737</c:v>
                </c:pt>
                <c:pt idx="1406">
                  <c:v>0.35958151329394528</c:v>
                </c:pt>
                <c:pt idx="1407">
                  <c:v>0.35988167023350798</c:v>
                </c:pt>
                <c:pt idx="1408">
                  <c:v>0.36093680622773483</c:v>
                </c:pt>
                <c:pt idx="1409">
                  <c:v>0.36456162288777344</c:v>
                </c:pt>
                <c:pt idx="1410">
                  <c:v>0.36516669575168587</c:v>
                </c:pt>
                <c:pt idx="1411">
                  <c:v>0.36013391171198433</c:v>
                </c:pt>
                <c:pt idx="1412">
                  <c:v>0.36924528095168629</c:v>
                </c:pt>
                <c:pt idx="1413">
                  <c:v>0.37146038990067365</c:v>
                </c:pt>
                <c:pt idx="1414">
                  <c:v>0.36799103916490633</c:v>
                </c:pt>
                <c:pt idx="1415">
                  <c:v>0.35127027800027066</c:v>
                </c:pt>
                <c:pt idx="1416">
                  <c:v>0.3573697856713407</c:v>
                </c:pt>
                <c:pt idx="1417">
                  <c:v>0.36075862445039591</c:v>
                </c:pt>
                <c:pt idx="1418">
                  <c:v>0.35992954598310012</c:v>
                </c:pt>
                <c:pt idx="1419">
                  <c:v>0.35648715377916579</c:v>
                </c:pt>
                <c:pt idx="1420">
                  <c:v>0.37043365364921543</c:v>
                </c:pt>
                <c:pt idx="1421">
                  <c:v>0.35714777794824443</c:v>
                </c:pt>
                <c:pt idx="1422">
                  <c:v>0.33655384921582082</c:v>
                </c:pt>
                <c:pt idx="1423">
                  <c:v>0.33681045110954033</c:v>
                </c:pt>
                <c:pt idx="1424">
                  <c:v>0.33927719506272713</c:v>
                </c:pt>
                <c:pt idx="1425">
                  <c:v>0.33296111796344419</c:v>
                </c:pt>
                <c:pt idx="1426">
                  <c:v>0.33310724040707756</c:v>
                </c:pt>
                <c:pt idx="1427">
                  <c:v>0.30350688450627911</c:v>
                </c:pt>
                <c:pt idx="1428">
                  <c:v>0.30838671583722627</c:v>
                </c:pt>
                <c:pt idx="1429">
                  <c:v>0.30607639854345048</c:v>
                </c:pt>
                <c:pt idx="1430">
                  <c:v>0.30041722562670997</c:v>
                </c:pt>
                <c:pt idx="1431">
                  <c:v>0.30651264018937691</c:v>
                </c:pt>
                <c:pt idx="1432">
                  <c:v>0.31495044531935334</c:v>
                </c:pt>
                <c:pt idx="1433">
                  <c:v>0.30419993514534882</c:v>
                </c:pt>
                <c:pt idx="1434">
                  <c:v>0.30430506886288555</c:v>
                </c:pt>
                <c:pt idx="1435">
                  <c:v>0.29917893203250423</c:v>
                </c:pt>
                <c:pt idx="1436">
                  <c:v>0.30009670484862194</c:v>
                </c:pt>
                <c:pt idx="1437">
                  <c:v>0.2952771826162483</c:v>
                </c:pt>
                <c:pt idx="1438">
                  <c:v>0.29436251838674388</c:v>
                </c:pt>
                <c:pt idx="1439">
                  <c:v>0.30257661865728586</c:v>
                </c:pt>
                <c:pt idx="1440">
                  <c:v>0.3133103409645171</c:v>
                </c:pt>
                <c:pt idx="1441">
                  <c:v>0.31405917262632738</c:v>
                </c:pt>
                <c:pt idx="1442">
                  <c:v>0.29906835648212077</c:v>
                </c:pt>
                <c:pt idx="1443">
                  <c:v>0.30118025093689454</c:v>
                </c:pt>
                <c:pt idx="1444">
                  <c:v>0.30050818176653071</c:v>
                </c:pt>
                <c:pt idx="1445">
                  <c:v>0.30068864950164997</c:v>
                </c:pt>
                <c:pt idx="1446">
                  <c:v>0.27663536349493673</c:v>
                </c:pt>
                <c:pt idx="1447">
                  <c:v>0.27788541411642742</c:v>
                </c:pt>
                <c:pt idx="1448">
                  <c:v>0.27649309168671882</c:v>
                </c:pt>
                <c:pt idx="1449">
                  <c:v>0.26928030641447037</c:v>
                </c:pt>
                <c:pt idx="1450">
                  <c:v>0.25077350752772226</c:v>
                </c:pt>
                <c:pt idx="1451">
                  <c:v>0.25410417189041107</c:v>
                </c:pt>
                <c:pt idx="1452">
                  <c:v>0.26245276282232227</c:v>
                </c:pt>
                <c:pt idx="1453">
                  <c:v>0.2946012118896647</c:v>
                </c:pt>
                <c:pt idx="1454">
                  <c:v>0.29244019680481903</c:v>
                </c:pt>
                <c:pt idx="1455">
                  <c:v>0.29394855458734137</c:v>
                </c:pt>
                <c:pt idx="1456">
                  <c:v>0.30398629817551892</c:v>
                </c:pt>
                <c:pt idx="1457">
                  <c:v>0.30573115342510271</c:v>
                </c:pt>
                <c:pt idx="1458">
                  <c:v>0.29520511017032169</c:v>
                </c:pt>
                <c:pt idx="1459">
                  <c:v>0.29729687492125584</c:v>
                </c:pt>
                <c:pt idx="1460">
                  <c:v>0.29813138445705767</c:v>
                </c:pt>
                <c:pt idx="1461">
                  <c:v>0.30284988118635842</c:v>
                </c:pt>
                <c:pt idx="1462">
                  <c:v>0.29480980600765638</c:v>
                </c:pt>
                <c:pt idx="1463">
                  <c:v>0.29085348614028594</c:v>
                </c:pt>
                <c:pt idx="1464">
                  <c:v>0.29083062097515422</c:v>
                </c:pt>
                <c:pt idx="1465">
                  <c:v>0.28917417027500902</c:v>
                </c:pt>
                <c:pt idx="1466">
                  <c:v>0.29490389767386216</c:v>
                </c:pt>
                <c:pt idx="1467">
                  <c:v>0.29502319493627999</c:v>
                </c:pt>
                <c:pt idx="1468">
                  <c:v>0.29463726725155537</c:v>
                </c:pt>
                <c:pt idx="1469">
                  <c:v>0.28108443230114366</c:v>
                </c:pt>
                <c:pt idx="1470">
                  <c:v>0.26901303684582101</c:v>
                </c:pt>
                <c:pt idx="1471">
                  <c:v>0.27276951577242858</c:v>
                </c:pt>
                <c:pt idx="1472">
                  <c:v>0.27302450873677636</c:v>
                </c:pt>
                <c:pt idx="1473">
                  <c:v>0.27460064932100436</c:v>
                </c:pt>
                <c:pt idx="1474">
                  <c:v>0.27462882511143755</c:v>
                </c:pt>
                <c:pt idx="1475">
                  <c:v>0.27481724331913948</c:v>
                </c:pt>
                <c:pt idx="1476">
                  <c:v>0.27090689785574867</c:v>
                </c:pt>
                <c:pt idx="1477">
                  <c:v>0.26278053937247958</c:v>
                </c:pt>
                <c:pt idx="1478">
                  <c:v>0.26766158743377211</c:v>
                </c:pt>
                <c:pt idx="1479">
                  <c:v>0.26959166373163651</c:v>
                </c:pt>
                <c:pt idx="1480">
                  <c:v>0.27122316330563651</c:v>
                </c:pt>
                <c:pt idx="1481">
                  <c:v>0.30082754299603343</c:v>
                </c:pt>
                <c:pt idx="1482">
                  <c:v>0.29604464006888948</c:v>
                </c:pt>
                <c:pt idx="1483">
                  <c:v>0.26942315223896951</c:v>
                </c:pt>
                <c:pt idx="1484">
                  <c:v>0.2676131082739005</c:v>
                </c:pt>
                <c:pt idx="1485">
                  <c:v>0.27056909693741804</c:v>
                </c:pt>
                <c:pt idx="1486">
                  <c:v>0.26937610436646525</c:v>
                </c:pt>
                <c:pt idx="1487">
                  <c:v>0.26755452392569556</c:v>
                </c:pt>
                <c:pt idx="1488">
                  <c:v>0.28039324627643319</c:v>
                </c:pt>
                <c:pt idx="1489">
                  <c:v>0.27790695664518711</c:v>
                </c:pt>
                <c:pt idx="1490">
                  <c:v>0.2759878879185575</c:v>
                </c:pt>
                <c:pt idx="1491">
                  <c:v>0.25849207984551575</c:v>
                </c:pt>
                <c:pt idx="1492">
                  <c:v>0.2632405625860364</c:v>
                </c:pt>
                <c:pt idx="1493">
                  <c:v>0.27020618028337606</c:v>
                </c:pt>
                <c:pt idx="1494">
                  <c:v>0.27302800782734205</c:v>
                </c:pt>
                <c:pt idx="1495">
                  <c:v>0.27609472501641752</c:v>
                </c:pt>
                <c:pt idx="1496">
                  <c:v>0.26675988205109569</c:v>
                </c:pt>
                <c:pt idx="1497">
                  <c:v>0.27111145317772162</c:v>
                </c:pt>
                <c:pt idx="1498">
                  <c:v>0.27111145317772162</c:v>
                </c:pt>
                <c:pt idx="1499">
                  <c:v>0.28630985043349688</c:v>
                </c:pt>
                <c:pt idx="1500">
                  <c:v>0.28627237266751482</c:v>
                </c:pt>
                <c:pt idx="1501">
                  <c:v>0.28484936079982393</c:v>
                </c:pt>
                <c:pt idx="1502">
                  <c:v>0.27930920997334718</c:v>
                </c:pt>
                <c:pt idx="1503">
                  <c:v>0.27657228176688081</c:v>
                </c:pt>
                <c:pt idx="1504">
                  <c:v>0.28400390471292658</c:v>
                </c:pt>
                <c:pt idx="1505">
                  <c:v>0.28395729785815521</c:v>
                </c:pt>
                <c:pt idx="1506">
                  <c:v>0.2868458010029975</c:v>
                </c:pt>
                <c:pt idx="1507">
                  <c:v>0.28834340629473459</c:v>
                </c:pt>
                <c:pt idx="1508">
                  <c:v>0.28415573402203081</c:v>
                </c:pt>
                <c:pt idx="1509">
                  <c:v>0.28463914456434319</c:v>
                </c:pt>
                <c:pt idx="1510">
                  <c:v>0.2810156060313132</c:v>
                </c:pt>
                <c:pt idx="1511">
                  <c:v>0.25055286540932825</c:v>
                </c:pt>
                <c:pt idx="1512">
                  <c:v>0.25940736455982433</c:v>
                </c:pt>
                <c:pt idx="1513">
                  <c:v>0.25805590402224321</c:v>
                </c:pt>
                <c:pt idx="1514">
                  <c:v>0.26061665763540848</c:v>
                </c:pt>
                <c:pt idx="1515">
                  <c:v>0.2551809505588235</c:v>
                </c:pt>
                <c:pt idx="1516">
                  <c:v>0.24709088522579489</c:v>
                </c:pt>
                <c:pt idx="1517">
                  <c:v>0.24536749332615437</c:v>
                </c:pt>
                <c:pt idx="1518">
                  <c:v>0.24710832423472168</c:v>
                </c:pt>
                <c:pt idx="1519">
                  <c:v>0.24721142820085479</c:v>
                </c:pt>
                <c:pt idx="1520">
                  <c:v>0.25651336286765553</c:v>
                </c:pt>
                <c:pt idx="1521">
                  <c:v>0.25125349114486206</c:v>
                </c:pt>
                <c:pt idx="1522">
                  <c:v>0.25215140453534263</c:v>
                </c:pt>
                <c:pt idx="1523">
                  <c:v>0.25217163288859668</c:v>
                </c:pt>
                <c:pt idx="1524">
                  <c:v>0.26074947822955741</c:v>
                </c:pt>
                <c:pt idx="1525">
                  <c:v>0.2584340607149459</c:v>
                </c:pt>
                <c:pt idx="1526">
                  <c:v>0.25887206963746651</c:v>
                </c:pt>
                <c:pt idx="1527">
                  <c:v>0.26678963696906294</c:v>
                </c:pt>
                <c:pt idx="1528">
                  <c:v>0.28099153035706992</c:v>
                </c:pt>
                <c:pt idx="1529">
                  <c:v>0.25668796058454285</c:v>
                </c:pt>
                <c:pt idx="1530">
                  <c:v>0.25923196288834871</c:v>
                </c:pt>
                <c:pt idx="1531">
                  <c:v>0.25938235912481639</c:v>
                </c:pt>
                <c:pt idx="1532">
                  <c:v>0.25601864577805067</c:v>
                </c:pt>
                <c:pt idx="1533">
                  <c:v>0.24678176310934793</c:v>
                </c:pt>
                <c:pt idx="1534">
                  <c:v>0.23666834821465332</c:v>
                </c:pt>
                <c:pt idx="1535">
                  <c:v>0.23681449982400962</c:v>
                </c:pt>
                <c:pt idx="1536">
                  <c:v>0.23179294805186734</c:v>
                </c:pt>
                <c:pt idx="1537">
                  <c:v>0.23794030139627537</c:v>
                </c:pt>
                <c:pt idx="1538">
                  <c:v>0.25256989157343157</c:v>
                </c:pt>
                <c:pt idx="1539">
                  <c:v>0.25577020844523524</c:v>
                </c:pt>
                <c:pt idx="1540">
                  <c:v>0.25525643570727863</c:v>
                </c:pt>
                <c:pt idx="1541">
                  <c:v>0.27050574806114575</c:v>
                </c:pt>
                <c:pt idx="1542">
                  <c:v>0.26497558425761325</c:v>
                </c:pt>
                <c:pt idx="1543">
                  <c:v>0.26886158243828567</c:v>
                </c:pt>
                <c:pt idx="1544">
                  <c:v>0.26415184246945095</c:v>
                </c:pt>
                <c:pt idx="1545">
                  <c:v>0.26849219266341662</c:v>
                </c:pt>
                <c:pt idx="1546">
                  <c:v>0.27706216448746213</c:v>
                </c:pt>
                <c:pt idx="1547">
                  <c:v>0.27776301425840022</c:v>
                </c:pt>
                <c:pt idx="1548">
                  <c:v>0.28151086051535501</c:v>
                </c:pt>
                <c:pt idx="1549">
                  <c:v>0.28185501636777666</c:v>
                </c:pt>
                <c:pt idx="1550">
                  <c:v>0.28646266567032336</c:v>
                </c:pt>
                <c:pt idx="1551">
                  <c:v>0.28644826447874844</c:v>
                </c:pt>
                <c:pt idx="1552">
                  <c:v>0.29563033874617539</c:v>
                </c:pt>
                <c:pt idx="1553">
                  <c:v>0.29351306559923923</c:v>
                </c:pt>
                <c:pt idx="1554">
                  <c:v>0.28187805294564594</c:v>
                </c:pt>
                <c:pt idx="1555">
                  <c:v>0.28950216273110652</c:v>
                </c:pt>
                <c:pt idx="1556">
                  <c:v>0.28756431300912855</c:v>
                </c:pt>
                <c:pt idx="1557">
                  <c:v>0.28320263811779811</c:v>
                </c:pt>
                <c:pt idx="1558">
                  <c:v>0.27191724982179244</c:v>
                </c:pt>
                <c:pt idx="1559">
                  <c:v>0.27168302291812607</c:v>
                </c:pt>
                <c:pt idx="1560">
                  <c:v>0.28783945815372258</c:v>
                </c:pt>
                <c:pt idx="1561">
                  <c:v>0.28589196849855519</c:v>
                </c:pt>
                <c:pt idx="1562">
                  <c:v>0.29961243572141949</c:v>
                </c:pt>
                <c:pt idx="1563">
                  <c:v>0.29612262595919464</c:v>
                </c:pt>
                <c:pt idx="1564">
                  <c:v>0.29505403036254907</c:v>
                </c:pt>
                <c:pt idx="1565">
                  <c:v>0.29498762211710716</c:v>
                </c:pt>
                <c:pt idx="1566">
                  <c:v>0.30757787554195692</c:v>
                </c:pt>
                <c:pt idx="1567">
                  <c:v>0.30300582523284103</c:v>
                </c:pt>
                <c:pt idx="1568">
                  <c:v>0.28893476582432881</c:v>
                </c:pt>
                <c:pt idx="1569">
                  <c:v>0.29027491731721594</c:v>
                </c:pt>
                <c:pt idx="1570">
                  <c:v>0.30271621442977376</c:v>
                </c:pt>
                <c:pt idx="1571">
                  <c:v>0.29723155464146356</c:v>
                </c:pt>
                <c:pt idx="1572">
                  <c:v>0.30075645285637687</c:v>
                </c:pt>
                <c:pt idx="1573">
                  <c:v>0.29825744572639784</c:v>
                </c:pt>
                <c:pt idx="1574">
                  <c:v>0.30408927874440655</c:v>
                </c:pt>
                <c:pt idx="1575">
                  <c:v>0.30235921672570215</c:v>
                </c:pt>
                <c:pt idx="1576">
                  <c:v>0.2953862681787815</c:v>
                </c:pt>
                <c:pt idx="1577">
                  <c:v>0.2945763606219185</c:v>
                </c:pt>
                <c:pt idx="1578">
                  <c:v>0.29958080537411563</c:v>
                </c:pt>
                <c:pt idx="1579">
                  <c:v>0.30791553449895898</c:v>
                </c:pt>
                <c:pt idx="1580">
                  <c:v>0.29397671845124784</c:v>
                </c:pt>
                <c:pt idx="1581">
                  <c:v>0.31600451401639557</c:v>
                </c:pt>
                <c:pt idx="1582">
                  <c:v>0.30446223277280948</c:v>
                </c:pt>
                <c:pt idx="1583">
                  <c:v>0.32086800633500645</c:v>
                </c:pt>
                <c:pt idx="1584">
                  <c:v>0.32296205208503692</c:v>
                </c:pt>
                <c:pt idx="1585">
                  <c:v>0.32166062377698212</c:v>
                </c:pt>
                <c:pt idx="1586">
                  <c:v>0.32453427970979676</c:v>
                </c:pt>
                <c:pt idx="1587">
                  <c:v>0.33244456364627101</c:v>
                </c:pt>
                <c:pt idx="1588">
                  <c:v>0.3359893630132626</c:v>
                </c:pt>
                <c:pt idx="1589">
                  <c:v>0.3420832158779305</c:v>
                </c:pt>
                <c:pt idx="1590">
                  <c:v>0.31802691555145834</c:v>
                </c:pt>
                <c:pt idx="1591">
                  <c:v>0.31686271036374924</c:v>
                </c:pt>
                <c:pt idx="1592">
                  <c:v>0.31184162072705807</c:v>
                </c:pt>
                <c:pt idx="1593">
                  <c:v>0.30092487848116106</c:v>
                </c:pt>
                <c:pt idx="1594">
                  <c:v>0.30030832434086641</c:v>
                </c:pt>
                <c:pt idx="1595">
                  <c:v>0.30044982609003967</c:v>
                </c:pt>
                <c:pt idx="1596">
                  <c:v>0.30105041005277977</c:v>
                </c:pt>
                <c:pt idx="1597">
                  <c:v>0.30617285999667415</c:v>
                </c:pt>
                <c:pt idx="1598">
                  <c:v>0.30772638275373859</c:v>
                </c:pt>
                <c:pt idx="1599">
                  <c:v>0.31156909737349259</c:v>
                </c:pt>
                <c:pt idx="1600">
                  <c:v>0.30627988690252983</c:v>
                </c:pt>
                <c:pt idx="1601">
                  <c:v>0.30591247999441806</c:v>
                </c:pt>
                <c:pt idx="1602">
                  <c:v>0.29752490008243559</c:v>
                </c:pt>
                <c:pt idx="1603">
                  <c:v>0.30618721161999352</c:v>
                </c:pt>
                <c:pt idx="1604">
                  <c:v>0.31161509764487316</c:v>
                </c:pt>
                <c:pt idx="1605">
                  <c:v>0.31649622644093017</c:v>
                </c:pt>
                <c:pt idx="1606">
                  <c:v>0.31304701925075884</c:v>
                </c:pt>
                <c:pt idx="1607">
                  <c:v>0.31710536393041888</c:v>
                </c:pt>
                <c:pt idx="1608">
                  <c:v>0.29984827265775932</c:v>
                </c:pt>
                <c:pt idx="1609">
                  <c:v>0.28698328680956703</c:v>
                </c:pt>
                <c:pt idx="1610">
                  <c:v>0.28990811493554192</c:v>
                </c:pt>
                <c:pt idx="1611">
                  <c:v>0.27413341153501913</c:v>
                </c:pt>
                <c:pt idx="1612">
                  <c:v>0.26831675901629071</c:v>
                </c:pt>
                <c:pt idx="1613">
                  <c:v>0.2638349663849075</c:v>
                </c:pt>
                <c:pt idx="1614">
                  <c:v>0.26200157447673778</c:v>
                </c:pt>
                <c:pt idx="1615">
                  <c:v>0.26091462269860927</c:v>
                </c:pt>
                <c:pt idx="1616">
                  <c:v>0.2616085523384426</c:v>
                </c:pt>
                <c:pt idx="1617">
                  <c:v>0.25219768083973648</c:v>
                </c:pt>
                <c:pt idx="1618">
                  <c:v>0.24333762870304398</c:v>
                </c:pt>
                <c:pt idx="1619">
                  <c:v>0.23852290643347446</c:v>
                </c:pt>
                <c:pt idx="1620">
                  <c:v>0.24148835321375606</c:v>
                </c:pt>
                <c:pt idx="1621">
                  <c:v>0.24738923661214868</c:v>
                </c:pt>
                <c:pt idx="1622">
                  <c:v>0.25819003670179291</c:v>
                </c:pt>
                <c:pt idx="1623">
                  <c:v>0.26974926294035106</c:v>
                </c:pt>
                <c:pt idx="1624">
                  <c:v>0.26882505130970691</c:v>
                </c:pt>
                <c:pt idx="1625">
                  <c:v>0.27156867820242658</c:v>
                </c:pt>
                <c:pt idx="1626">
                  <c:v>0.25940870620716328</c:v>
                </c:pt>
                <c:pt idx="1627">
                  <c:v>0.2561773847402159</c:v>
                </c:pt>
                <c:pt idx="1628">
                  <c:v>0.28016906040985717</c:v>
                </c:pt>
                <c:pt idx="1629">
                  <c:v>0.27139830101082579</c:v>
                </c:pt>
                <c:pt idx="1630">
                  <c:v>0.27753831024885195</c:v>
                </c:pt>
                <c:pt idx="1631">
                  <c:v>0.27507744166205506</c:v>
                </c:pt>
                <c:pt idx="1632">
                  <c:v>0.28035322516175709</c:v>
                </c:pt>
                <c:pt idx="1633">
                  <c:v>0.28421980357743626</c:v>
                </c:pt>
                <c:pt idx="1634">
                  <c:v>0.28072698352817821</c:v>
                </c:pt>
                <c:pt idx="1635">
                  <c:v>0.284366189798965</c:v>
                </c:pt>
                <c:pt idx="1636">
                  <c:v>0.287379419700657</c:v>
                </c:pt>
                <c:pt idx="1637">
                  <c:v>0.28373674247565156</c:v>
                </c:pt>
                <c:pt idx="1638">
                  <c:v>0.28331511950258526</c:v>
                </c:pt>
                <c:pt idx="1639">
                  <c:v>0.28958328816988188</c:v>
                </c:pt>
                <c:pt idx="1640">
                  <c:v>0.27707849640287985</c:v>
                </c:pt>
                <c:pt idx="1641">
                  <c:v>0.28377540219105474</c:v>
                </c:pt>
                <c:pt idx="1642">
                  <c:v>0.29609412761767973</c:v>
                </c:pt>
                <c:pt idx="1643">
                  <c:v>0.28635073758603596</c:v>
                </c:pt>
                <c:pt idx="1644">
                  <c:v>0.28553848607079946</c:v>
                </c:pt>
                <c:pt idx="1645">
                  <c:v>0.28901574954986975</c:v>
                </c:pt>
                <c:pt idx="1646">
                  <c:v>0.29066153677996193</c:v>
                </c:pt>
                <c:pt idx="1647">
                  <c:v>0.2858399503883477</c:v>
                </c:pt>
                <c:pt idx="1648">
                  <c:v>0.28705159248783563</c:v>
                </c:pt>
                <c:pt idx="1649">
                  <c:v>0.28953262927139134</c:v>
                </c:pt>
                <c:pt idx="1650">
                  <c:v>0.28676343830600814</c:v>
                </c:pt>
                <c:pt idx="1651">
                  <c:v>0.28414875387830602</c:v>
                </c:pt>
                <c:pt idx="1652">
                  <c:v>0.26386091529562539</c:v>
                </c:pt>
                <c:pt idx="1653">
                  <c:v>0.26234054789159594</c:v>
                </c:pt>
                <c:pt idx="1654">
                  <c:v>0.26228719849128884</c:v>
                </c:pt>
                <c:pt idx="1655">
                  <c:v>0.25888002982501462</c:v>
                </c:pt>
                <c:pt idx="1656">
                  <c:v>0.25818481711361574</c:v>
                </c:pt>
                <c:pt idx="1657">
                  <c:v>0.26828647514076476</c:v>
                </c:pt>
                <c:pt idx="1658">
                  <c:v>0.27252264891232453</c:v>
                </c:pt>
                <c:pt idx="1659">
                  <c:v>0.27097201749118133</c:v>
                </c:pt>
                <c:pt idx="1660">
                  <c:v>0.27198910984058516</c:v>
                </c:pt>
                <c:pt idx="1661">
                  <c:v>0.29305059356733137</c:v>
                </c:pt>
                <c:pt idx="1662">
                  <c:v>0.28975484383421346</c:v>
                </c:pt>
                <c:pt idx="1663">
                  <c:v>0.29213646949791539</c:v>
                </c:pt>
                <c:pt idx="1664">
                  <c:v>0.29458433524645794</c:v>
                </c:pt>
                <c:pt idx="1665">
                  <c:v>0.29802215273018556</c:v>
                </c:pt>
                <c:pt idx="1666">
                  <c:v>0.30133212722061364</c:v>
                </c:pt>
                <c:pt idx="1667">
                  <c:v>0.37080671022754741</c:v>
                </c:pt>
                <c:pt idx="1668">
                  <c:v>0.41949442239405665</c:v>
                </c:pt>
                <c:pt idx="1669">
                  <c:v>0.44911998221427757</c:v>
                </c:pt>
                <c:pt idx="1670">
                  <c:v>0.46932341977184527</c:v>
                </c:pt>
                <c:pt idx="1671">
                  <c:v>0.48631194866142102</c:v>
                </c:pt>
                <c:pt idx="1672">
                  <c:v>0.49720560956112525</c:v>
                </c:pt>
                <c:pt idx="1673">
                  <c:v>0.52658119790576152</c:v>
                </c:pt>
                <c:pt idx="1674">
                  <c:v>0.54556524838158071</c:v>
                </c:pt>
                <c:pt idx="1675">
                  <c:v>0.55084587410641361</c:v>
                </c:pt>
                <c:pt idx="1676">
                  <c:v>0.54305958526262643</c:v>
                </c:pt>
                <c:pt idx="1677">
                  <c:v>0.54812184263316621</c:v>
                </c:pt>
                <c:pt idx="1678">
                  <c:v>0.54426285806644092</c:v>
                </c:pt>
                <c:pt idx="1679">
                  <c:v>0.55794178317512311</c:v>
                </c:pt>
                <c:pt idx="1680">
                  <c:v>0.55121174760123159</c:v>
                </c:pt>
                <c:pt idx="1681">
                  <c:v>0.55728803580600605</c:v>
                </c:pt>
                <c:pt idx="1682">
                  <c:v>0.5513873990925382</c:v>
                </c:pt>
                <c:pt idx="1683">
                  <c:v>0.55513815234725505</c:v>
                </c:pt>
                <c:pt idx="1684">
                  <c:v>0.54880801936554147</c:v>
                </c:pt>
                <c:pt idx="1685">
                  <c:v>0.52878837092057351</c:v>
                </c:pt>
                <c:pt idx="1686">
                  <c:v>0.51989390714900796</c:v>
                </c:pt>
                <c:pt idx="1687">
                  <c:v>0.48843165474219519</c:v>
                </c:pt>
                <c:pt idx="1688">
                  <c:v>0.49274630167355798</c:v>
                </c:pt>
                <c:pt idx="1689">
                  <c:v>0.46489978307471463</c:v>
                </c:pt>
                <c:pt idx="1690">
                  <c:v>0.46441624247481617</c:v>
                </c:pt>
                <c:pt idx="1691">
                  <c:v>0.46580529502892432</c:v>
                </c:pt>
                <c:pt idx="1692">
                  <c:v>0.42195501452616069</c:v>
                </c:pt>
                <c:pt idx="1693">
                  <c:v>0.35791923834430173</c:v>
                </c:pt>
                <c:pt idx="1694">
                  <c:v>0.34095228219256712</c:v>
                </c:pt>
                <c:pt idx="1695">
                  <c:v>0.21886391225757112</c:v>
                </c:pt>
                <c:pt idx="1696">
                  <c:v>0.18004951022409849</c:v>
                </c:pt>
                <c:pt idx="1697">
                  <c:v>0.17601742339256576</c:v>
                </c:pt>
                <c:pt idx="1698">
                  <c:v>0.18540032794594716</c:v>
                </c:pt>
                <c:pt idx="1699">
                  <c:v>0.18531478218214137</c:v>
                </c:pt>
                <c:pt idx="1700">
                  <c:v>0.18398479657583555</c:v>
                </c:pt>
                <c:pt idx="1701">
                  <c:v>0.18497955111997985</c:v>
                </c:pt>
                <c:pt idx="1702">
                  <c:v>0.18605805153402621</c:v>
                </c:pt>
                <c:pt idx="1703">
                  <c:v>0.18190797685011834</c:v>
                </c:pt>
                <c:pt idx="1704">
                  <c:v>0.18242799258895803</c:v>
                </c:pt>
                <c:pt idx="1705">
                  <c:v>0.18556256491890538</c:v>
                </c:pt>
                <c:pt idx="1706">
                  <c:v>0.18872007654784009</c:v>
                </c:pt>
                <c:pt idx="1707">
                  <c:v>0.18690340479469411</c:v>
                </c:pt>
                <c:pt idx="1708">
                  <c:v>0.18504140502882394</c:v>
                </c:pt>
                <c:pt idx="1709">
                  <c:v>0.18302852505432293</c:v>
                </c:pt>
                <c:pt idx="1710">
                  <c:v>0.19017319350883558</c:v>
                </c:pt>
                <c:pt idx="1711">
                  <c:v>0.27123680458881927</c:v>
                </c:pt>
                <c:pt idx="1712">
                  <c:v>0.37917467034213453</c:v>
                </c:pt>
                <c:pt idx="1713">
                  <c:v>0.41824271802144908</c:v>
                </c:pt>
                <c:pt idx="1714">
                  <c:v>0.46884471493019791</c:v>
                </c:pt>
                <c:pt idx="1715">
                  <c:v>0.49380441768596706</c:v>
                </c:pt>
                <c:pt idx="1716">
                  <c:v>0.50180036274445139</c:v>
                </c:pt>
                <c:pt idx="1717">
                  <c:v>0.4931174748472763</c:v>
                </c:pt>
                <c:pt idx="1718">
                  <c:v>0.50286455562755417</c:v>
                </c:pt>
                <c:pt idx="1719">
                  <c:v>0.51019294018768124</c:v>
                </c:pt>
                <c:pt idx="1720">
                  <c:v>0.52744142031831487</c:v>
                </c:pt>
                <c:pt idx="1721">
                  <c:v>0.53703061593337786</c:v>
                </c:pt>
                <c:pt idx="1722">
                  <c:v>0.55610877866351482</c:v>
                </c:pt>
                <c:pt idx="1723">
                  <c:v>0.55539664398642252</c:v>
                </c:pt>
                <c:pt idx="1724">
                  <c:v>0.57167560772795445</c:v>
                </c:pt>
                <c:pt idx="1725">
                  <c:v>0.56489213890754741</c:v>
                </c:pt>
                <c:pt idx="1726">
                  <c:v>0.55967075346394723</c:v>
                </c:pt>
                <c:pt idx="1727">
                  <c:v>0.55422341262075525</c:v>
                </c:pt>
                <c:pt idx="1728">
                  <c:v>0.55344418616043267</c:v>
                </c:pt>
                <c:pt idx="1729">
                  <c:v>0.55382559400395381</c:v>
                </c:pt>
                <c:pt idx="1730">
                  <c:v>0.54366570892328359</c:v>
                </c:pt>
                <c:pt idx="1731">
                  <c:v>0.5377192521498465</c:v>
                </c:pt>
                <c:pt idx="1732">
                  <c:v>0.52145323931411891</c:v>
                </c:pt>
                <c:pt idx="1733">
                  <c:v>0.50523350361060526</c:v>
                </c:pt>
                <c:pt idx="1734">
                  <c:v>0.48096567498681853</c:v>
                </c:pt>
                <c:pt idx="1735">
                  <c:v>0.44874970869996933</c:v>
                </c:pt>
                <c:pt idx="1736">
                  <c:v>0.43887649915900706</c:v>
                </c:pt>
                <c:pt idx="1737">
                  <c:v>0.41298825737981254</c:v>
                </c:pt>
                <c:pt idx="1738">
                  <c:v>0.38797758109190461</c:v>
                </c:pt>
                <c:pt idx="1739">
                  <c:v>0.35383650861839677</c:v>
                </c:pt>
                <c:pt idx="1740">
                  <c:v>0.28210977154957878</c:v>
                </c:pt>
                <c:pt idx="1741">
                  <c:v>0.2826611517613829</c:v>
                </c:pt>
                <c:pt idx="1742">
                  <c:v>0.26822002884866775</c:v>
                </c:pt>
                <c:pt idx="1743">
                  <c:v>0.27316859941639515</c:v>
                </c:pt>
                <c:pt idx="1744">
                  <c:v>0.27947565139362912</c:v>
                </c:pt>
                <c:pt idx="1745">
                  <c:v>0.27938975467685362</c:v>
                </c:pt>
                <c:pt idx="1746">
                  <c:v>0.30142310610390693</c:v>
                </c:pt>
                <c:pt idx="1747">
                  <c:v>0.28175908732023514</c:v>
                </c:pt>
                <c:pt idx="1748">
                  <c:v>0.28172179668730168</c:v>
                </c:pt>
                <c:pt idx="1749">
                  <c:v>0.27960998744808163</c:v>
                </c:pt>
                <c:pt idx="1750">
                  <c:v>0.27546402664025316</c:v>
                </c:pt>
                <c:pt idx="1751">
                  <c:v>0.28157919020757133</c:v>
                </c:pt>
                <c:pt idx="1752">
                  <c:v>0.30019035498741908</c:v>
                </c:pt>
                <c:pt idx="1753">
                  <c:v>0.30070952727565647</c:v>
                </c:pt>
                <c:pt idx="1754">
                  <c:v>0.31669794894549991</c:v>
                </c:pt>
                <c:pt idx="1755">
                  <c:v>0.31744044421695211</c:v>
                </c:pt>
                <c:pt idx="1756">
                  <c:v>0.31572851042452343</c:v>
                </c:pt>
                <c:pt idx="1757">
                  <c:v>0.33417102756214928</c:v>
                </c:pt>
                <c:pt idx="1758">
                  <c:v>0.35658985401292859</c:v>
                </c:pt>
                <c:pt idx="1759">
                  <c:v>0.3604406588079459</c:v>
                </c:pt>
                <c:pt idx="1760">
                  <c:v>0.36986804147474561</c:v>
                </c:pt>
                <c:pt idx="1761">
                  <c:v>0.37637161323373736</c:v>
                </c:pt>
                <c:pt idx="1762">
                  <c:v>0.37627259243926781</c:v>
                </c:pt>
                <c:pt idx="1763">
                  <c:v>0.35564239206463016</c:v>
                </c:pt>
                <c:pt idx="1764">
                  <c:v>0.3719550341371537</c:v>
                </c:pt>
                <c:pt idx="1765">
                  <c:v>0.36472514797766753</c:v>
                </c:pt>
                <c:pt idx="1766">
                  <c:v>0.3642681605647114</c:v>
                </c:pt>
                <c:pt idx="1767">
                  <c:v>0.36348099905325459</c:v>
                </c:pt>
                <c:pt idx="1768">
                  <c:v>0.36311942740183328</c:v>
                </c:pt>
                <c:pt idx="1769">
                  <c:v>0.36120941969843767</c:v>
                </c:pt>
                <c:pt idx="1770">
                  <c:v>0.35577426278298568</c:v>
                </c:pt>
                <c:pt idx="1771">
                  <c:v>0.35667984463061331</c:v>
                </c:pt>
                <c:pt idx="1772">
                  <c:v>0.35979382452647607</c:v>
                </c:pt>
                <c:pt idx="1773">
                  <c:v>0.35536920519638532</c:v>
                </c:pt>
                <c:pt idx="1774">
                  <c:v>0.34712590017122225</c:v>
                </c:pt>
                <c:pt idx="1775">
                  <c:v>0.3485186252748157</c:v>
                </c:pt>
                <c:pt idx="1776">
                  <c:v>0.32952028772609715</c:v>
                </c:pt>
                <c:pt idx="1777">
                  <c:v>0.33043843510256088</c:v>
                </c:pt>
                <c:pt idx="1778">
                  <c:v>0.33043875112768806</c:v>
                </c:pt>
                <c:pt idx="1779">
                  <c:v>0.33294001084779973</c:v>
                </c:pt>
                <c:pt idx="1780">
                  <c:v>0.33868569790446207</c:v>
                </c:pt>
                <c:pt idx="1781">
                  <c:v>0.3320642165692832</c:v>
                </c:pt>
                <c:pt idx="1782">
                  <c:v>0.32906747910430267</c:v>
                </c:pt>
                <c:pt idx="1783">
                  <c:v>0.33648631784021221</c:v>
                </c:pt>
                <c:pt idx="1784">
                  <c:v>0.3207606868719618</c:v>
                </c:pt>
                <c:pt idx="1785">
                  <c:v>0.31876616078858172</c:v>
                </c:pt>
                <c:pt idx="1786">
                  <c:v>0.32207985551892426</c:v>
                </c:pt>
                <c:pt idx="1787">
                  <c:v>0.30472343489735071</c:v>
                </c:pt>
                <c:pt idx="1788">
                  <c:v>0.30063210425306652</c:v>
                </c:pt>
                <c:pt idx="1789">
                  <c:v>0.30685608391573083</c:v>
                </c:pt>
                <c:pt idx="1790">
                  <c:v>0.29910471804207883</c:v>
                </c:pt>
                <c:pt idx="1791">
                  <c:v>0.29283781035800605</c:v>
                </c:pt>
                <c:pt idx="1792">
                  <c:v>0.29158839562732775</c:v>
                </c:pt>
                <c:pt idx="1793">
                  <c:v>0.29491442164875636</c:v>
                </c:pt>
                <c:pt idx="1794">
                  <c:v>0.27401708080329984</c:v>
                </c:pt>
                <c:pt idx="1795">
                  <c:v>0.27423065117595569</c:v>
                </c:pt>
                <c:pt idx="1796">
                  <c:v>0.2768065460032077</c:v>
                </c:pt>
                <c:pt idx="1797">
                  <c:v>0.27623453576274687</c:v>
                </c:pt>
                <c:pt idx="1798">
                  <c:v>0.27674504495641455</c:v>
                </c:pt>
                <c:pt idx="1799">
                  <c:v>0.27919971367702945</c:v>
                </c:pt>
                <c:pt idx="1800">
                  <c:v>0.27161667388988858</c:v>
                </c:pt>
                <c:pt idx="1801">
                  <c:v>0.27662318083554543</c:v>
                </c:pt>
                <c:pt idx="1802">
                  <c:v>0.27330334963569197</c:v>
                </c:pt>
                <c:pt idx="1803">
                  <c:v>0.27818864984070624</c:v>
                </c:pt>
                <c:pt idx="1804">
                  <c:v>0.28129514849696541</c:v>
                </c:pt>
                <c:pt idx="1805">
                  <c:v>0.28006266342669056</c:v>
                </c:pt>
                <c:pt idx="1806">
                  <c:v>0.27924436240567285</c:v>
                </c:pt>
                <c:pt idx="1807">
                  <c:v>0.2779699488841389</c:v>
                </c:pt>
                <c:pt idx="1808">
                  <c:v>0.2920271118431878</c:v>
                </c:pt>
                <c:pt idx="1809">
                  <c:v>0.28994137790296526</c:v>
                </c:pt>
                <c:pt idx="1810">
                  <c:v>0.28799425751631064</c:v>
                </c:pt>
                <c:pt idx="1811">
                  <c:v>0.28898078657212872</c:v>
                </c:pt>
                <c:pt idx="1812">
                  <c:v>0.28725283888763831</c:v>
                </c:pt>
                <c:pt idx="1813">
                  <c:v>0.28322768484079736</c:v>
                </c:pt>
                <c:pt idx="1814">
                  <c:v>0.27457690118252998</c:v>
                </c:pt>
                <c:pt idx="1815">
                  <c:v>0.2905143336928725</c:v>
                </c:pt>
                <c:pt idx="1816">
                  <c:v>0.28764709916349701</c:v>
                </c:pt>
                <c:pt idx="1817">
                  <c:v>0.2953993028790628</c:v>
                </c:pt>
                <c:pt idx="1818">
                  <c:v>0.29307707219114537</c:v>
                </c:pt>
                <c:pt idx="1819">
                  <c:v>0.30378851057698297</c:v>
                </c:pt>
                <c:pt idx="1820">
                  <c:v>0.30988048817677488</c:v>
                </c:pt>
                <c:pt idx="1821">
                  <c:v>0.32250194086759526</c:v>
                </c:pt>
                <c:pt idx="1822">
                  <c:v>0.32590654053148677</c:v>
                </c:pt>
                <c:pt idx="1823">
                  <c:v>0.32098348361186291</c:v>
                </c:pt>
                <c:pt idx="1824">
                  <c:v>0.32381575371469778</c:v>
                </c:pt>
                <c:pt idx="1825">
                  <c:v>0.34058107488429795</c:v>
                </c:pt>
                <c:pt idx="1826">
                  <c:v>0.35447331091418649</c:v>
                </c:pt>
                <c:pt idx="1827">
                  <c:v>0.35326385203788357</c:v>
                </c:pt>
                <c:pt idx="1828">
                  <c:v>0.35650894775879644</c:v>
                </c:pt>
                <c:pt idx="1829">
                  <c:v>0.38112192977392856</c:v>
                </c:pt>
                <c:pt idx="1830">
                  <c:v>0.38468923478275147</c:v>
                </c:pt>
                <c:pt idx="1831">
                  <c:v>0.37863263248533818</c:v>
                </c:pt>
                <c:pt idx="1832">
                  <c:v>0.3868948282158553</c:v>
                </c:pt>
                <c:pt idx="1833">
                  <c:v>0.38641875750751331</c:v>
                </c:pt>
                <c:pt idx="1834">
                  <c:v>0.39214929210991634</c:v>
                </c:pt>
                <c:pt idx="1835">
                  <c:v>0.39456797353619694</c:v>
                </c:pt>
                <c:pt idx="1836">
                  <c:v>0.39604673435318427</c:v>
                </c:pt>
                <c:pt idx="1837">
                  <c:v>0.40491900747836651</c:v>
                </c:pt>
                <c:pt idx="1838">
                  <c:v>0.3894559822184816</c:v>
                </c:pt>
                <c:pt idx="1839">
                  <c:v>0.39182849585069357</c:v>
                </c:pt>
                <c:pt idx="1840">
                  <c:v>0.40832261773636774</c:v>
                </c:pt>
                <c:pt idx="1841">
                  <c:v>0.42033328679567328</c:v>
                </c:pt>
                <c:pt idx="1842">
                  <c:v>0.4122346568917547</c:v>
                </c:pt>
                <c:pt idx="1843">
                  <c:v>0.41207473281707174</c:v>
                </c:pt>
                <c:pt idx="1844">
                  <c:v>0.41319211727424698</c:v>
                </c:pt>
                <c:pt idx="1845">
                  <c:v>0.40524344128445688</c:v>
                </c:pt>
                <c:pt idx="1846">
                  <c:v>0.40671307858055039</c:v>
                </c:pt>
                <c:pt idx="1847">
                  <c:v>0.40291743015428699</c:v>
                </c:pt>
                <c:pt idx="1848">
                  <c:v>0.39071154969155047</c:v>
                </c:pt>
                <c:pt idx="1849">
                  <c:v>0.38326192251897451</c:v>
                </c:pt>
                <c:pt idx="1850">
                  <c:v>0.37459415834167742</c:v>
                </c:pt>
                <c:pt idx="1851">
                  <c:v>0.3828415279593807</c:v>
                </c:pt>
                <c:pt idx="1852">
                  <c:v>0.38851370145506542</c:v>
                </c:pt>
                <c:pt idx="1853">
                  <c:v>0.40248853442434979</c:v>
                </c:pt>
                <c:pt idx="1854">
                  <c:v>0.40228360163213273</c:v>
                </c:pt>
                <c:pt idx="1855">
                  <c:v>0.42685646817257189</c:v>
                </c:pt>
                <c:pt idx="1856">
                  <c:v>0.42263199059228401</c:v>
                </c:pt>
                <c:pt idx="1857">
                  <c:v>0.45215084972035191</c:v>
                </c:pt>
                <c:pt idx="1858">
                  <c:v>0.4872555538043325</c:v>
                </c:pt>
                <c:pt idx="1859">
                  <c:v>0.47077065610749158</c:v>
                </c:pt>
                <c:pt idx="1860">
                  <c:v>0.48923037619283471</c:v>
                </c:pt>
                <c:pt idx="1861">
                  <c:v>0.4950943893991287</c:v>
                </c:pt>
                <c:pt idx="1862">
                  <c:v>0.49133576632173931</c:v>
                </c:pt>
                <c:pt idx="1863">
                  <c:v>0.48653925145085208</c:v>
                </c:pt>
                <c:pt idx="1864">
                  <c:v>0.49719024558725489</c:v>
                </c:pt>
                <c:pt idx="1865">
                  <c:v>0.49005133244101573</c:v>
                </c:pt>
                <c:pt idx="1866">
                  <c:v>0.50850040407979635</c:v>
                </c:pt>
                <c:pt idx="1867">
                  <c:v>0.51537993454900399</c:v>
                </c:pt>
                <c:pt idx="1868">
                  <c:v>0.51956154251993603</c:v>
                </c:pt>
                <c:pt idx="1869">
                  <c:v>0.53384462739980065</c:v>
                </c:pt>
                <c:pt idx="1870">
                  <c:v>0.4965701121700376</c:v>
                </c:pt>
                <c:pt idx="1871">
                  <c:v>0.47286264926686766</c:v>
                </c:pt>
                <c:pt idx="1872">
                  <c:v>0.46434443505327022</c:v>
                </c:pt>
                <c:pt idx="1873">
                  <c:v>0.42394361552329268</c:v>
                </c:pt>
                <c:pt idx="1874">
                  <c:v>0.41416202856202866</c:v>
                </c:pt>
                <c:pt idx="1875">
                  <c:v>0.39050722177145536</c:v>
                </c:pt>
                <c:pt idx="1876">
                  <c:v>0.380914649072635</c:v>
                </c:pt>
                <c:pt idx="1877">
                  <c:v>0.37267185064010844</c:v>
                </c:pt>
                <c:pt idx="1878">
                  <c:v>0.34322240007123694</c:v>
                </c:pt>
                <c:pt idx="1879">
                  <c:v>0.33768865204946058</c:v>
                </c:pt>
                <c:pt idx="1880">
                  <c:v>0.31057938837331767</c:v>
                </c:pt>
                <c:pt idx="1881">
                  <c:v>0.31087234891618304</c:v>
                </c:pt>
                <c:pt idx="1882">
                  <c:v>0.20269666740057862</c:v>
                </c:pt>
                <c:pt idx="1883">
                  <c:v>0.1928294114405204</c:v>
                </c:pt>
                <c:pt idx="1884">
                  <c:v>0.16694400428102446</c:v>
                </c:pt>
                <c:pt idx="1885">
                  <c:v>0.171770855857837</c:v>
                </c:pt>
                <c:pt idx="1886">
                  <c:v>0.17800258796412044</c:v>
                </c:pt>
                <c:pt idx="1887">
                  <c:v>0.18512175078598478</c:v>
                </c:pt>
                <c:pt idx="1888">
                  <c:v>0.1832059646292703</c:v>
                </c:pt>
                <c:pt idx="1889">
                  <c:v>0.19010054233858201</c:v>
                </c:pt>
                <c:pt idx="1890">
                  <c:v>0.19168088927530944</c:v>
                </c:pt>
                <c:pt idx="1891">
                  <c:v>0.19067147913699831</c:v>
                </c:pt>
                <c:pt idx="1892">
                  <c:v>0.19221885185095205</c:v>
                </c:pt>
                <c:pt idx="1893">
                  <c:v>0.19278621944939667</c:v>
                </c:pt>
                <c:pt idx="1894">
                  <c:v>0.19288853329285446</c:v>
                </c:pt>
                <c:pt idx="1895">
                  <c:v>0.19119596904818945</c:v>
                </c:pt>
                <c:pt idx="1896">
                  <c:v>0.19204206401425866</c:v>
                </c:pt>
                <c:pt idx="1897">
                  <c:v>0.19230035901603607</c:v>
                </c:pt>
                <c:pt idx="1898">
                  <c:v>0.19333301777687023</c:v>
                </c:pt>
                <c:pt idx="1899">
                  <c:v>0.19942672906249428</c:v>
                </c:pt>
                <c:pt idx="1900">
                  <c:v>0.26492791548401134</c:v>
                </c:pt>
                <c:pt idx="1901">
                  <c:v>0.28260399215622994</c:v>
                </c:pt>
                <c:pt idx="1902">
                  <c:v>0.34686471092422161</c:v>
                </c:pt>
                <c:pt idx="1903">
                  <c:v>0.39847973937915016</c:v>
                </c:pt>
                <c:pt idx="1904">
                  <c:v>0.40359272361099413</c:v>
                </c:pt>
                <c:pt idx="1905">
                  <c:v>0.43380498815464086</c:v>
                </c:pt>
                <c:pt idx="1906">
                  <c:v>0.47108042761301772</c:v>
                </c:pt>
                <c:pt idx="1907">
                  <c:v>0.49218219107132399</c:v>
                </c:pt>
                <c:pt idx="1908">
                  <c:v>0.49634081838353727</c:v>
                </c:pt>
                <c:pt idx="1909">
                  <c:v>0.52914756444077415</c:v>
                </c:pt>
                <c:pt idx="1910">
                  <c:v>0.55349635788012397</c:v>
                </c:pt>
                <c:pt idx="1911">
                  <c:v>0.55235806579679436</c:v>
                </c:pt>
                <c:pt idx="1912">
                  <c:v>0.55980874982228745</c:v>
                </c:pt>
                <c:pt idx="1913">
                  <c:v>0.55477389136185551</c:v>
                </c:pt>
                <c:pt idx="1914">
                  <c:v>0.54803576464954395</c:v>
                </c:pt>
                <c:pt idx="1915">
                  <c:v>0.56934289936411853</c:v>
                </c:pt>
                <c:pt idx="1916">
                  <c:v>0.56013913967759899</c:v>
                </c:pt>
                <c:pt idx="1917">
                  <c:v>0.54657174596404912</c:v>
                </c:pt>
                <c:pt idx="1918">
                  <c:v>0.53291719738383181</c:v>
                </c:pt>
                <c:pt idx="1919">
                  <c:v>0.53220841399125429</c:v>
                </c:pt>
                <c:pt idx="1920">
                  <c:v>0.52434741617594438</c:v>
                </c:pt>
                <c:pt idx="1921">
                  <c:v>0.51585048219407559</c:v>
                </c:pt>
                <c:pt idx="1922">
                  <c:v>0.49137746877936528</c:v>
                </c:pt>
                <c:pt idx="1923">
                  <c:v>0.4569926901717325</c:v>
                </c:pt>
                <c:pt idx="1924">
                  <c:v>0.43018803894361357</c:v>
                </c:pt>
                <c:pt idx="1925">
                  <c:v>0.39120478116738272</c:v>
                </c:pt>
                <c:pt idx="1926">
                  <c:v>0.38063733151635493</c:v>
                </c:pt>
                <c:pt idx="1927">
                  <c:v>0.32904444505079139</c:v>
                </c:pt>
                <c:pt idx="1928">
                  <c:v>0.3066643746349782</c:v>
                </c:pt>
                <c:pt idx="1929">
                  <c:v>0.28842490389046316</c:v>
                </c:pt>
                <c:pt idx="1930">
                  <c:v>0.28788159227706561</c:v>
                </c:pt>
                <c:pt idx="1931">
                  <c:v>0.28830483589323114</c:v>
                </c:pt>
                <c:pt idx="1932">
                  <c:v>0.32510893852670997</c:v>
                </c:pt>
                <c:pt idx="1933">
                  <c:v>0.33026506854851057</c:v>
                </c:pt>
                <c:pt idx="1934">
                  <c:v>0.31702580214145043</c:v>
                </c:pt>
                <c:pt idx="1935">
                  <c:v>0.31824424121051686</c:v>
                </c:pt>
                <c:pt idx="1936">
                  <c:v>0.31650834543182271</c:v>
                </c:pt>
                <c:pt idx="1937">
                  <c:v>0.31684807771576023</c:v>
                </c:pt>
                <c:pt idx="1938">
                  <c:v>0.3286800283599603</c:v>
                </c:pt>
                <c:pt idx="1939">
                  <c:v>0.3274886396706258</c:v>
                </c:pt>
                <c:pt idx="1940">
                  <c:v>0.32779008057814274</c:v>
                </c:pt>
                <c:pt idx="1941">
                  <c:v>0.32712031723506602</c:v>
                </c:pt>
                <c:pt idx="1942">
                  <c:v>0.32298347452741138</c:v>
                </c:pt>
                <c:pt idx="1943">
                  <c:v>0.32394104481221231</c:v>
                </c:pt>
                <c:pt idx="1944">
                  <c:v>0.31739556917728562</c:v>
                </c:pt>
                <c:pt idx="1945">
                  <c:v>0.32680222297629469</c:v>
                </c:pt>
                <c:pt idx="1946">
                  <c:v>0.33275414984980922</c:v>
                </c:pt>
                <c:pt idx="1947">
                  <c:v>0.33929192160843424</c:v>
                </c:pt>
                <c:pt idx="1948">
                  <c:v>0.34602527248108039</c:v>
                </c:pt>
                <c:pt idx="1949">
                  <c:v>0.35316625762739878</c:v>
                </c:pt>
                <c:pt idx="1950">
                  <c:v>0.34602605284648214</c:v>
                </c:pt>
                <c:pt idx="1951">
                  <c:v>0.34644223295837762</c:v>
                </c:pt>
                <c:pt idx="1952">
                  <c:v>0.34851192476848553</c:v>
                </c:pt>
                <c:pt idx="1953">
                  <c:v>0.3358169571502998</c:v>
                </c:pt>
                <c:pt idx="1954">
                  <c:v>0.33800459337070388</c:v>
                </c:pt>
                <c:pt idx="1955">
                  <c:v>0.34490547964412888</c:v>
                </c:pt>
                <c:pt idx="1956">
                  <c:v>0.33853347081812529</c:v>
                </c:pt>
                <c:pt idx="1957">
                  <c:v>0.33859510375452939</c:v>
                </c:pt>
                <c:pt idx="1958">
                  <c:v>0.31857299751107243</c:v>
                </c:pt>
                <c:pt idx="1959">
                  <c:v>0.30701733239850648</c:v>
                </c:pt>
                <c:pt idx="1960">
                  <c:v>0.32224281391331966</c:v>
                </c:pt>
                <c:pt idx="1961">
                  <c:v>0.30942418985065578</c:v>
                </c:pt>
                <c:pt idx="1962">
                  <c:v>0.28422738725882951</c:v>
                </c:pt>
                <c:pt idx="1963">
                  <c:v>0.28039491202700084</c:v>
                </c:pt>
                <c:pt idx="1964">
                  <c:v>0.31008729075823788</c:v>
                </c:pt>
                <c:pt idx="1965">
                  <c:v>0.31010185225926995</c:v>
                </c:pt>
                <c:pt idx="1966">
                  <c:v>0.30990194243047281</c:v>
                </c:pt>
                <c:pt idx="1967">
                  <c:v>0.31352476046457545</c:v>
                </c:pt>
                <c:pt idx="1968">
                  <c:v>0.29716874393997228</c:v>
                </c:pt>
                <c:pt idx="1969">
                  <c:v>0.29927267164519505</c:v>
                </c:pt>
                <c:pt idx="1970">
                  <c:v>0.3120499810198899</c:v>
                </c:pt>
                <c:pt idx="1971">
                  <c:v>0.31197542466673306</c:v>
                </c:pt>
                <c:pt idx="1972">
                  <c:v>0.31256438078519555</c:v>
                </c:pt>
                <c:pt idx="1973">
                  <c:v>0.31146591863785567</c:v>
                </c:pt>
                <c:pt idx="1974">
                  <c:v>0.31766887373390917</c:v>
                </c:pt>
                <c:pt idx="1975">
                  <c:v>0.30136793405478896</c:v>
                </c:pt>
                <c:pt idx="1976">
                  <c:v>0.29765990331574682</c:v>
                </c:pt>
                <c:pt idx="1977">
                  <c:v>0.29627595351224995</c:v>
                </c:pt>
                <c:pt idx="1978">
                  <c:v>0.29441263439050014</c:v>
                </c:pt>
                <c:pt idx="1979">
                  <c:v>0.29308262845980437</c:v>
                </c:pt>
                <c:pt idx="1980">
                  <c:v>0.29128599789480869</c:v>
                </c:pt>
                <c:pt idx="1981">
                  <c:v>0.30041839182530672</c:v>
                </c:pt>
                <c:pt idx="1982">
                  <c:v>0.29938485758148015</c:v>
                </c:pt>
                <c:pt idx="1983">
                  <c:v>0.30179124929605394</c:v>
                </c:pt>
                <c:pt idx="1984">
                  <c:v>0.31982213624934597</c:v>
                </c:pt>
                <c:pt idx="1985">
                  <c:v>0.31580843380978096</c:v>
                </c:pt>
                <c:pt idx="1986">
                  <c:v>0.31479283046950429</c:v>
                </c:pt>
                <c:pt idx="1987">
                  <c:v>0.31608026780439286</c:v>
                </c:pt>
                <c:pt idx="1988">
                  <c:v>0.32038951984404579</c:v>
                </c:pt>
                <c:pt idx="1989">
                  <c:v>0.32048039124664301</c:v>
                </c:pt>
                <c:pt idx="1990">
                  <c:v>0.30175031500567434</c:v>
                </c:pt>
                <c:pt idx="1991">
                  <c:v>0.31021415381177719</c:v>
                </c:pt>
                <c:pt idx="1992">
                  <c:v>0.3264193438844758</c:v>
                </c:pt>
                <c:pt idx="1993">
                  <c:v>0.34456986937793999</c:v>
                </c:pt>
                <c:pt idx="1994">
                  <c:v>0.32437883689233404</c:v>
                </c:pt>
                <c:pt idx="1995">
                  <c:v>0.33716150932060102</c:v>
                </c:pt>
                <c:pt idx="1996">
                  <c:v>0.34366494272908976</c:v>
                </c:pt>
                <c:pt idx="1997">
                  <c:v>0.34541634362349982</c:v>
                </c:pt>
                <c:pt idx="1998">
                  <c:v>0.34629407868119388</c:v>
                </c:pt>
                <c:pt idx="1999">
                  <c:v>0.34002888645086515</c:v>
                </c:pt>
                <c:pt idx="2000">
                  <c:v>0.32255457035415719</c:v>
                </c:pt>
                <c:pt idx="2001">
                  <c:v>0.32085190953507492</c:v>
                </c:pt>
                <c:pt idx="2002">
                  <c:v>0.3208500767290981</c:v>
                </c:pt>
                <c:pt idx="2003">
                  <c:v>0.3180432858937226</c:v>
                </c:pt>
                <c:pt idx="2004">
                  <c:v>0.31436749026659455</c:v>
                </c:pt>
                <c:pt idx="2005">
                  <c:v>0.333820614593342</c:v>
                </c:pt>
                <c:pt idx="2006">
                  <c:v>0.32580564101667642</c:v>
                </c:pt>
                <c:pt idx="2007">
                  <c:v>0.31777744428937205</c:v>
                </c:pt>
                <c:pt idx="2008">
                  <c:v>0.31590957586886864</c:v>
                </c:pt>
                <c:pt idx="2009">
                  <c:v>0.31153158905884792</c:v>
                </c:pt>
                <c:pt idx="2010">
                  <c:v>0.31247310218207702</c:v>
                </c:pt>
                <c:pt idx="2011">
                  <c:v>0.31298844627607775</c:v>
                </c:pt>
                <c:pt idx="2012">
                  <c:v>0.31665549659453446</c:v>
                </c:pt>
                <c:pt idx="2013">
                  <c:v>0.31320215242034932</c:v>
                </c:pt>
                <c:pt idx="2014">
                  <c:v>0.30427311975521015</c:v>
                </c:pt>
                <c:pt idx="2015">
                  <c:v>0.30811760883538691</c:v>
                </c:pt>
                <c:pt idx="2016">
                  <c:v>0.31192745423451007</c:v>
                </c:pt>
                <c:pt idx="2017">
                  <c:v>0.31212075151171559</c:v>
                </c:pt>
                <c:pt idx="2018">
                  <c:v>0.31923099843687952</c:v>
                </c:pt>
                <c:pt idx="2019">
                  <c:v>0.3199420622980842</c:v>
                </c:pt>
                <c:pt idx="2020">
                  <c:v>0.3233856912274965</c:v>
                </c:pt>
                <c:pt idx="2021">
                  <c:v>0.32602655866129732</c:v>
                </c:pt>
                <c:pt idx="2022">
                  <c:v>0.32227190143671913</c:v>
                </c:pt>
                <c:pt idx="2023">
                  <c:v>0.29625140259178878</c:v>
                </c:pt>
                <c:pt idx="2024">
                  <c:v>0.29151146623139745</c:v>
                </c:pt>
                <c:pt idx="2025">
                  <c:v>0.28166497824065195</c:v>
                </c:pt>
                <c:pt idx="2026">
                  <c:v>0.27864017102587257</c:v>
                </c:pt>
                <c:pt idx="2027">
                  <c:v>0.29096504924954275</c:v>
                </c:pt>
                <c:pt idx="2028">
                  <c:v>0.29129740081310446</c:v>
                </c:pt>
                <c:pt idx="2029">
                  <c:v>0.29098060663646075</c:v>
                </c:pt>
                <c:pt idx="2030">
                  <c:v>0.29573374710852757</c:v>
                </c:pt>
                <c:pt idx="2031">
                  <c:v>0.29746232895337116</c:v>
                </c:pt>
                <c:pt idx="2032">
                  <c:v>0.30278164737251179</c:v>
                </c:pt>
                <c:pt idx="2033">
                  <c:v>0.30051137685914414</c:v>
                </c:pt>
                <c:pt idx="2034">
                  <c:v>0.30090580210261436</c:v>
                </c:pt>
                <c:pt idx="2035">
                  <c:v>0.27812359703795558</c:v>
                </c:pt>
                <c:pt idx="2036">
                  <c:v>0.27821380294020148</c:v>
                </c:pt>
                <c:pt idx="2037">
                  <c:v>0.27622126439629202</c:v>
                </c:pt>
                <c:pt idx="2038">
                  <c:v>0.26395631159173932</c:v>
                </c:pt>
                <c:pt idx="2039">
                  <c:v>0.26368268546968837</c:v>
                </c:pt>
                <c:pt idx="2040">
                  <c:v>0.26628459214773176</c:v>
                </c:pt>
                <c:pt idx="2041">
                  <c:v>0.2662314753221296</c:v>
                </c:pt>
                <c:pt idx="2042">
                  <c:v>0.26465793090992412</c:v>
                </c:pt>
                <c:pt idx="2043">
                  <c:v>0.26489047296446028</c:v>
                </c:pt>
                <c:pt idx="2044">
                  <c:v>0.25763202840200178</c:v>
                </c:pt>
                <c:pt idx="2045">
                  <c:v>0.25834194698801105</c:v>
                </c:pt>
                <c:pt idx="2046">
                  <c:v>0.25520854371078966</c:v>
                </c:pt>
                <c:pt idx="2047">
                  <c:v>0.25115914709256387</c:v>
                </c:pt>
                <c:pt idx="2048">
                  <c:v>0.24095282639711968</c:v>
                </c:pt>
                <c:pt idx="2049">
                  <c:v>0.24273826138289276</c:v>
                </c:pt>
                <c:pt idx="2050">
                  <c:v>0.24779898460630731</c:v>
                </c:pt>
                <c:pt idx="2051">
                  <c:v>0.23999772342517256</c:v>
                </c:pt>
                <c:pt idx="2052">
                  <c:v>0.24049390971292103</c:v>
                </c:pt>
                <c:pt idx="2053">
                  <c:v>0.24021771847020595</c:v>
                </c:pt>
                <c:pt idx="2054">
                  <c:v>0.24867371784687367</c:v>
                </c:pt>
                <c:pt idx="2055">
                  <c:v>0.24818588201617722</c:v>
                </c:pt>
                <c:pt idx="2056">
                  <c:v>0.26485952325882861</c:v>
                </c:pt>
                <c:pt idx="2057">
                  <c:v>0.25569106468938246</c:v>
                </c:pt>
                <c:pt idx="2058">
                  <c:v>0.25539059769472816</c:v>
                </c:pt>
                <c:pt idx="2059">
                  <c:v>0.25668220881030601</c:v>
                </c:pt>
                <c:pt idx="2060">
                  <c:v>0.24533202135211102</c:v>
                </c:pt>
                <c:pt idx="2061">
                  <c:v>0.2699997550536668</c:v>
                </c:pt>
                <c:pt idx="2062">
                  <c:v>0.27195141330053629</c:v>
                </c:pt>
                <c:pt idx="2063">
                  <c:v>0.27409444604329813</c:v>
                </c:pt>
                <c:pt idx="2064">
                  <c:v>0.27619312153172443</c:v>
                </c:pt>
                <c:pt idx="2065">
                  <c:v>0.28615358788097778</c:v>
                </c:pt>
                <c:pt idx="2066">
                  <c:v>0.28781862777682282</c:v>
                </c:pt>
                <c:pt idx="2067">
                  <c:v>0.3014918843539684</c:v>
                </c:pt>
                <c:pt idx="2068">
                  <c:v>0.30991581271831292</c:v>
                </c:pt>
                <c:pt idx="2069">
                  <c:v>0.31123821302450899</c:v>
                </c:pt>
                <c:pt idx="2070">
                  <c:v>0.32825638084522957</c:v>
                </c:pt>
                <c:pt idx="2071">
                  <c:v>0.33263938539881971</c:v>
                </c:pt>
                <c:pt idx="2072">
                  <c:v>0.33444288988833187</c:v>
                </c:pt>
                <c:pt idx="2073">
                  <c:v>0.34338643038219263</c:v>
                </c:pt>
                <c:pt idx="2074">
                  <c:v>0.34416524452138042</c:v>
                </c:pt>
                <c:pt idx="2075">
                  <c:v>0.35046767965254738</c:v>
                </c:pt>
                <c:pt idx="2076">
                  <c:v>0.34568286373641766</c:v>
                </c:pt>
                <c:pt idx="2077">
                  <c:v>0.34654177729548025</c:v>
                </c:pt>
                <c:pt idx="2078">
                  <c:v>0.35025845051566107</c:v>
                </c:pt>
                <c:pt idx="2079">
                  <c:v>0.34970155336057518</c:v>
                </c:pt>
                <c:pt idx="2080">
                  <c:v>0.35207271408773677</c:v>
                </c:pt>
                <c:pt idx="2081">
                  <c:v>0.35262029073492296</c:v>
                </c:pt>
                <c:pt idx="2082">
                  <c:v>0.3388740878705076</c:v>
                </c:pt>
                <c:pt idx="2083">
                  <c:v>0.34565832165148558</c:v>
                </c:pt>
                <c:pt idx="2084">
                  <c:v>0.3330558620683931</c:v>
                </c:pt>
                <c:pt idx="2085">
                  <c:v>0.31508985006264767</c:v>
                </c:pt>
                <c:pt idx="2086">
                  <c:v>0.32833999094361976</c:v>
                </c:pt>
                <c:pt idx="2087">
                  <c:v>0.33279659254563526</c:v>
                </c:pt>
                <c:pt idx="2088">
                  <c:v>0.33316766526968261</c:v>
                </c:pt>
                <c:pt idx="2089">
                  <c:v>0.33175596088814485</c:v>
                </c:pt>
                <c:pt idx="2090">
                  <c:v>0.33222385077565997</c:v>
                </c:pt>
                <c:pt idx="2091">
                  <c:v>0.31572798222870407</c:v>
                </c:pt>
                <c:pt idx="2092">
                  <c:v>0.31515356297396824</c:v>
                </c:pt>
                <c:pt idx="2093">
                  <c:v>0.31579808279946309</c:v>
                </c:pt>
                <c:pt idx="2094">
                  <c:v>0.31684624831599234</c:v>
                </c:pt>
                <c:pt idx="2095">
                  <c:v>0.31045687681376177</c:v>
                </c:pt>
                <c:pt idx="2096">
                  <c:v>0.30849089635684213</c:v>
                </c:pt>
                <c:pt idx="2097">
                  <c:v>0.31527985850898455</c:v>
                </c:pt>
                <c:pt idx="2098">
                  <c:v>0.30730299048686632</c:v>
                </c:pt>
                <c:pt idx="2099">
                  <c:v>0.30694327315971232</c:v>
                </c:pt>
                <c:pt idx="2100">
                  <c:v>0.27595487967724353</c:v>
                </c:pt>
                <c:pt idx="2101">
                  <c:v>0.27696694949671397</c:v>
                </c:pt>
                <c:pt idx="2102">
                  <c:v>0.28677397047316022</c:v>
                </c:pt>
                <c:pt idx="2103">
                  <c:v>0.29836615325966692</c:v>
                </c:pt>
                <c:pt idx="2104">
                  <c:v>0.29911348542080846</c:v>
                </c:pt>
                <c:pt idx="2105">
                  <c:v>0.28031443635276077</c:v>
                </c:pt>
                <c:pt idx="2106">
                  <c:v>0.27834504413571487</c:v>
                </c:pt>
                <c:pt idx="2107">
                  <c:v>0.27698209196393925</c:v>
                </c:pt>
                <c:pt idx="2108">
                  <c:v>0.27385330795990059</c:v>
                </c:pt>
                <c:pt idx="2109">
                  <c:v>0.27366198679584886</c:v>
                </c:pt>
                <c:pt idx="2110">
                  <c:v>0.26983096678239232</c:v>
                </c:pt>
                <c:pt idx="2111">
                  <c:v>0.26768190262852187</c:v>
                </c:pt>
                <c:pt idx="2112">
                  <c:v>0.26085771778652322</c:v>
                </c:pt>
                <c:pt idx="2113">
                  <c:v>0.26949884894826548</c:v>
                </c:pt>
                <c:pt idx="2114">
                  <c:v>0.2683812012469276</c:v>
                </c:pt>
                <c:pt idx="2115">
                  <c:v>0.26887775976621536</c:v>
                </c:pt>
                <c:pt idx="2116">
                  <c:v>0.27751425559046788</c:v>
                </c:pt>
                <c:pt idx="2117">
                  <c:v>0.27396997197248746</c:v>
                </c:pt>
                <c:pt idx="2118">
                  <c:v>0.28580435746234456</c:v>
                </c:pt>
                <c:pt idx="2119">
                  <c:v>0.28620910350443307</c:v>
                </c:pt>
                <c:pt idx="2120">
                  <c:v>0.28634848923978146</c:v>
                </c:pt>
                <c:pt idx="2121">
                  <c:v>0.28182688641506204</c:v>
                </c:pt>
                <c:pt idx="2122">
                  <c:v>0.3009937682938742</c:v>
                </c:pt>
                <c:pt idx="2123">
                  <c:v>0.30883358785581988</c:v>
                </c:pt>
                <c:pt idx="2124">
                  <c:v>0.3046306490832924</c:v>
                </c:pt>
                <c:pt idx="2125">
                  <c:v>0.30392393225457698</c:v>
                </c:pt>
                <c:pt idx="2126">
                  <c:v>0.32012595530539578</c:v>
                </c:pt>
                <c:pt idx="2127">
                  <c:v>0.31354457540643949</c:v>
                </c:pt>
                <c:pt idx="2128">
                  <c:v>0.31359131686626207</c:v>
                </c:pt>
                <c:pt idx="2129">
                  <c:v>0.3105537278459447</c:v>
                </c:pt>
                <c:pt idx="2130">
                  <c:v>0.31583776481073972</c:v>
                </c:pt>
                <c:pt idx="2131">
                  <c:v>0.31470268861562345</c:v>
                </c:pt>
                <c:pt idx="2132">
                  <c:v>0.31311782962826806</c:v>
                </c:pt>
                <c:pt idx="2133">
                  <c:v>0.29877020895591477</c:v>
                </c:pt>
                <c:pt idx="2134">
                  <c:v>0.30320219518281183</c:v>
                </c:pt>
                <c:pt idx="2135">
                  <c:v>0.31690045982635651</c:v>
                </c:pt>
                <c:pt idx="2136">
                  <c:v>0.3254230858566135</c:v>
                </c:pt>
                <c:pt idx="2137">
                  <c:v>0.34045229036903601</c:v>
                </c:pt>
                <c:pt idx="2138">
                  <c:v>0.343836628431263</c:v>
                </c:pt>
                <c:pt idx="2139">
                  <c:v>0.34561037611672835</c:v>
                </c:pt>
                <c:pt idx="2140">
                  <c:v>0.35558308737305611</c:v>
                </c:pt>
                <c:pt idx="2141">
                  <c:v>0.35621599983911428</c:v>
                </c:pt>
                <c:pt idx="2142">
                  <c:v>0.35930367658564</c:v>
                </c:pt>
                <c:pt idx="2143">
                  <c:v>0.35780143014738341</c:v>
                </c:pt>
                <c:pt idx="2144">
                  <c:v>0.35764268824414702</c:v>
                </c:pt>
                <c:pt idx="2145">
                  <c:v>0.36836703343907679</c:v>
                </c:pt>
                <c:pt idx="2146">
                  <c:v>0.34267381380608586</c:v>
                </c:pt>
                <c:pt idx="2147">
                  <c:v>0.34217456607434188</c:v>
                </c:pt>
                <c:pt idx="2148">
                  <c:v>0.34930702532827879</c:v>
                </c:pt>
                <c:pt idx="2149">
                  <c:v>0.35661129694441857</c:v>
                </c:pt>
                <c:pt idx="2150">
                  <c:v>0.35707103793433131</c:v>
                </c:pt>
                <c:pt idx="2151">
                  <c:v>0.36021771927559604</c:v>
                </c:pt>
                <c:pt idx="2152">
                  <c:v>0.35692765334961674</c:v>
                </c:pt>
                <c:pt idx="2153">
                  <c:v>0.34820750603362327</c:v>
                </c:pt>
                <c:pt idx="2154">
                  <c:v>0.35271839908274072</c:v>
                </c:pt>
                <c:pt idx="2155">
                  <c:v>0.35349639002331118</c:v>
                </c:pt>
                <c:pt idx="2156">
                  <c:v>0.3472366500016818</c:v>
                </c:pt>
                <c:pt idx="2157">
                  <c:v>0.3438767047718439</c:v>
                </c:pt>
                <c:pt idx="2158">
                  <c:v>0.33946043550849725</c:v>
                </c:pt>
                <c:pt idx="2159">
                  <c:v>0.33550115862363528</c:v>
                </c:pt>
                <c:pt idx="2160">
                  <c:v>0.32786645331095304</c:v>
                </c:pt>
                <c:pt idx="2161">
                  <c:v>0.32014220399617588</c:v>
                </c:pt>
                <c:pt idx="2162">
                  <c:v>0.32091006062265304</c:v>
                </c:pt>
                <c:pt idx="2163">
                  <c:v>0.32236846557390791</c:v>
                </c:pt>
                <c:pt idx="2164">
                  <c:v>0.31504429815519946</c:v>
                </c:pt>
                <c:pt idx="2165">
                  <c:v>0.33237229875905927</c:v>
                </c:pt>
                <c:pt idx="2166">
                  <c:v>0.32749171735454191</c:v>
                </c:pt>
                <c:pt idx="2167">
                  <c:v>0.33012714305075164</c:v>
                </c:pt>
                <c:pt idx="2168">
                  <c:v>0.32918706342302984</c:v>
                </c:pt>
                <c:pt idx="2169">
                  <c:v>0.33243068844357127</c:v>
                </c:pt>
                <c:pt idx="2170">
                  <c:v>0.33248558625988128</c:v>
                </c:pt>
                <c:pt idx="2171">
                  <c:v>0.33002632637338231</c:v>
                </c:pt>
                <c:pt idx="2172">
                  <c:v>0.32661413865206401</c:v>
                </c:pt>
                <c:pt idx="2173">
                  <c:v>0.32752326832463419</c:v>
                </c:pt>
                <c:pt idx="2174">
                  <c:v>0.34950029346901479</c:v>
                </c:pt>
                <c:pt idx="2175">
                  <c:v>0.33640259349041907</c:v>
                </c:pt>
                <c:pt idx="2176">
                  <c:v>0.33487095972838515</c:v>
                </c:pt>
                <c:pt idx="2177">
                  <c:v>0.33718351671815983</c:v>
                </c:pt>
                <c:pt idx="2178">
                  <c:v>0.32024276606082414</c:v>
                </c:pt>
                <c:pt idx="2179">
                  <c:v>0.30712412607812661</c:v>
                </c:pt>
                <c:pt idx="2180">
                  <c:v>0.31864643015878807</c:v>
                </c:pt>
                <c:pt idx="2181">
                  <c:v>0.31445906098687143</c:v>
                </c:pt>
                <c:pt idx="2182">
                  <c:v>0.29981123301102458</c:v>
                </c:pt>
                <c:pt idx="2183">
                  <c:v>0.30054098283812725</c:v>
                </c:pt>
                <c:pt idx="2184">
                  <c:v>0.30342941155054332</c:v>
                </c:pt>
                <c:pt idx="2185">
                  <c:v>0.32137369366109408</c:v>
                </c:pt>
                <c:pt idx="2186">
                  <c:v>0.33403276826785916</c:v>
                </c:pt>
                <c:pt idx="2187">
                  <c:v>0.34534034125534996</c:v>
                </c:pt>
                <c:pt idx="2188">
                  <c:v>0.34399912330631788</c:v>
                </c:pt>
                <c:pt idx="2189">
                  <c:v>0.34965071902471712</c:v>
                </c:pt>
                <c:pt idx="2190">
                  <c:v>0.34967426546416086</c:v>
                </c:pt>
                <c:pt idx="2191">
                  <c:v>0.42335464870636169</c:v>
                </c:pt>
                <c:pt idx="2192">
                  <c:v>0.46905164483825362</c:v>
                </c:pt>
                <c:pt idx="2193">
                  <c:v>0.53128904338722249</c:v>
                </c:pt>
                <c:pt idx="2194">
                  <c:v>0.56569554658875287</c:v>
                </c:pt>
                <c:pt idx="2195">
                  <c:v>0.60074672285940778</c:v>
                </c:pt>
                <c:pt idx="2196">
                  <c:v>0.63321227076175957</c:v>
                </c:pt>
                <c:pt idx="2197">
                  <c:v>0.65708801665749339</c:v>
                </c:pt>
                <c:pt idx="2198">
                  <c:v>0.67081147251718365</c:v>
                </c:pt>
                <c:pt idx="2199">
                  <c:v>0.67905812885590389</c:v>
                </c:pt>
                <c:pt idx="2200">
                  <c:v>0.70287009791106458</c:v>
                </c:pt>
                <c:pt idx="2201">
                  <c:v>0.69870858870222829</c:v>
                </c:pt>
                <c:pt idx="2202">
                  <c:v>0.69084173576070218</c:v>
                </c:pt>
                <c:pt idx="2203">
                  <c:v>0.6786341288477663</c:v>
                </c:pt>
                <c:pt idx="2204">
                  <c:v>0.68450472965235132</c:v>
                </c:pt>
                <c:pt idx="2205">
                  <c:v>0.70795108289241815</c:v>
                </c:pt>
                <c:pt idx="2206">
                  <c:v>0.7110498655008658</c:v>
                </c:pt>
                <c:pt idx="2207">
                  <c:v>0.69178470258985902</c:v>
                </c:pt>
                <c:pt idx="2208">
                  <c:v>0.6788393364822497</c:v>
                </c:pt>
                <c:pt idx="2209">
                  <c:v>0.67166203483587339</c:v>
                </c:pt>
                <c:pt idx="2210">
                  <c:v>0.62141202804203932</c:v>
                </c:pt>
                <c:pt idx="2211">
                  <c:v>0.58005890045762576</c:v>
                </c:pt>
                <c:pt idx="2212">
                  <c:v>0.5381052889842266</c:v>
                </c:pt>
                <c:pt idx="2213">
                  <c:v>0.48439762278947879</c:v>
                </c:pt>
                <c:pt idx="2214">
                  <c:v>0.46131972647420888</c:v>
                </c:pt>
                <c:pt idx="2215">
                  <c:v>0.47149523703587487</c:v>
                </c:pt>
                <c:pt idx="2216">
                  <c:v>0.4546888000656889</c:v>
                </c:pt>
                <c:pt idx="2217">
                  <c:v>0.43744716456764027</c:v>
                </c:pt>
                <c:pt idx="2218">
                  <c:v>0.39642276989287206</c:v>
                </c:pt>
                <c:pt idx="2219">
                  <c:v>0.3642256510625882</c:v>
                </c:pt>
                <c:pt idx="2220">
                  <c:v>0.29841759708900018</c:v>
                </c:pt>
                <c:pt idx="2221">
                  <c:v>0.29844375424646186</c:v>
                </c:pt>
                <c:pt idx="2222">
                  <c:v>0.29873212587542813</c:v>
                </c:pt>
                <c:pt idx="2223">
                  <c:v>0.29370314730846692</c:v>
                </c:pt>
                <c:pt idx="2224">
                  <c:v>0.30023569702807384</c:v>
                </c:pt>
                <c:pt idx="2225">
                  <c:v>0.29951609052471112</c:v>
                </c:pt>
                <c:pt idx="2226">
                  <c:v>0.29822002425930011</c:v>
                </c:pt>
                <c:pt idx="2227">
                  <c:v>0.28581105405410567</c:v>
                </c:pt>
                <c:pt idx="2228">
                  <c:v>0.29395908129424941</c:v>
                </c:pt>
                <c:pt idx="2229">
                  <c:v>0.29229332491972737</c:v>
                </c:pt>
                <c:pt idx="2230">
                  <c:v>0.29579066277669624</c:v>
                </c:pt>
                <c:pt idx="2231">
                  <c:v>0.29631333839124308</c:v>
                </c:pt>
                <c:pt idx="2232">
                  <c:v>0.29824386325746671</c:v>
                </c:pt>
                <c:pt idx="2233">
                  <c:v>0.30377961612123633</c:v>
                </c:pt>
                <c:pt idx="2234">
                  <c:v>0.46516556678584514</c:v>
                </c:pt>
                <c:pt idx="2235">
                  <c:v>0.57266424350409362</c:v>
                </c:pt>
                <c:pt idx="2236">
                  <c:v>0.74938209397867328</c:v>
                </c:pt>
                <c:pt idx="2237">
                  <c:v>0.84432825697973757</c:v>
                </c:pt>
                <c:pt idx="2238">
                  <c:v>0.91708550563110436</c:v>
                </c:pt>
                <c:pt idx="2239">
                  <c:v>0.98082833049188589</c:v>
                </c:pt>
                <c:pt idx="2240">
                  <c:v>1.011056306955358</c:v>
                </c:pt>
                <c:pt idx="2241">
                  <c:v>1.0667784825930073</c:v>
                </c:pt>
                <c:pt idx="2242">
                  <c:v>1.1222239680811481</c:v>
                </c:pt>
                <c:pt idx="2243">
                  <c:v>1.5060433095362169</c:v>
                </c:pt>
                <c:pt idx="2244">
                  <c:v>1.789905892300542</c:v>
                </c:pt>
                <c:pt idx="2245">
                  <c:v>2.0245690458905723</c:v>
                </c:pt>
                <c:pt idx="2246">
                  <c:v>2.2213846184880786</c:v>
                </c:pt>
                <c:pt idx="2247">
                  <c:v>2.3920374019345618</c:v>
                </c:pt>
                <c:pt idx="2248">
                  <c:v>2.5414503714833838</c:v>
                </c:pt>
                <c:pt idx="2249">
                  <c:v>2.674702046732405</c:v>
                </c:pt>
                <c:pt idx="2250">
                  <c:v>2.7935807069300411</c:v>
                </c:pt>
                <c:pt idx="2251">
                  <c:v>2.8978632053102724</c:v>
                </c:pt>
                <c:pt idx="2252">
                  <c:v>2.9909762875525292</c:v>
                </c:pt>
                <c:pt idx="2253">
                  <c:v>3.0690770506035996</c:v>
                </c:pt>
                <c:pt idx="2254">
                  <c:v>3.1351082192197852</c:v>
                </c:pt>
                <c:pt idx="2255">
                  <c:v>3.1957076560828463</c:v>
                </c:pt>
                <c:pt idx="2256">
                  <c:v>3.2455269463201248</c:v>
                </c:pt>
                <c:pt idx="2257">
                  <c:v>3.2880552526116289</c:v>
                </c:pt>
                <c:pt idx="2258">
                  <c:v>3.3152274545059544</c:v>
                </c:pt>
                <c:pt idx="2259">
                  <c:v>3.2973429668077778</c:v>
                </c:pt>
                <c:pt idx="2260">
                  <c:v>3.2729573897718822</c:v>
                </c:pt>
                <c:pt idx="2261">
                  <c:v>3.2560311824202768</c:v>
                </c:pt>
                <c:pt idx="2262">
                  <c:v>3.2326202285102652</c:v>
                </c:pt>
                <c:pt idx="2263">
                  <c:v>3.2082985273695468</c:v>
                </c:pt>
                <c:pt idx="2264">
                  <c:v>3.1194549881200064</c:v>
                </c:pt>
                <c:pt idx="2265">
                  <c:v>3.0267268085841139</c:v>
                </c:pt>
                <c:pt idx="2266">
                  <c:v>2.8756596821642089</c:v>
                </c:pt>
                <c:pt idx="2267">
                  <c:v>2.7375017523261929</c:v>
                </c:pt>
                <c:pt idx="2268">
                  <c:v>2.5935841793959136</c:v>
                </c:pt>
                <c:pt idx="2269">
                  <c:v>2.4285217210060339</c:v>
                </c:pt>
                <c:pt idx="2270">
                  <c:v>2.2812875734014408</c:v>
                </c:pt>
                <c:pt idx="2271">
                  <c:v>2.0341035040468922</c:v>
                </c:pt>
                <c:pt idx="2272">
                  <c:v>1.7437245299630888</c:v>
                </c:pt>
                <c:pt idx="2273">
                  <c:v>1.7545669162007229</c:v>
                </c:pt>
                <c:pt idx="2274">
                  <c:v>1.7775605909113272</c:v>
                </c:pt>
                <c:pt idx="2275">
                  <c:v>1.7633967479526151</c:v>
                </c:pt>
                <c:pt idx="2276">
                  <c:v>1.7489823028509832</c:v>
                </c:pt>
                <c:pt idx="2277">
                  <c:v>1.7246657228172451</c:v>
                </c:pt>
                <c:pt idx="2278">
                  <c:v>1.6894332540018182</c:v>
                </c:pt>
                <c:pt idx="2279">
                  <c:v>1.6461147938458229</c:v>
                </c:pt>
                <c:pt idx="2280">
                  <c:v>1.5886982773724874</c:v>
                </c:pt>
                <c:pt idx="2281">
                  <c:v>1.5153334424663523</c:v>
                </c:pt>
                <c:pt idx="2282">
                  <c:v>1.4351875014447313</c:v>
                </c:pt>
                <c:pt idx="2283">
                  <c:v>1.3426010017550052</c:v>
                </c:pt>
                <c:pt idx="2284">
                  <c:v>1.2309104907294715</c:v>
                </c:pt>
                <c:pt idx="2285">
                  <c:v>1.1091619456351949</c:v>
                </c:pt>
                <c:pt idx="2286">
                  <c:v>0.9360608606056251</c:v>
                </c:pt>
                <c:pt idx="2287">
                  <c:v>0.71224113594434191</c:v>
                </c:pt>
                <c:pt idx="2288">
                  <c:v>0.3167671286371993</c:v>
                </c:pt>
                <c:pt idx="2289">
                  <c:v>0.31685548667680796</c:v>
                </c:pt>
                <c:pt idx="2290">
                  <c:v>0.30659147893713395</c:v>
                </c:pt>
                <c:pt idx="2291">
                  <c:v>0.29863770554012276</c:v>
                </c:pt>
                <c:pt idx="2292">
                  <c:v>0.30007917965723857</c:v>
                </c:pt>
                <c:pt idx="2293">
                  <c:v>0.29653518660544603</c:v>
                </c:pt>
                <c:pt idx="2294">
                  <c:v>0.29026536493382077</c:v>
                </c:pt>
                <c:pt idx="2295">
                  <c:v>0.29170660583374869</c:v>
                </c:pt>
                <c:pt idx="2296">
                  <c:v>0.28128788004275179</c:v>
                </c:pt>
                <c:pt idx="2297">
                  <c:v>0.27989599789014874</c:v>
                </c:pt>
                <c:pt idx="2298">
                  <c:v>0.27699714093391176</c:v>
                </c:pt>
                <c:pt idx="2299">
                  <c:v>0.27512465803108088</c:v>
                </c:pt>
                <c:pt idx="2300">
                  <c:v>0.29005301556680724</c:v>
                </c:pt>
                <c:pt idx="2301">
                  <c:v>0.28082353105276686</c:v>
                </c:pt>
                <c:pt idx="2302">
                  <c:v>0.28498973288893503</c:v>
                </c:pt>
                <c:pt idx="2303">
                  <c:v>0.30215305486015359</c:v>
                </c:pt>
                <c:pt idx="2304">
                  <c:v>0.28770053868799789</c:v>
                </c:pt>
                <c:pt idx="2305">
                  <c:v>0.30527853305532193</c:v>
                </c:pt>
                <c:pt idx="2306">
                  <c:v>0.30164171824491548</c:v>
                </c:pt>
                <c:pt idx="2307">
                  <c:v>0.30444676281256894</c:v>
                </c:pt>
                <c:pt idx="2308">
                  <c:v>0.31358329777929655</c:v>
                </c:pt>
                <c:pt idx="2309">
                  <c:v>0.32835895906511986</c:v>
                </c:pt>
                <c:pt idx="2310">
                  <c:v>0.3280836399308647</c:v>
                </c:pt>
                <c:pt idx="2311">
                  <c:v>0.32456532440505925</c:v>
                </c:pt>
                <c:pt idx="2312">
                  <c:v>0.32581088080790654</c:v>
                </c:pt>
                <c:pt idx="2313">
                  <c:v>0.32703895120895526</c:v>
                </c:pt>
                <c:pt idx="2314">
                  <c:v>0.32491624768944255</c:v>
                </c:pt>
                <c:pt idx="2315">
                  <c:v>0.28273201352862387</c:v>
                </c:pt>
                <c:pt idx="2316">
                  <c:v>0.30232690375297733</c:v>
                </c:pt>
                <c:pt idx="2317">
                  <c:v>0.28134741881608444</c:v>
                </c:pt>
                <c:pt idx="2318">
                  <c:v>0.3024427112612797</c:v>
                </c:pt>
                <c:pt idx="2319">
                  <c:v>0.30625579179545642</c:v>
                </c:pt>
                <c:pt idx="2320">
                  <c:v>0.30876944335216383</c:v>
                </c:pt>
                <c:pt idx="2321">
                  <c:v>0.31411411693703839</c:v>
                </c:pt>
                <c:pt idx="2322">
                  <c:v>0.31760082352486407</c:v>
                </c:pt>
                <c:pt idx="2323">
                  <c:v>0.315989622849078</c:v>
                </c:pt>
                <c:pt idx="2324">
                  <c:v>0.33084958042243501</c:v>
                </c:pt>
                <c:pt idx="2325">
                  <c:v>0.34234578375031072</c:v>
                </c:pt>
                <c:pt idx="2326">
                  <c:v>0.3477306532972218</c:v>
                </c:pt>
                <c:pt idx="2327">
                  <c:v>0.35178141514451094</c:v>
                </c:pt>
                <c:pt idx="2328">
                  <c:v>0.36648625382157357</c:v>
                </c:pt>
                <c:pt idx="2329">
                  <c:v>0.38111553869611986</c:v>
                </c:pt>
                <c:pt idx="2330">
                  <c:v>0.37603250008949868</c:v>
                </c:pt>
                <c:pt idx="2331">
                  <c:v>0.38972250289960125</c:v>
                </c:pt>
                <c:pt idx="2332">
                  <c:v>0.38555757159607568</c:v>
                </c:pt>
                <c:pt idx="2333">
                  <c:v>0.37845843728563833</c:v>
                </c:pt>
                <c:pt idx="2334">
                  <c:v>0.37129868047391568</c:v>
                </c:pt>
                <c:pt idx="2335">
                  <c:v>0.36219057403784372</c:v>
                </c:pt>
                <c:pt idx="2336">
                  <c:v>0.37745862956819576</c:v>
                </c:pt>
                <c:pt idx="2337">
                  <c:v>0.373787502218139</c:v>
                </c:pt>
                <c:pt idx="2338">
                  <c:v>0.36924075520263416</c:v>
                </c:pt>
                <c:pt idx="2339">
                  <c:v>0.34854728964830817</c:v>
                </c:pt>
                <c:pt idx="2340">
                  <c:v>0.34947742521576797</c:v>
                </c:pt>
                <c:pt idx="2341">
                  <c:v>0.34660195589671233</c:v>
                </c:pt>
                <c:pt idx="2342">
                  <c:v>0.34241070661918305</c:v>
                </c:pt>
                <c:pt idx="2343">
                  <c:v>0.35140868685045484</c:v>
                </c:pt>
                <c:pt idx="2344">
                  <c:v>0.36686615843443793</c:v>
                </c:pt>
                <c:pt idx="2345">
                  <c:v>0.36485867285014573</c:v>
                </c:pt>
                <c:pt idx="2346">
                  <c:v>0.36347909940477985</c:v>
                </c:pt>
                <c:pt idx="2347">
                  <c:v>0.37113746450722468</c:v>
                </c:pt>
                <c:pt idx="2348">
                  <c:v>0.3619560904444038</c:v>
                </c:pt>
                <c:pt idx="2349">
                  <c:v>0.36576077613246105</c:v>
                </c:pt>
                <c:pt idx="2350">
                  <c:v>0.36088383843527927</c:v>
                </c:pt>
                <c:pt idx="2351">
                  <c:v>0.35538419193728071</c:v>
                </c:pt>
                <c:pt idx="2352">
                  <c:v>0.35517762668510194</c:v>
                </c:pt>
                <c:pt idx="2353">
                  <c:v>0.3603590888073932</c:v>
                </c:pt>
                <c:pt idx="2354">
                  <c:v>0.36009028907570367</c:v>
                </c:pt>
                <c:pt idx="2355">
                  <c:v>0.36624395679194188</c:v>
                </c:pt>
                <c:pt idx="2356">
                  <c:v>0.36528227908941857</c:v>
                </c:pt>
                <c:pt idx="2357">
                  <c:v>0.37440012472075546</c:v>
                </c:pt>
                <c:pt idx="2358">
                  <c:v>0.35915406556169527</c:v>
                </c:pt>
                <c:pt idx="2359">
                  <c:v>0.35393983050995309</c:v>
                </c:pt>
                <c:pt idx="2360">
                  <c:v>0.35026848317337789</c:v>
                </c:pt>
                <c:pt idx="2361">
                  <c:v>0.33461590515161405</c:v>
                </c:pt>
                <c:pt idx="2362">
                  <c:v>0.33221740682324385</c:v>
                </c:pt>
                <c:pt idx="2363">
                  <c:v>0.33187875601537858</c:v>
                </c:pt>
                <c:pt idx="2364">
                  <c:v>0.33638949139113655</c:v>
                </c:pt>
                <c:pt idx="2365">
                  <c:v>0.33921315250470407</c:v>
                </c:pt>
                <c:pt idx="2366">
                  <c:v>0.32461732282841488</c:v>
                </c:pt>
                <c:pt idx="2367">
                  <c:v>0.32813453729041542</c:v>
                </c:pt>
                <c:pt idx="2368">
                  <c:v>0.34371410740691655</c:v>
                </c:pt>
                <c:pt idx="2369">
                  <c:v>0.34898683068946923</c:v>
                </c:pt>
                <c:pt idx="2370">
                  <c:v>0.35019244721459003</c:v>
                </c:pt>
                <c:pt idx="2371">
                  <c:v>0.35074763732711456</c:v>
                </c:pt>
                <c:pt idx="2372">
                  <c:v>0.3554661253230309</c:v>
                </c:pt>
                <c:pt idx="2373">
                  <c:v>0.34762310187416678</c:v>
                </c:pt>
                <c:pt idx="2374">
                  <c:v>0.33802553476298058</c:v>
                </c:pt>
                <c:pt idx="2375">
                  <c:v>0.35239800480610856</c:v>
                </c:pt>
                <c:pt idx="2376">
                  <c:v>0.35510119005462731</c:v>
                </c:pt>
                <c:pt idx="2377">
                  <c:v>0.34315744060422015</c:v>
                </c:pt>
                <c:pt idx="2378">
                  <c:v>0.33727447254735343</c:v>
                </c:pt>
                <c:pt idx="2379">
                  <c:v>0.34217752688971531</c:v>
                </c:pt>
                <c:pt idx="2380">
                  <c:v>0.35146448687850418</c:v>
                </c:pt>
                <c:pt idx="2381">
                  <c:v>0.35838628176279497</c:v>
                </c:pt>
                <c:pt idx="2382">
                  <c:v>0.35382247688638691</c:v>
                </c:pt>
                <c:pt idx="2383">
                  <c:v>0.3671633690605558</c:v>
                </c:pt>
                <c:pt idx="2384">
                  <c:v>0.361391941389824</c:v>
                </c:pt>
                <c:pt idx="2385">
                  <c:v>0.35165118764739589</c:v>
                </c:pt>
                <c:pt idx="2386">
                  <c:v>0.35502491185489399</c:v>
                </c:pt>
                <c:pt idx="2387">
                  <c:v>0.35279905328932798</c:v>
                </c:pt>
                <c:pt idx="2388">
                  <c:v>0.35796460629394217</c:v>
                </c:pt>
                <c:pt idx="2389">
                  <c:v>0.35517809169724374</c:v>
                </c:pt>
                <c:pt idx="2390">
                  <c:v>0.35641592364230479</c:v>
                </c:pt>
                <c:pt idx="2391">
                  <c:v>0.3581470816785704</c:v>
                </c:pt>
                <c:pt idx="2392">
                  <c:v>0.36455734896454123</c:v>
                </c:pt>
                <c:pt idx="2393">
                  <c:v>0.37026574624205078</c:v>
                </c:pt>
                <c:pt idx="2394">
                  <c:v>0.37330491307347341</c:v>
                </c:pt>
                <c:pt idx="2395">
                  <c:v>0.37193705557470652</c:v>
                </c:pt>
                <c:pt idx="2396">
                  <c:v>0.37928679184797315</c:v>
                </c:pt>
                <c:pt idx="2397">
                  <c:v>0.38304974351334486</c:v>
                </c:pt>
                <c:pt idx="2398">
                  <c:v>0.36415728991004492</c:v>
                </c:pt>
                <c:pt idx="2399">
                  <c:v>0.36764776721847514</c:v>
                </c:pt>
                <c:pt idx="2400">
                  <c:v>0.37493002347943072</c:v>
                </c:pt>
                <c:pt idx="2401">
                  <c:v>0.38417526297846816</c:v>
                </c:pt>
                <c:pt idx="2402">
                  <c:v>0.38698587970354403</c:v>
                </c:pt>
                <c:pt idx="2403">
                  <c:v>0.39178996255448051</c:v>
                </c:pt>
                <c:pt idx="2404">
                  <c:v>0.39732475868288047</c:v>
                </c:pt>
                <c:pt idx="2405">
                  <c:v>0.38357211426890025</c:v>
                </c:pt>
                <c:pt idx="2406">
                  <c:v>0.36719008983809864</c:v>
                </c:pt>
                <c:pt idx="2407">
                  <c:v>0.37774482267167819</c:v>
                </c:pt>
                <c:pt idx="2408">
                  <c:v>0.39273852437848894</c:v>
                </c:pt>
                <c:pt idx="2409">
                  <c:v>0.40234798684861989</c:v>
                </c:pt>
                <c:pt idx="2410">
                  <c:v>0.40767733828021957</c:v>
                </c:pt>
                <c:pt idx="2411">
                  <c:v>0.40268861611841072</c:v>
                </c:pt>
                <c:pt idx="2412">
                  <c:v>0.4301902146897556</c:v>
                </c:pt>
                <c:pt idx="2413">
                  <c:v>0.38077725600392393</c:v>
                </c:pt>
                <c:pt idx="2414">
                  <c:v>0.4160377652396729</c:v>
                </c:pt>
                <c:pt idx="2415">
                  <c:v>0.43143469780528171</c:v>
                </c:pt>
                <c:pt idx="2416">
                  <c:v>0.4664874378896674</c:v>
                </c:pt>
                <c:pt idx="2417">
                  <c:v>0.11425663148166298</c:v>
                </c:pt>
                <c:pt idx="2418">
                  <c:v>0.14554120915130589</c:v>
                </c:pt>
              </c:numCache>
            </c:numRef>
          </c:val>
          <c:smooth val="0"/>
          <c:extLst>
            <c:ext xmlns:c16="http://schemas.microsoft.com/office/drawing/2014/chart" uri="{C3380CC4-5D6E-409C-BE32-E72D297353CC}">
              <c16:uniqueId val="{00000001-E215-044C-B3CE-16D2B7E29BDB}"/>
            </c:ext>
          </c:extLst>
        </c:ser>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Preparation'!$I$2:$I$2420</c:f>
              <c:numCache>
                <c:formatCode>#,##0.00</c:formatCode>
                <c:ptCount val="2419"/>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2.4606179769208705</c:v>
                </c:pt>
                <c:pt idx="43">
                  <c:v>2.453773941212587</c:v>
                </c:pt>
                <c:pt idx="44">
                  <c:v>2.381325656798658</c:v>
                </c:pt>
                <c:pt idx="45">
                  <c:v>2.3517518113360012</c:v>
                </c:pt>
                <c:pt idx="46">
                  <c:v>2.341887642810272</c:v>
                </c:pt>
                <c:pt idx="47">
                  <c:v>2.2773302603811194</c:v>
                </c:pt>
                <c:pt idx="48">
                  <c:v>2.2333541609868908</c:v>
                </c:pt>
                <c:pt idx="49">
                  <c:v>2.1535680670454189</c:v>
                </c:pt>
                <c:pt idx="50">
                  <c:v>2.2015447481363912</c:v>
                </c:pt>
                <c:pt idx="51">
                  <c:v>2.2088121139399677</c:v>
                </c:pt>
                <c:pt idx="52">
                  <c:v>2.1981165024742673</c:v>
                </c:pt>
                <c:pt idx="53">
                  <c:v>2.1866320979086651</c:v>
                </c:pt>
                <c:pt idx="54">
                  <c:v>2.1850377673273984</c:v>
                </c:pt>
                <c:pt idx="55">
                  <c:v>2.2096009748661798</c:v>
                </c:pt>
                <c:pt idx="56">
                  <c:v>2.1466376491020149</c:v>
                </c:pt>
                <c:pt idx="57">
                  <c:v>2.1129878781821576</c:v>
                </c:pt>
                <c:pt idx="58">
                  <c:v>2.0730701470791453</c:v>
                </c:pt>
                <c:pt idx="59">
                  <c:v>2.0794410871937976</c:v>
                </c:pt>
                <c:pt idx="60">
                  <c:v>2.1328162370838299</c:v>
                </c:pt>
                <c:pt idx="61">
                  <c:v>2.0847910127919653</c:v>
                </c:pt>
                <c:pt idx="62">
                  <c:v>2.061541615636429</c:v>
                </c:pt>
                <c:pt idx="63">
                  <c:v>2.1025286155656353</c:v>
                </c:pt>
                <c:pt idx="64">
                  <c:v>2.188725134946925</c:v>
                </c:pt>
                <c:pt idx="65">
                  <c:v>2.141160359034465</c:v>
                </c:pt>
                <c:pt idx="66">
                  <c:v>2.141160359034465</c:v>
                </c:pt>
                <c:pt idx="67">
                  <c:v>2.1428193440282883</c:v>
                </c:pt>
                <c:pt idx="68">
                  <c:v>2.1532103054624558</c:v>
                </c:pt>
                <c:pt idx="69">
                  <c:v>2.1122327335635025</c:v>
                </c:pt>
                <c:pt idx="70">
                  <c:v>2.1979307522136686</c:v>
                </c:pt>
                <c:pt idx="71">
                  <c:v>2.1077965977716282</c:v>
                </c:pt>
                <c:pt idx="72">
                  <c:v>2.2148259898870695</c:v>
                </c:pt>
                <c:pt idx="73">
                  <c:v>2.2515273728275669</c:v>
                </c:pt>
                <c:pt idx="74">
                  <c:v>2.2385671026632732</c:v>
                </c:pt>
                <c:pt idx="75">
                  <c:v>2.2050900985102011</c:v>
                </c:pt>
                <c:pt idx="76">
                  <c:v>2.2131522196228226</c:v>
                </c:pt>
                <c:pt idx="77">
                  <c:v>2.2622778380282837</c:v>
                </c:pt>
                <c:pt idx="78">
                  <c:v>2.2361504770515457</c:v>
                </c:pt>
                <c:pt idx="79">
                  <c:v>2.3478262331949971</c:v>
                </c:pt>
                <c:pt idx="80">
                  <c:v>2.3308561264333019</c:v>
                </c:pt>
                <c:pt idx="81">
                  <c:v>2.2904827853008758</c:v>
                </c:pt>
                <c:pt idx="82">
                  <c:v>2.2673100746979071</c:v>
                </c:pt>
                <c:pt idx="83">
                  <c:v>2.3003616502319959</c:v>
                </c:pt>
                <c:pt idx="84">
                  <c:v>2.2827558053120049</c:v>
                </c:pt>
                <c:pt idx="85">
                  <c:v>2.2671006630822368</c:v>
                </c:pt>
                <c:pt idx="86">
                  <c:v>2.2676479081291925</c:v>
                </c:pt>
                <c:pt idx="87">
                  <c:v>2.2726073949575714</c:v>
                </c:pt>
                <c:pt idx="88">
                  <c:v>2.2744312107807034</c:v>
                </c:pt>
                <c:pt idx="89">
                  <c:v>2.2651917708895346</c:v>
                </c:pt>
                <c:pt idx="90">
                  <c:v>2.2822214233613165</c:v>
                </c:pt>
                <c:pt idx="91">
                  <c:v>2.2870579329764964</c:v>
                </c:pt>
                <c:pt idx="92">
                  <c:v>2.2861907590067521</c:v>
                </c:pt>
                <c:pt idx="93">
                  <c:v>2.1998820317776149</c:v>
                </c:pt>
                <c:pt idx="94">
                  <c:v>2.1297599977351633</c:v>
                </c:pt>
                <c:pt idx="95">
                  <c:v>2.2237144288597461</c:v>
                </c:pt>
                <c:pt idx="96">
                  <c:v>2.1961490341987884</c:v>
                </c:pt>
                <c:pt idx="97">
                  <c:v>2.2136779566919311</c:v>
                </c:pt>
                <c:pt idx="98">
                  <c:v>2.1794509101130211</c:v>
                </c:pt>
                <c:pt idx="99">
                  <c:v>2.1444579978384302</c:v>
                </c:pt>
                <c:pt idx="100">
                  <c:v>2.081613976560357</c:v>
                </c:pt>
                <c:pt idx="101">
                  <c:v>2.0564112444332712</c:v>
                </c:pt>
                <c:pt idx="102">
                  <c:v>1.9602576489703412</c:v>
                </c:pt>
                <c:pt idx="103">
                  <c:v>1.8958368593233923</c:v>
                </c:pt>
                <c:pt idx="104">
                  <c:v>1.9168533039259237</c:v>
                </c:pt>
                <c:pt idx="105">
                  <c:v>1.9229095343333185</c:v>
                </c:pt>
                <c:pt idx="106">
                  <c:v>1.9071647744660123</c:v>
                </c:pt>
                <c:pt idx="107">
                  <c:v>1.9186796067756662</c:v>
                </c:pt>
                <c:pt idx="108">
                  <c:v>1.9369862274892522</c:v>
                </c:pt>
                <c:pt idx="109">
                  <c:v>1.8651464178113766</c:v>
                </c:pt>
                <c:pt idx="110">
                  <c:v>1.9074806365060137</c:v>
                </c:pt>
                <c:pt idx="111">
                  <c:v>1.8825347072763183</c:v>
                </c:pt>
                <c:pt idx="112">
                  <c:v>1.8778551296378765</c:v>
                </c:pt>
                <c:pt idx="113">
                  <c:v>1.8845286614594297</c:v>
                </c:pt>
                <c:pt idx="114">
                  <c:v>1.9397792198282755</c:v>
                </c:pt>
                <c:pt idx="115">
                  <c:v>1.9360926709318496</c:v>
                </c:pt>
                <c:pt idx="116">
                  <c:v>1.9972764775147449</c:v>
                </c:pt>
                <c:pt idx="117">
                  <c:v>2.064947636002409</c:v>
                </c:pt>
                <c:pt idx="118">
                  <c:v>2.0298662017010392</c:v>
                </c:pt>
                <c:pt idx="119">
                  <c:v>2.1235676725553403</c:v>
                </c:pt>
                <c:pt idx="120">
                  <c:v>2.0913519134919176</c:v>
                </c:pt>
                <c:pt idx="121">
                  <c:v>2.0547854050243433</c:v>
                </c:pt>
                <c:pt idx="122">
                  <c:v>2.0433642169407777</c:v>
                </c:pt>
                <c:pt idx="123">
                  <c:v>2.0469570703458562</c:v>
                </c:pt>
                <c:pt idx="124">
                  <c:v>2.0617867414703985</c:v>
                </c:pt>
                <c:pt idx="125">
                  <c:v>2.0110971698879356</c:v>
                </c:pt>
                <c:pt idx="126">
                  <c:v>2.0039683249023508</c:v>
                </c:pt>
                <c:pt idx="127">
                  <c:v>2.0757366922654201</c:v>
                </c:pt>
                <c:pt idx="128">
                  <c:v>2.0742863849622011</c:v>
                </c:pt>
                <c:pt idx="129">
                  <c:v>2.0736696972056929</c:v>
                </c:pt>
                <c:pt idx="130">
                  <c:v>2.0907209946743159</c:v>
                </c:pt>
                <c:pt idx="131">
                  <c:v>2.0819360413448793</c:v>
                </c:pt>
                <c:pt idx="132">
                  <c:v>2.0935800486171301</c:v>
                </c:pt>
                <c:pt idx="133">
                  <c:v>2.0859578832471923</c:v>
                </c:pt>
                <c:pt idx="134">
                  <c:v>2.0669538651386876</c:v>
                </c:pt>
                <c:pt idx="135">
                  <c:v>2.1166101146657743</c:v>
                </c:pt>
                <c:pt idx="136">
                  <c:v>2.1232498646298801</c:v>
                </c:pt>
                <c:pt idx="137">
                  <c:v>2.0648408142292176</c:v>
                </c:pt>
                <c:pt idx="138">
                  <c:v>2.0032268070174628</c:v>
                </c:pt>
                <c:pt idx="139">
                  <c:v>1.8858110885173518</c:v>
                </c:pt>
                <c:pt idx="140">
                  <c:v>1.8775617059187788</c:v>
                </c:pt>
                <c:pt idx="141">
                  <c:v>2.0019354176765867</c:v>
                </c:pt>
                <c:pt idx="142">
                  <c:v>1.9961894924551051</c:v>
                </c:pt>
                <c:pt idx="143">
                  <c:v>1.984400166332057</c:v>
                </c:pt>
                <c:pt idx="144">
                  <c:v>2.0157168148259226</c:v>
                </c:pt>
                <c:pt idx="145">
                  <c:v>2.1146376096167638</c:v>
                </c:pt>
                <c:pt idx="146">
                  <c:v>2.1400183505976869</c:v>
                </c:pt>
                <c:pt idx="147">
                  <c:v>2.0912996772982795</c:v>
                </c:pt>
                <c:pt idx="148">
                  <c:v>2.0438362110698245</c:v>
                </c:pt>
                <c:pt idx="149">
                  <c:v>1.9600727173937371</c:v>
                </c:pt>
                <c:pt idx="150">
                  <c:v>2.0135575440227931</c:v>
                </c:pt>
                <c:pt idx="151">
                  <c:v>2.0715610204073207</c:v>
                </c:pt>
                <c:pt idx="152">
                  <c:v>2.0813804050712625</c:v>
                </c:pt>
                <c:pt idx="153">
                  <c:v>2.1636217872238026</c:v>
                </c:pt>
                <c:pt idx="154">
                  <c:v>2.1962124447121116</c:v>
                </c:pt>
                <c:pt idx="155">
                  <c:v>2.1913893168116063</c:v>
                </c:pt>
                <c:pt idx="156">
                  <c:v>2.2094957294279625</c:v>
                </c:pt>
                <c:pt idx="157">
                  <c:v>2.2315407893809254</c:v>
                </c:pt>
                <c:pt idx="158">
                  <c:v>2.1617084391935353</c:v>
                </c:pt>
                <c:pt idx="159">
                  <c:v>2.149185074680275</c:v>
                </c:pt>
                <c:pt idx="160">
                  <c:v>2.1547609114126676</c:v>
                </c:pt>
                <c:pt idx="161">
                  <c:v>2.1626398484901665</c:v>
                </c:pt>
                <c:pt idx="162">
                  <c:v>2.2150486634298141</c:v>
                </c:pt>
                <c:pt idx="163">
                  <c:v>2.2501744124583705</c:v>
                </c:pt>
                <c:pt idx="164">
                  <c:v>2.2839568757234305</c:v>
                </c:pt>
                <c:pt idx="165">
                  <c:v>2.2611690212040174</c:v>
                </c:pt>
                <c:pt idx="166">
                  <c:v>2.2607102152434244</c:v>
                </c:pt>
                <c:pt idx="167">
                  <c:v>2.2928214306924661</c:v>
                </c:pt>
                <c:pt idx="168">
                  <c:v>2.3658111528486976</c:v>
                </c:pt>
                <c:pt idx="169">
                  <c:v>2.3114191111111868</c:v>
                </c:pt>
                <c:pt idx="170">
                  <c:v>2.252392540679748</c:v>
                </c:pt>
                <c:pt idx="171">
                  <c:v>2.2665501006577533</c:v>
                </c:pt>
                <c:pt idx="172">
                  <c:v>2.2870681506576975</c:v>
                </c:pt>
                <c:pt idx="173">
                  <c:v>2.2870681506576975</c:v>
                </c:pt>
                <c:pt idx="174">
                  <c:v>2.2870681506576975</c:v>
                </c:pt>
                <c:pt idx="175">
                  <c:v>2.2857230115590195</c:v>
                </c:pt>
                <c:pt idx="176">
                  <c:v>2.2712396385196301</c:v>
                </c:pt>
                <c:pt idx="177">
                  <c:v>2.2875054744668422</c:v>
                </c:pt>
                <c:pt idx="178">
                  <c:v>2.2743817593347919</c:v>
                </c:pt>
                <c:pt idx="179">
                  <c:v>2.2999836857851679</c:v>
                </c:pt>
                <c:pt idx="180">
                  <c:v>2.3147977430526319</c:v>
                </c:pt>
                <c:pt idx="181">
                  <c:v>2.2434537725315571</c:v>
                </c:pt>
                <c:pt idx="182">
                  <c:v>2.2790575164515654</c:v>
                </c:pt>
                <c:pt idx="183">
                  <c:v>2.2270839064397148</c:v>
                </c:pt>
                <c:pt idx="184">
                  <c:v>2.2075085388041682</c:v>
                </c:pt>
                <c:pt idx="185">
                  <c:v>2.2975687316302458</c:v>
                </c:pt>
                <c:pt idx="186">
                  <c:v>2.4406254930997</c:v>
                </c:pt>
                <c:pt idx="187">
                  <c:v>2.3985573226379326</c:v>
                </c:pt>
                <c:pt idx="188">
                  <c:v>2.3985104303716289</c:v>
                </c:pt>
                <c:pt idx="189">
                  <c:v>2.3937780721539701</c:v>
                </c:pt>
                <c:pt idx="190">
                  <c:v>2.4355930720494285</c:v>
                </c:pt>
                <c:pt idx="191">
                  <c:v>2.5623251202469546</c:v>
                </c:pt>
                <c:pt idx="192">
                  <c:v>2.5113188055403675</c:v>
                </c:pt>
                <c:pt idx="193">
                  <c:v>2.4964487744250987</c:v>
                </c:pt>
                <c:pt idx="194">
                  <c:v>2.4579863648313767</c:v>
                </c:pt>
                <c:pt idx="195">
                  <c:v>2.5757522158650965</c:v>
                </c:pt>
                <c:pt idx="196">
                  <c:v>2.5721605469639401</c:v>
                </c:pt>
                <c:pt idx="197">
                  <c:v>2.489842116401217</c:v>
                </c:pt>
                <c:pt idx="198">
                  <c:v>2.509878346293827</c:v>
                </c:pt>
                <c:pt idx="199">
                  <c:v>2.4761268044555242</c:v>
                </c:pt>
                <c:pt idx="200">
                  <c:v>2.503244669383744</c:v>
                </c:pt>
                <c:pt idx="201">
                  <c:v>2.3541063404011648</c:v>
                </c:pt>
                <c:pt idx="202">
                  <c:v>2.3694029006150767</c:v>
                </c:pt>
                <c:pt idx="203">
                  <c:v>2.3665941625222811</c:v>
                </c:pt>
                <c:pt idx="204">
                  <c:v>2.1977367738083968</c:v>
                </c:pt>
                <c:pt idx="205">
                  <c:v>2.038804702000697</c:v>
                </c:pt>
                <c:pt idx="206">
                  <c:v>2.0202786888969646</c:v>
                </c:pt>
                <c:pt idx="207">
                  <c:v>2.0130522137666951</c:v>
                </c:pt>
                <c:pt idx="208">
                  <c:v>1.9634443963597872</c:v>
                </c:pt>
                <c:pt idx="209">
                  <c:v>1.7861956549690559</c:v>
                </c:pt>
                <c:pt idx="210">
                  <c:v>1.4871713219716276</c:v>
                </c:pt>
                <c:pt idx="211">
                  <c:v>1.5216756923538834</c:v>
                </c:pt>
                <c:pt idx="212">
                  <c:v>1.6150909157959779</c:v>
                </c:pt>
                <c:pt idx="213">
                  <c:v>1.5828194383348544</c:v>
                </c:pt>
                <c:pt idx="214">
                  <c:v>1.6200904527063069</c:v>
                </c:pt>
                <c:pt idx="215">
                  <c:v>1.61223591487042</c:v>
                </c:pt>
                <c:pt idx="216">
                  <c:v>1.5582957811105069</c:v>
                </c:pt>
                <c:pt idx="217">
                  <c:v>1.6169281184780218</c:v>
                </c:pt>
                <c:pt idx="218">
                  <c:v>1.5516534355825167</c:v>
                </c:pt>
                <c:pt idx="219">
                  <c:v>1.5587510863439045</c:v>
                </c:pt>
                <c:pt idx="220">
                  <c:v>1.5595447182808382</c:v>
                </c:pt>
                <c:pt idx="221">
                  <c:v>1.5430178097619349</c:v>
                </c:pt>
                <c:pt idx="222">
                  <c:v>1.594022747938729</c:v>
                </c:pt>
                <c:pt idx="223">
                  <c:v>1.5869152436411387</c:v>
                </c:pt>
                <c:pt idx="224">
                  <c:v>1.6265658143577673</c:v>
                </c:pt>
                <c:pt idx="225">
                  <c:v>1.8775170812604118</c:v>
                </c:pt>
                <c:pt idx="226">
                  <c:v>1.9282217059945173</c:v>
                </c:pt>
                <c:pt idx="227">
                  <c:v>2.0477333178997728</c:v>
                </c:pt>
                <c:pt idx="228">
                  <c:v>2.0831153642980578</c:v>
                </c:pt>
                <c:pt idx="229">
                  <c:v>2.2051352451960335</c:v>
                </c:pt>
                <c:pt idx="230">
                  <c:v>2.1916618763359197</c:v>
                </c:pt>
                <c:pt idx="231">
                  <c:v>2.2652135776752007</c:v>
                </c:pt>
                <c:pt idx="232">
                  <c:v>2.4420507867808694</c:v>
                </c:pt>
                <c:pt idx="233">
                  <c:v>2.4699416511803651</c:v>
                </c:pt>
                <c:pt idx="234">
                  <c:v>2.6130220985495534</c:v>
                </c:pt>
                <c:pt idx="235">
                  <c:v>2.7126398808203431</c:v>
                </c:pt>
                <c:pt idx="236">
                  <c:v>2.7084595983749256</c:v>
                </c:pt>
                <c:pt idx="237">
                  <c:v>2.815558896707091</c:v>
                </c:pt>
                <c:pt idx="238">
                  <c:v>2.8639430928262999</c:v>
                </c:pt>
                <c:pt idx="239">
                  <c:v>2.8487245724955854</c:v>
                </c:pt>
                <c:pt idx="240">
                  <c:v>2.840251668968738</c:v>
                </c:pt>
                <c:pt idx="241">
                  <c:v>2.7550207369361197</c:v>
                </c:pt>
                <c:pt idx="242">
                  <c:v>2.6473416804091925</c:v>
                </c:pt>
                <c:pt idx="243">
                  <c:v>2.6414832285693119</c:v>
                </c:pt>
                <c:pt idx="244">
                  <c:v>2.4847895601750074</c:v>
                </c:pt>
                <c:pt idx="245">
                  <c:v>2.4963848469487306</c:v>
                </c:pt>
                <c:pt idx="246">
                  <c:v>2.4393204815098106</c:v>
                </c:pt>
                <c:pt idx="247">
                  <c:v>2.3101561649815094</c:v>
                </c:pt>
                <c:pt idx="248">
                  <c:v>2.1941301001881648</c:v>
                </c:pt>
                <c:pt idx="249">
                  <c:v>2.1861176724547429</c:v>
                </c:pt>
                <c:pt idx="250">
                  <c:v>2.159142792095099</c:v>
                </c:pt>
                <c:pt idx="251">
                  <c:v>2.1780580626098875</c:v>
                </c:pt>
                <c:pt idx="252">
                  <c:v>2.2042562694771686</c:v>
                </c:pt>
                <c:pt idx="253">
                  <c:v>2.1158506058920805</c:v>
                </c:pt>
                <c:pt idx="254">
                  <c:v>2.1031336795047535</c:v>
                </c:pt>
                <c:pt idx="255">
                  <c:v>2.0880666700426014</c:v>
                </c:pt>
                <c:pt idx="256">
                  <c:v>2.0931913399760971</c:v>
                </c:pt>
                <c:pt idx="257">
                  <c:v>2.1019321450231816</c:v>
                </c:pt>
                <c:pt idx="258">
                  <c:v>2.1104672481039968</c:v>
                </c:pt>
                <c:pt idx="259">
                  <c:v>2.2130352100419337</c:v>
                </c:pt>
                <c:pt idx="260">
                  <c:v>2.2665859763575629</c:v>
                </c:pt>
                <c:pt idx="261">
                  <c:v>2.274691731980202</c:v>
                </c:pt>
                <c:pt idx="262">
                  <c:v>2.227939891121324</c:v>
                </c:pt>
                <c:pt idx="263">
                  <c:v>2.3275466792783384</c:v>
                </c:pt>
                <c:pt idx="264">
                  <c:v>2.2738885225564927</c:v>
                </c:pt>
                <c:pt idx="265">
                  <c:v>2.2906925475273674</c:v>
                </c:pt>
                <c:pt idx="266">
                  <c:v>2.3441515825492738</c:v>
                </c:pt>
                <c:pt idx="267">
                  <c:v>2.3827540497088657</c:v>
                </c:pt>
                <c:pt idx="268">
                  <c:v>2.3954775160050166</c:v>
                </c:pt>
                <c:pt idx="269">
                  <c:v>2.4026796256450975</c:v>
                </c:pt>
                <c:pt idx="270">
                  <c:v>2.4325349288958371</c:v>
                </c:pt>
                <c:pt idx="271">
                  <c:v>2.5260331639092857</c:v>
                </c:pt>
                <c:pt idx="272">
                  <c:v>2.4408312256873259</c:v>
                </c:pt>
                <c:pt idx="273">
                  <c:v>2.4121053280511213</c:v>
                </c:pt>
                <c:pt idx="274">
                  <c:v>2.4338073584023108</c:v>
                </c:pt>
                <c:pt idx="275">
                  <c:v>2.4572217307334689</c:v>
                </c:pt>
                <c:pt idx="276">
                  <c:v>2.5057419383741375</c:v>
                </c:pt>
                <c:pt idx="277">
                  <c:v>2.456713775805504</c:v>
                </c:pt>
                <c:pt idx="278">
                  <c:v>2.4569225688952581</c:v>
                </c:pt>
                <c:pt idx="279">
                  <c:v>2.4434125793187</c:v>
                </c:pt>
                <c:pt idx="280">
                  <c:v>2.3946799113927355</c:v>
                </c:pt>
                <c:pt idx="281">
                  <c:v>2.3545017606480636</c:v>
                </c:pt>
                <c:pt idx="282">
                  <c:v>2.3711399263232495</c:v>
                </c:pt>
                <c:pt idx="283">
                  <c:v>2.4053039773239622</c:v>
                </c:pt>
                <c:pt idx="284">
                  <c:v>2.4840774602145861</c:v>
                </c:pt>
                <c:pt idx="285">
                  <c:v>2.4407782957665778</c:v>
                </c:pt>
                <c:pt idx="286">
                  <c:v>2.5115101235309507</c:v>
                </c:pt>
                <c:pt idx="287">
                  <c:v>2.4794560853822025</c:v>
                </c:pt>
                <c:pt idx="288">
                  <c:v>2.5381462483248338</c:v>
                </c:pt>
                <c:pt idx="289">
                  <c:v>2.4997862547554393</c:v>
                </c:pt>
                <c:pt idx="290">
                  <c:v>2.4608961537126741</c:v>
                </c:pt>
                <c:pt idx="291">
                  <c:v>2.4507632921915485</c:v>
                </c:pt>
                <c:pt idx="292">
                  <c:v>2.4372400519769033</c:v>
                </c:pt>
                <c:pt idx="293">
                  <c:v>2.4373151185630113</c:v>
                </c:pt>
                <c:pt idx="294">
                  <c:v>2.433662158918581</c:v>
                </c:pt>
                <c:pt idx="295">
                  <c:v>2.3701939417997173</c:v>
                </c:pt>
                <c:pt idx="296">
                  <c:v>2.3245060128265442</c:v>
                </c:pt>
                <c:pt idx="297">
                  <c:v>2.3100842037062543</c:v>
                </c:pt>
                <c:pt idx="298">
                  <c:v>2.2913602746896755</c:v>
                </c:pt>
                <c:pt idx="299">
                  <c:v>2.247631898199804</c:v>
                </c:pt>
                <c:pt idx="300">
                  <c:v>2.2843165330944122</c:v>
                </c:pt>
                <c:pt idx="301">
                  <c:v>2.2195911722605173</c:v>
                </c:pt>
                <c:pt idx="302">
                  <c:v>2.2486447371238971</c:v>
                </c:pt>
                <c:pt idx="303">
                  <c:v>2.1671065311154822</c:v>
                </c:pt>
                <c:pt idx="304">
                  <c:v>2.1195486237371512</c:v>
                </c:pt>
                <c:pt idx="305">
                  <c:v>2.1429044583068477</c:v>
                </c:pt>
                <c:pt idx="306">
                  <c:v>2.108307514942366</c:v>
                </c:pt>
                <c:pt idx="307">
                  <c:v>2.1803983537638767</c:v>
                </c:pt>
                <c:pt idx="308">
                  <c:v>2.1848920353284282</c:v>
                </c:pt>
                <c:pt idx="309">
                  <c:v>2.1881813341355367</c:v>
                </c:pt>
                <c:pt idx="310">
                  <c:v>2.2449119190028215</c:v>
                </c:pt>
                <c:pt idx="311">
                  <c:v>2.2205223446823461</c:v>
                </c:pt>
                <c:pt idx="312">
                  <c:v>2.1475023434654288</c:v>
                </c:pt>
                <c:pt idx="313">
                  <c:v>2.1279697703216263</c:v>
                </c:pt>
                <c:pt idx="314">
                  <c:v>2.0280547760350673</c:v>
                </c:pt>
                <c:pt idx="315">
                  <c:v>2.0106379949571864</c:v>
                </c:pt>
                <c:pt idx="316">
                  <c:v>1.8831062381629513</c:v>
                </c:pt>
                <c:pt idx="317">
                  <c:v>1.920444519645139</c:v>
                </c:pt>
                <c:pt idx="318">
                  <c:v>1.8801058848163366</c:v>
                </c:pt>
                <c:pt idx="319">
                  <c:v>1.8853507245130705</c:v>
                </c:pt>
                <c:pt idx="320">
                  <c:v>1.8754217663122863</c:v>
                </c:pt>
                <c:pt idx="321">
                  <c:v>1.8942455092217585</c:v>
                </c:pt>
                <c:pt idx="322">
                  <c:v>1.8795334415787144</c:v>
                </c:pt>
                <c:pt idx="323">
                  <c:v>1.7966762638372527</c:v>
                </c:pt>
                <c:pt idx="324">
                  <c:v>1.7971744602729454</c:v>
                </c:pt>
                <c:pt idx="325">
                  <c:v>1.8797823909114002</c:v>
                </c:pt>
                <c:pt idx="326">
                  <c:v>1.9211515339740708</c:v>
                </c:pt>
                <c:pt idx="327">
                  <c:v>1.928996685628604</c:v>
                </c:pt>
                <c:pt idx="328">
                  <c:v>1.8807439172175082</c:v>
                </c:pt>
                <c:pt idx="329">
                  <c:v>1.992536277448141</c:v>
                </c:pt>
                <c:pt idx="330">
                  <c:v>1.9798686642817216</c:v>
                </c:pt>
                <c:pt idx="331">
                  <c:v>1.9879669361397714</c:v>
                </c:pt>
                <c:pt idx="332">
                  <c:v>2.0107589400899131</c:v>
                </c:pt>
                <c:pt idx="333">
                  <c:v>2.1029927513894791</c:v>
                </c:pt>
                <c:pt idx="334">
                  <c:v>2.1446698173470296</c:v>
                </c:pt>
                <c:pt idx="335">
                  <c:v>2.0474326902879159</c:v>
                </c:pt>
                <c:pt idx="336">
                  <c:v>2.041799358066259</c:v>
                </c:pt>
                <c:pt idx="337">
                  <c:v>1.9457090234836589</c:v>
                </c:pt>
                <c:pt idx="338">
                  <c:v>1.9443223690232396</c:v>
                </c:pt>
                <c:pt idx="339">
                  <c:v>1.9235374184681155</c:v>
                </c:pt>
                <c:pt idx="340">
                  <c:v>1.8562702246589651</c:v>
                </c:pt>
                <c:pt idx="341">
                  <c:v>1.8373906932668449</c:v>
                </c:pt>
                <c:pt idx="342">
                  <c:v>1.8479502455945174</c:v>
                </c:pt>
                <c:pt idx="343">
                  <c:v>1.8336628286686183</c:v>
                </c:pt>
                <c:pt idx="344">
                  <c:v>1.8497177312715714</c:v>
                </c:pt>
                <c:pt idx="345">
                  <c:v>1.8899785709803907</c:v>
                </c:pt>
                <c:pt idx="346">
                  <c:v>1.9054043122750721</c:v>
                </c:pt>
                <c:pt idx="347">
                  <c:v>1.9839673716509145</c:v>
                </c:pt>
                <c:pt idx="348">
                  <c:v>1.9451195524042342</c:v>
                </c:pt>
                <c:pt idx="349">
                  <c:v>1.954583120338879</c:v>
                </c:pt>
                <c:pt idx="350">
                  <c:v>1.9486326447032138</c:v>
                </c:pt>
                <c:pt idx="351">
                  <c:v>1.896637993840897</c:v>
                </c:pt>
                <c:pt idx="352">
                  <c:v>1.974505408031487</c:v>
                </c:pt>
                <c:pt idx="353">
                  <c:v>2.0347927401096189</c:v>
                </c:pt>
                <c:pt idx="354">
                  <c:v>2.019344088117351</c:v>
                </c:pt>
                <c:pt idx="355">
                  <c:v>2.0333805026709926</c:v>
                </c:pt>
                <c:pt idx="356">
                  <c:v>2.0153528705743962</c:v>
                </c:pt>
                <c:pt idx="357">
                  <c:v>1.9784054094857113</c:v>
                </c:pt>
                <c:pt idx="358">
                  <c:v>2.018098127742193</c:v>
                </c:pt>
                <c:pt idx="359">
                  <c:v>1.9584916543551034</c:v>
                </c:pt>
                <c:pt idx="360">
                  <c:v>1.8993225732598913</c:v>
                </c:pt>
                <c:pt idx="361">
                  <c:v>1.8928220570362457</c:v>
                </c:pt>
                <c:pt idx="362">
                  <c:v>1.8205319190087197</c:v>
                </c:pt>
                <c:pt idx="363">
                  <c:v>1.7402281558427231</c:v>
                </c:pt>
                <c:pt idx="364">
                  <c:v>1.7150039998446756</c:v>
                </c:pt>
                <c:pt idx="365">
                  <c:v>1.7639989285727189</c:v>
                </c:pt>
                <c:pt idx="366">
                  <c:v>1.8705747944805602</c:v>
                </c:pt>
                <c:pt idx="367">
                  <c:v>1.902528802665042</c:v>
                </c:pt>
                <c:pt idx="368">
                  <c:v>2.0121961185085167</c:v>
                </c:pt>
                <c:pt idx="369">
                  <c:v>2.0480361277627055</c:v>
                </c:pt>
                <c:pt idx="370">
                  <c:v>2.0244768946729645</c:v>
                </c:pt>
                <c:pt idx="371">
                  <c:v>2.0270091342191909</c:v>
                </c:pt>
                <c:pt idx="372">
                  <c:v>2.096669091348677</c:v>
                </c:pt>
                <c:pt idx="373">
                  <c:v>2.1277327155864558</c:v>
                </c:pt>
                <c:pt idx="374">
                  <c:v>2.0681020458394492</c:v>
                </c:pt>
                <c:pt idx="375">
                  <c:v>2.1052323006743006</c:v>
                </c:pt>
                <c:pt idx="376">
                  <c:v>2.0512684123155447</c:v>
                </c:pt>
                <c:pt idx="377">
                  <c:v>2.0134938539172418</c:v>
                </c:pt>
                <c:pt idx="378">
                  <c:v>2.0123567172170951</c:v>
                </c:pt>
                <c:pt idx="379">
                  <c:v>2.0120001914984758</c:v>
                </c:pt>
                <c:pt idx="380">
                  <c:v>2.06364994310549</c:v>
                </c:pt>
                <c:pt idx="381">
                  <c:v>2.0508501922073159</c:v>
                </c:pt>
                <c:pt idx="382">
                  <c:v>2.0847623065467502</c:v>
                </c:pt>
                <c:pt idx="383">
                  <c:v>2.0486292789753384</c:v>
                </c:pt>
                <c:pt idx="384">
                  <c:v>2.0607459538228836</c:v>
                </c:pt>
                <c:pt idx="385">
                  <c:v>2.0091758730385489</c:v>
                </c:pt>
                <c:pt idx="386">
                  <c:v>2.0252491880685186</c:v>
                </c:pt>
                <c:pt idx="387">
                  <c:v>2.0983617126410734</c:v>
                </c:pt>
                <c:pt idx="388">
                  <c:v>2.1016374622656762</c:v>
                </c:pt>
                <c:pt idx="389">
                  <c:v>2.164276048496836</c:v>
                </c:pt>
                <c:pt idx="390">
                  <c:v>2.1633510520243044</c:v>
                </c:pt>
                <c:pt idx="391">
                  <c:v>2.2155528556458193</c:v>
                </c:pt>
                <c:pt idx="392">
                  <c:v>2.225759620807505</c:v>
                </c:pt>
                <c:pt idx="393">
                  <c:v>2.2211395735150607</c:v>
                </c:pt>
                <c:pt idx="394">
                  <c:v>2.1692918017754348</c:v>
                </c:pt>
                <c:pt idx="395">
                  <c:v>2.2054674412397839</c:v>
                </c:pt>
                <c:pt idx="396">
                  <c:v>2.2250394194199843</c:v>
                </c:pt>
                <c:pt idx="397">
                  <c:v>2.214389841704905</c:v>
                </c:pt>
                <c:pt idx="398">
                  <c:v>2.1896082629131564</c:v>
                </c:pt>
                <c:pt idx="399">
                  <c:v>2.1821469623403589</c:v>
                </c:pt>
                <c:pt idx="400">
                  <c:v>2.2190018526356772</c:v>
                </c:pt>
                <c:pt idx="401">
                  <c:v>2.2073484534237746</c:v>
                </c:pt>
                <c:pt idx="402">
                  <c:v>2.1327560193009742</c:v>
                </c:pt>
                <c:pt idx="403">
                  <c:v>2.1189164170771653</c:v>
                </c:pt>
                <c:pt idx="404">
                  <c:v>2.1744682889612159</c:v>
                </c:pt>
                <c:pt idx="405">
                  <c:v>2.119251280596671</c:v>
                </c:pt>
                <c:pt idx="406">
                  <c:v>2.1837564535689067</c:v>
                </c:pt>
                <c:pt idx="407">
                  <c:v>2.2307631788732269</c:v>
                </c:pt>
                <c:pt idx="408">
                  <c:v>2.2297439215598001</c:v>
                </c:pt>
                <c:pt idx="409">
                  <c:v>2.2600848791720258</c:v>
                </c:pt>
                <c:pt idx="410">
                  <c:v>2.209592978452485</c:v>
                </c:pt>
                <c:pt idx="411">
                  <c:v>2.2652035130309813</c:v>
                </c:pt>
                <c:pt idx="412">
                  <c:v>2.2402249374772452</c:v>
                </c:pt>
                <c:pt idx="413">
                  <c:v>2.234623954858117</c:v>
                </c:pt>
                <c:pt idx="414">
                  <c:v>2.2245372919327293</c:v>
                </c:pt>
                <c:pt idx="415">
                  <c:v>2.2108153200155267</c:v>
                </c:pt>
                <c:pt idx="416">
                  <c:v>2.179826328682287</c:v>
                </c:pt>
                <c:pt idx="417">
                  <c:v>2.1445058384523179</c:v>
                </c:pt>
                <c:pt idx="418">
                  <c:v>2.0775540967646013</c:v>
                </c:pt>
                <c:pt idx="419">
                  <c:v>2.0799924004800854</c:v>
                </c:pt>
                <c:pt idx="420">
                  <c:v>2.0915860064598215</c:v>
                </c:pt>
                <c:pt idx="421">
                  <c:v>1.994400444706705</c:v>
                </c:pt>
                <c:pt idx="422">
                  <c:v>1.9660169786959039</c:v>
                </c:pt>
                <c:pt idx="423">
                  <c:v>2.0802453070888194</c:v>
                </c:pt>
                <c:pt idx="424">
                  <c:v>2.1077645993672047</c:v>
                </c:pt>
                <c:pt idx="425">
                  <c:v>2.1412348919149333</c:v>
                </c:pt>
                <c:pt idx="426">
                  <c:v>2.1274540197288907</c:v>
                </c:pt>
                <c:pt idx="427">
                  <c:v>2.1357718560528971</c:v>
                </c:pt>
                <c:pt idx="428">
                  <c:v>2.0951516632616416</c:v>
                </c:pt>
                <c:pt idx="429">
                  <c:v>2.0967412188815708</c:v>
                </c:pt>
                <c:pt idx="430">
                  <c:v>2.0549947262180255</c:v>
                </c:pt>
                <c:pt idx="431">
                  <c:v>2.1448346694968454</c:v>
                </c:pt>
                <c:pt idx="432">
                  <c:v>2.1505952085681268</c:v>
                </c:pt>
                <c:pt idx="433">
                  <c:v>2.2337042746833937</c:v>
                </c:pt>
                <c:pt idx="434">
                  <c:v>2.2026564098397459</c:v>
                </c:pt>
                <c:pt idx="435">
                  <c:v>2.2755966004341133</c:v>
                </c:pt>
                <c:pt idx="436">
                  <c:v>2.2284910407715994</c:v>
                </c:pt>
                <c:pt idx="437">
                  <c:v>2.2451640186196706</c:v>
                </c:pt>
                <c:pt idx="438">
                  <c:v>2.31580934594361</c:v>
                </c:pt>
                <c:pt idx="439">
                  <c:v>2.3061759301748097</c:v>
                </c:pt>
                <c:pt idx="440">
                  <c:v>2.3053550110531251</c:v>
                </c:pt>
                <c:pt idx="441">
                  <c:v>2.2488318743490066</c:v>
                </c:pt>
                <c:pt idx="442">
                  <c:v>2.2036274144474142</c:v>
                </c:pt>
                <c:pt idx="443">
                  <c:v>2.2167449137709054</c:v>
                </c:pt>
                <c:pt idx="444">
                  <c:v>2.2013945854894206</c:v>
                </c:pt>
                <c:pt idx="445">
                  <c:v>2.1991454077359052</c:v>
                </c:pt>
                <c:pt idx="446">
                  <c:v>2.2042146386998542</c:v>
                </c:pt>
                <c:pt idx="447">
                  <c:v>2.1896086099846217</c:v>
                </c:pt>
                <c:pt idx="448">
                  <c:v>2.164190018991289</c:v>
                </c:pt>
                <c:pt idx="449">
                  <c:v>2.0651588710616018</c:v>
                </c:pt>
                <c:pt idx="450">
                  <c:v>2.0304568946205053</c:v>
                </c:pt>
                <c:pt idx="451">
                  <c:v>2.0145899862669761</c:v>
                </c:pt>
                <c:pt idx="452">
                  <c:v>1.9691165449769856</c:v>
                </c:pt>
                <c:pt idx="453">
                  <c:v>1.9326519437472915</c:v>
                </c:pt>
                <c:pt idx="454">
                  <c:v>1.8768192402892867</c:v>
                </c:pt>
                <c:pt idx="455">
                  <c:v>1.8790117842782272</c:v>
                </c:pt>
                <c:pt idx="456">
                  <c:v>1.8521903008116705</c:v>
                </c:pt>
                <c:pt idx="457">
                  <c:v>1.9159228900365921</c:v>
                </c:pt>
                <c:pt idx="458">
                  <c:v>1.9500147727017632</c:v>
                </c:pt>
                <c:pt idx="459">
                  <c:v>1.953822470838616</c:v>
                </c:pt>
                <c:pt idx="460">
                  <c:v>1.982795671239526</c:v>
                </c:pt>
                <c:pt idx="461">
                  <c:v>1.8485716272005925</c:v>
                </c:pt>
                <c:pt idx="462">
                  <c:v>1.8633731750850868</c:v>
                </c:pt>
                <c:pt idx="463">
                  <c:v>1.7884750789982997</c:v>
                </c:pt>
                <c:pt idx="464">
                  <c:v>1.7356459862672684</c:v>
                </c:pt>
                <c:pt idx="465">
                  <c:v>1.6718239576290801</c:v>
                </c:pt>
                <c:pt idx="466">
                  <c:v>1.7171256698806885</c:v>
                </c:pt>
                <c:pt idx="467">
                  <c:v>1.5967413619952644</c:v>
                </c:pt>
                <c:pt idx="468">
                  <c:v>1.5221999898066672</c:v>
                </c:pt>
                <c:pt idx="469">
                  <c:v>1.6478778693836187</c:v>
                </c:pt>
                <c:pt idx="470">
                  <c:v>1.6610844866807131</c:v>
                </c:pt>
                <c:pt idx="471">
                  <c:v>1.7459599581744676</c:v>
                </c:pt>
                <c:pt idx="472">
                  <c:v>1.8324175195604879</c:v>
                </c:pt>
                <c:pt idx="473">
                  <c:v>1.804698279261066</c:v>
                </c:pt>
                <c:pt idx="474">
                  <c:v>1.8852403776353572</c:v>
                </c:pt>
                <c:pt idx="475">
                  <c:v>1.8860596121660784</c:v>
                </c:pt>
                <c:pt idx="476">
                  <c:v>1.9374919814320315</c:v>
                </c:pt>
                <c:pt idx="477">
                  <c:v>1.9849860122893848</c:v>
                </c:pt>
                <c:pt idx="478">
                  <c:v>2.0863200743068138</c:v>
                </c:pt>
                <c:pt idx="479">
                  <c:v>2.1664239219230348</c:v>
                </c:pt>
                <c:pt idx="480">
                  <c:v>2.1790062862585526</c:v>
                </c:pt>
                <c:pt idx="481">
                  <c:v>2.1734300617031246</c:v>
                </c:pt>
                <c:pt idx="482">
                  <c:v>2.1620403656719085</c:v>
                </c:pt>
                <c:pt idx="483">
                  <c:v>2.1245071288453863</c:v>
                </c:pt>
                <c:pt idx="484">
                  <c:v>2.1717760014064478</c:v>
                </c:pt>
                <c:pt idx="485">
                  <c:v>2.1743064699897636</c:v>
                </c:pt>
                <c:pt idx="486">
                  <c:v>2.1747612275567638</c:v>
                </c:pt>
                <c:pt idx="487">
                  <c:v>2.1980414782000604</c:v>
                </c:pt>
                <c:pt idx="488">
                  <c:v>2.1438436826707248</c:v>
                </c:pt>
                <c:pt idx="489">
                  <c:v>2.0741764718744706</c:v>
                </c:pt>
                <c:pt idx="490">
                  <c:v>2.0866954954243098</c:v>
                </c:pt>
                <c:pt idx="491">
                  <c:v>2.0748070190813359</c:v>
                </c:pt>
                <c:pt idx="492">
                  <c:v>2.1562434393929073</c:v>
                </c:pt>
                <c:pt idx="493">
                  <c:v>2.1183866239374831</c:v>
                </c:pt>
                <c:pt idx="494">
                  <c:v>2.1004999246618223</c:v>
                </c:pt>
                <c:pt idx="495">
                  <c:v>2.0878598455553101</c:v>
                </c:pt>
                <c:pt idx="496">
                  <c:v>2.0285111323993443</c:v>
                </c:pt>
                <c:pt idx="497">
                  <c:v>2.0552010679388695</c:v>
                </c:pt>
                <c:pt idx="498">
                  <c:v>2.1180727029357675</c:v>
                </c:pt>
                <c:pt idx="499">
                  <c:v>2.0742299636380159</c:v>
                </c:pt>
                <c:pt idx="500">
                  <c:v>2.0526839848719489</c:v>
                </c:pt>
                <c:pt idx="501">
                  <c:v>1.8893506961404896</c:v>
                </c:pt>
                <c:pt idx="502">
                  <c:v>1.9198204730671622</c:v>
                </c:pt>
                <c:pt idx="503">
                  <c:v>1.9255074622981383</c:v>
                </c:pt>
                <c:pt idx="504">
                  <c:v>1.9207694739090424</c:v>
                </c:pt>
                <c:pt idx="505">
                  <c:v>2.0461327100558817</c:v>
                </c:pt>
                <c:pt idx="506">
                  <c:v>2.0542949329882831</c:v>
                </c:pt>
                <c:pt idx="507">
                  <c:v>2.0519630342920117</c:v>
                </c:pt>
                <c:pt idx="508">
                  <c:v>1.9971972381834155</c:v>
                </c:pt>
                <c:pt idx="509">
                  <c:v>2.0908664754187019</c:v>
                </c:pt>
                <c:pt idx="510">
                  <c:v>2.1601826091146061</c:v>
                </c:pt>
                <c:pt idx="511">
                  <c:v>2.187854415643014</c:v>
                </c:pt>
                <c:pt idx="512">
                  <c:v>2.3025189719989125</c:v>
                </c:pt>
                <c:pt idx="513">
                  <c:v>2.303890918778758</c:v>
                </c:pt>
                <c:pt idx="514">
                  <c:v>2.2893029814707431</c:v>
                </c:pt>
                <c:pt idx="515">
                  <c:v>2.2934589647492056</c:v>
                </c:pt>
                <c:pt idx="516">
                  <c:v>2.291085644454836</c:v>
                </c:pt>
                <c:pt idx="517">
                  <c:v>2.2684252701029415</c:v>
                </c:pt>
                <c:pt idx="518">
                  <c:v>2.2795846391616466</c:v>
                </c:pt>
                <c:pt idx="519">
                  <c:v>2.2795332992338464</c:v>
                </c:pt>
                <c:pt idx="520">
                  <c:v>2.2514385171705702</c:v>
                </c:pt>
                <c:pt idx="521">
                  <c:v>2.2747870290113354</c:v>
                </c:pt>
                <c:pt idx="522">
                  <c:v>2.25333241712051</c:v>
                </c:pt>
                <c:pt idx="523">
                  <c:v>2.2958849447001555</c:v>
                </c:pt>
                <c:pt idx="524">
                  <c:v>2.3401362918725046</c:v>
                </c:pt>
                <c:pt idx="525">
                  <c:v>2.3180085988513524</c:v>
                </c:pt>
                <c:pt idx="526">
                  <c:v>2.289953193284572</c:v>
                </c:pt>
                <c:pt idx="527">
                  <c:v>2.3510127494419018</c:v>
                </c:pt>
                <c:pt idx="528">
                  <c:v>2.3548400746833034</c:v>
                </c:pt>
                <c:pt idx="529">
                  <c:v>2.4026773325201862</c:v>
                </c:pt>
                <c:pt idx="530">
                  <c:v>2.4797739043892477</c:v>
                </c:pt>
                <c:pt idx="531">
                  <c:v>2.5422706614151971</c:v>
                </c:pt>
                <c:pt idx="532">
                  <c:v>2.4729620639651873</c:v>
                </c:pt>
                <c:pt idx="533">
                  <c:v>2.4823661173968365</c:v>
                </c:pt>
                <c:pt idx="534">
                  <c:v>2.4483275863294827</c:v>
                </c:pt>
                <c:pt idx="535">
                  <c:v>2.3892832515548146</c:v>
                </c:pt>
                <c:pt idx="536">
                  <c:v>2.3861399606573221</c:v>
                </c:pt>
                <c:pt idx="537">
                  <c:v>2.3556214887118694</c:v>
                </c:pt>
                <c:pt idx="538">
                  <c:v>2.34782429109833</c:v>
                </c:pt>
                <c:pt idx="539">
                  <c:v>2.3281755204276364</c:v>
                </c:pt>
                <c:pt idx="540">
                  <c:v>2.2895974915509139</c:v>
                </c:pt>
                <c:pt idx="541">
                  <c:v>2.3132706392966029</c:v>
                </c:pt>
                <c:pt idx="542">
                  <c:v>2.3287250562431816</c:v>
                </c:pt>
                <c:pt idx="543">
                  <c:v>2.3611440119001812</c:v>
                </c:pt>
                <c:pt idx="544">
                  <c:v>2.3434177445694231</c:v>
                </c:pt>
                <c:pt idx="545">
                  <c:v>2.298676851040125</c:v>
                </c:pt>
                <c:pt idx="546">
                  <c:v>2.3081263258184483</c:v>
                </c:pt>
                <c:pt idx="547">
                  <c:v>2.2730654711795366</c:v>
                </c:pt>
                <c:pt idx="548">
                  <c:v>2.276949807850893</c:v>
                </c:pt>
                <c:pt idx="549">
                  <c:v>2.2693788499887573</c:v>
                </c:pt>
                <c:pt idx="550">
                  <c:v>2.2873665200479341</c:v>
                </c:pt>
                <c:pt idx="551">
                  <c:v>2.2802126262641917</c:v>
                </c:pt>
                <c:pt idx="552">
                  <c:v>2.2353597665334379</c:v>
                </c:pt>
                <c:pt idx="553">
                  <c:v>2.2168552142488567</c:v>
                </c:pt>
                <c:pt idx="554">
                  <c:v>2.1067460751982803</c:v>
                </c:pt>
                <c:pt idx="555">
                  <c:v>2.044698199882478</c:v>
                </c:pt>
                <c:pt idx="556">
                  <c:v>2.0281278449185365</c:v>
                </c:pt>
                <c:pt idx="557">
                  <c:v>2.0394428316922393</c:v>
                </c:pt>
                <c:pt idx="558">
                  <c:v>1.9502805404294756</c:v>
                </c:pt>
                <c:pt idx="559">
                  <c:v>1.820934175888097</c:v>
                </c:pt>
                <c:pt idx="560">
                  <c:v>1.7537988460266765</c:v>
                </c:pt>
                <c:pt idx="561">
                  <c:v>1.6964387510934928</c:v>
                </c:pt>
                <c:pt idx="562">
                  <c:v>1.7556785421983352</c:v>
                </c:pt>
                <c:pt idx="563">
                  <c:v>1.8523786181757149</c:v>
                </c:pt>
                <c:pt idx="564">
                  <c:v>1.9513415942086811</c:v>
                </c:pt>
                <c:pt idx="565">
                  <c:v>2.0373351914316045</c:v>
                </c:pt>
                <c:pt idx="566">
                  <c:v>2.0202264958461593</c:v>
                </c:pt>
                <c:pt idx="567">
                  <c:v>2.0265108145540944</c:v>
                </c:pt>
                <c:pt idx="568">
                  <c:v>2.0750541486352136</c:v>
                </c:pt>
                <c:pt idx="569">
                  <c:v>1.9994281504119196</c:v>
                </c:pt>
                <c:pt idx="570">
                  <c:v>2.1620986255070966</c:v>
                </c:pt>
                <c:pt idx="571">
                  <c:v>2.1172091801812281</c:v>
                </c:pt>
                <c:pt idx="572">
                  <c:v>2.0946915948088778</c:v>
                </c:pt>
                <c:pt idx="573">
                  <c:v>2.1460467985120917</c:v>
                </c:pt>
                <c:pt idx="574">
                  <c:v>2.1869505118051529</c:v>
                </c:pt>
                <c:pt idx="575">
                  <c:v>2.1908417546245542</c:v>
                </c:pt>
                <c:pt idx="576">
                  <c:v>2.2159829449418589</c:v>
                </c:pt>
                <c:pt idx="577">
                  <c:v>2.2238159257855235</c:v>
                </c:pt>
                <c:pt idx="578">
                  <c:v>2.2345069643236086</c:v>
                </c:pt>
                <c:pt idx="579">
                  <c:v>2.2234089703461621</c:v>
                </c:pt>
                <c:pt idx="580">
                  <c:v>2.1566874705077321</c:v>
                </c:pt>
                <c:pt idx="581">
                  <c:v>2.1507425577970154</c:v>
                </c:pt>
                <c:pt idx="582">
                  <c:v>2.0365857656129407</c:v>
                </c:pt>
                <c:pt idx="583">
                  <c:v>1.9987940697949154</c:v>
                </c:pt>
                <c:pt idx="584">
                  <c:v>1.9825196959973861</c:v>
                </c:pt>
                <c:pt idx="585">
                  <c:v>1.9431627434947112</c:v>
                </c:pt>
                <c:pt idx="586">
                  <c:v>1.8226537481555376</c:v>
                </c:pt>
                <c:pt idx="587">
                  <c:v>1.8823025742176094</c:v>
                </c:pt>
                <c:pt idx="588">
                  <c:v>1.896012424510344</c:v>
                </c:pt>
                <c:pt idx="589">
                  <c:v>1.9313051995773982</c:v>
                </c:pt>
                <c:pt idx="590">
                  <c:v>1.9186088061708084</c:v>
                </c:pt>
                <c:pt idx="591">
                  <c:v>1.8064395119845054</c:v>
                </c:pt>
                <c:pt idx="592">
                  <c:v>1.8600161080230084</c:v>
                </c:pt>
                <c:pt idx="593">
                  <c:v>1.8648163555421227</c:v>
                </c:pt>
                <c:pt idx="594">
                  <c:v>1.8643928938246714</c:v>
                </c:pt>
                <c:pt idx="595">
                  <c:v>1.8848775478478497</c:v>
                </c:pt>
                <c:pt idx="596">
                  <c:v>1.8846985260898552</c:v>
                </c:pt>
                <c:pt idx="597">
                  <c:v>1.9011562230195642</c:v>
                </c:pt>
                <c:pt idx="598">
                  <c:v>1.633034579509582</c:v>
                </c:pt>
                <c:pt idx="599">
                  <c:v>1.526949386083966</c:v>
                </c:pt>
                <c:pt idx="600">
                  <c:v>1.491304710871274</c:v>
                </c:pt>
                <c:pt idx="601">
                  <c:v>1.520875415991719</c:v>
                </c:pt>
                <c:pt idx="602">
                  <c:v>1.5160101224480855</c:v>
                </c:pt>
                <c:pt idx="603">
                  <c:v>1.5446491232123229</c:v>
                </c:pt>
                <c:pt idx="604">
                  <c:v>1.5560410656062829</c:v>
                </c:pt>
                <c:pt idx="605">
                  <c:v>1.6023090586304622</c:v>
                </c:pt>
                <c:pt idx="606">
                  <c:v>1.6026604650278227</c:v>
                </c:pt>
                <c:pt idx="607">
                  <c:v>1.6590554812209157</c:v>
                </c:pt>
                <c:pt idx="608">
                  <c:v>1.6349865330446578</c:v>
                </c:pt>
                <c:pt idx="609">
                  <c:v>1.6494629528055109</c:v>
                </c:pt>
                <c:pt idx="610">
                  <c:v>1.6567981036634611</c:v>
                </c:pt>
                <c:pt idx="611">
                  <c:v>1.6429011403397957</c:v>
                </c:pt>
                <c:pt idx="612">
                  <c:v>1.6427000273574934</c:v>
                </c:pt>
                <c:pt idx="613">
                  <c:v>1.6785651840872842</c:v>
                </c:pt>
                <c:pt idx="614">
                  <c:v>1.9437791006136775</c:v>
                </c:pt>
                <c:pt idx="615">
                  <c:v>1.9519992649656712</c:v>
                </c:pt>
                <c:pt idx="616">
                  <c:v>1.9226513469079316</c:v>
                </c:pt>
                <c:pt idx="617">
                  <c:v>2.0487639314506088</c:v>
                </c:pt>
                <c:pt idx="618">
                  <c:v>2.0941498668580962</c:v>
                </c:pt>
                <c:pt idx="619">
                  <c:v>2.265891580106508</c:v>
                </c:pt>
                <c:pt idx="620">
                  <c:v>2.2426713976026789</c:v>
                </c:pt>
                <c:pt idx="621">
                  <c:v>2.2657861822871652</c:v>
                </c:pt>
                <c:pt idx="622">
                  <c:v>2.2201324995953451</c:v>
                </c:pt>
                <c:pt idx="623">
                  <c:v>2.3864034131132867</c:v>
                </c:pt>
                <c:pt idx="624">
                  <c:v>2.3774349259666883</c:v>
                </c:pt>
                <c:pt idx="625">
                  <c:v>2.3341480210016767</c:v>
                </c:pt>
                <c:pt idx="626">
                  <c:v>2.359275456205975</c:v>
                </c:pt>
                <c:pt idx="627">
                  <c:v>2.3163061233753806</c:v>
                </c:pt>
                <c:pt idx="628">
                  <c:v>2.3967318871657231</c:v>
                </c:pt>
                <c:pt idx="629">
                  <c:v>2.4003691809400256</c:v>
                </c:pt>
                <c:pt idx="630">
                  <c:v>2.3980725137356096</c:v>
                </c:pt>
                <c:pt idx="631">
                  <c:v>2.441212598539539</c:v>
                </c:pt>
                <c:pt idx="632">
                  <c:v>2.4009684249882266</c:v>
                </c:pt>
                <c:pt idx="633">
                  <c:v>2.4627110586761289</c:v>
                </c:pt>
                <c:pt idx="634">
                  <c:v>2.4892793026809916</c:v>
                </c:pt>
                <c:pt idx="635">
                  <c:v>2.4076771546236726</c:v>
                </c:pt>
                <c:pt idx="636">
                  <c:v>2.4774833632038851</c:v>
                </c:pt>
                <c:pt idx="637">
                  <c:v>2.5481060976920626</c:v>
                </c:pt>
                <c:pt idx="638">
                  <c:v>2.4880431078856065</c:v>
                </c:pt>
                <c:pt idx="639">
                  <c:v>2.3577508107776004</c:v>
                </c:pt>
                <c:pt idx="640">
                  <c:v>2.3198516738648891</c:v>
                </c:pt>
                <c:pt idx="641">
                  <c:v>2.3708281393440749</c:v>
                </c:pt>
                <c:pt idx="642">
                  <c:v>2.3539536419917737</c:v>
                </c:pt>
                <c:pt idx="643">
                  <c:v>2.4325508618032639</c:v>
                </c:pt>
                <c:pt idx="644">
                  <c:v>2.3932599064782529</c:v>
                </c:pt>
                <c:pt idx="645">
                  <c:v>2.3960691821003084</c:v>
                </c:pt>
                <c:pt idx="646">
                  <c:v>2.3575087359151818</c:v>
                </c:pt>
                <c:pt idx="647">
                  <c:v>2.4062364745992504</c:v>
                </c:pt>
                <c:pt idx="648">
                  <c:v>2.4457589552332482</c:v>
                </c:pt>
                <c:pt idx="649">
                  <c:v>2.364206988430904</c:v>
                </c:pt>
                <c:pt idx="650">
                  <c:v>2.3509603833418651</c:v>
                </c:pt>
                <c:pt idx="651">
                  <c:v>2.3881733397780067</c:v>
                </c:pt>
                <c:pt idx="652">
                  <c:v>2.3891203960333716</c:v>
                </c:pt>
                <c:pt idx="653">
                  <c:v>2.3952241040447406</c:v>
                </c:pt>
                <c:pt idx="654">
                  <c:v>2.3622573744421431</c:v>
                </c:pt>
                <c:pt idx="655">
                  <c:v>2.3620217940247477</c:v>
                </c:pt>
                <c:pt idx="656">
                  <c:v>2.2708712170342262</c:v>
                </c:pt>
                <c:pt idx="657">
                  <c:v>2.2979475066723496</c:v>
                </c:pt>
                <c:pt idx="658">
                  <c:v>2.3171679303906405</c:v>
                </c:pt>
                <c:pt idx="659">
                  <c:v>2.4135428197400421</c:v>
                </c:pt>
                <c:pt idx="660">
                  <c:v>2.4656337648278064</c:v>
                </c:pt>
                <c:pt idx="661">
                  <c:v>2.4054642365284562</c:v>
                </c:pt>
                <c:pt idx="662">
                  <c:v>2.3926063243403579</c:v>
                </c:pt>
                <c:pt idx="663">
                  <c:v>2.3630560335721689</c:v>
                </c:pt>
                <c:pt idx="664">
                  <c:v>2.3755279994849623</c:v>
                </c:pt>
                <c:pt idx="665">
                  <c:v>2.3350305814040091</c:v>
                </c:pt>
                <c:pt idx="666">
                  <c:v>2.2775243834862362</c:v>
                </c:pt>
                <c:pt idx="667">
                  <c:v>2.2063941553163233</c:v>
                </c:pt>
                <c:pt idx="668">
                  <c:v>2.1538656123560833</c:v>
                </c:pt>
                <c:pt idx="669">
                  <c:v>2.1731506694315765</c:v>
                </c:pt>
                <c:pt idx="670">
                  <c:v>2.0891705097544744</c:v>
                </c:pt>
                <c:pt idx="671">
                  <c:v>2.0223210586204714</c:v>
                </c:pt>
                <c:pt idx="672">
                  <c:v>2.0099254048325648</c:v>
                </c:pt>
                <c:pt idx="673">
                  <c:v>1.9362014934002862</c:v>
                </c:pt>
                <c:pt idx="674">
                  <c:v>1.9192206747740337</c:v>
                </c:pt>
                <c:pt idx="675">
                  <c:v>1.957073381645569</c:v>
                </c:pt>
                <c:pt idx="676">
                  <c:v>1.9516901211177509</c:v>
                </c:pt>
                <c:pt idx="677">
                  <c:v>1.932950470307286</c:v>
                </c:pt>
                <c:pt idx="678">
                  <c:v>1.8857219263277065</c:v>
                </c:pt>
                <c:pt idx="679">
                  <c:v>1.8813018539609019</c:v>
                </c:pt>
                <c:pt idx="680">
                  <c:v>1.8889971042450302</c:v>
                </c:pt>
                <c:pt idx="681">
                  <c:v>1.8428241261581644</c:v>
                </c:pt>
                <c:pt idx="682">
                  <c:v>1.9183785623645675</c:v>
                </c:pt>
                <c:pt idx="683">
                  <c:v>1.9338147283126106</c:v>
                </c:pt>
                <c:pt idx="684">
                  <c:v>1.9329374961237999</c:v>
                </c:pt>
                <c:pt idx="685">
                  <c:v>1.9290404148695421</c:v>
                </c:pt>
                <c:pt idx="686">
                  <c:v>1.9273125525744661</c:v>
                </c:pt>
                <c:pt idx="687">
                  <c:v>1.9049296340812156</c:v>
                </c:pt>
                <c:pt idx="688">
                  <c:v>1.9235175656102956</c:v>
                </c:pt>
                <c:pt idx="689">
                  <c:v>1.8974275756820544</c:v>
                </c:pt>
                <c:pt idx="690">
                  <c:v>1.8565093991777424</c:v>
                </c:pt>
                <c:pt idx="691">
                  <c:v>1.9437583793307704</c:v>
                </c:pt>
                <c:pt idx="692">
                  <c:v>1.9700098778864714</c:v>
                </c:pt>
                <c:pt idx="693">
                  <c:v>2.0146679757075616</c:v>
                </c:pt>
                <c:pt idx="694">
                  <c:v>2.0097960908457257</c:v>
                </c:pt>
                <c:pt idx="695">
                  <c:v>2.1397356611353961</c:v>
                </c:pt>
                <c:pt idx="696">
                  <c:v>2.0687688833446272</c:v>
                </c:pt>
                <c:pt idx="697">
                  <c:v>2.146442221695307</c:v>
                </c:pt>
                <c:pt idx="698">
                  <c:v>2.1607682754589601</c:v>
                </c:pt>
                <c:pt idx="699">
                  <c:v>2.2845228696801803</c:v>
                </c:pt>
                <c:pt idx="700">
                  <c:v>2.3321168238368335</c:v>
                </c:pt>
                <c:pt idx="701">
                  <c:v>2.3245121427547728</c:v>
                </c:pt>
                <c:pt idx="702">
                  <c:v>2.3048257863830277</c:v>
                </c:pt>
                <c:pt idx="703">
                  <c:v>2.3275408838456979</c:v>
                </c:pt>
                <c:pt idx="704">
                  <c:v>2.3381063153385013</c:v>
                </c:pt>
                <c:pt idx="705">
                  <c:v>2.334906904703808</c:v>
                </c:pt>
                <c:pt idx="706">
                  <c:v>2.3318584816282084</c:v>
                </c:pt>
                <c:pt idx="707">
                  <c:v>2.3059173182154442</c:v>
                </c:pt>
                <c:pt idx="708">
                  <c:v>2.312145602871114</c:v>
                </c:pt>
                <c:pt idx="709">
                  <c:v>2.3401509054103964</c:v>
                </c:pt>
                <c:pt idx="710">
                  <c:v>2.3863088315346865</c:v>
                </c:pt>
                <c:pt idx="711">
                  <c:v>2.3906282936214738</c:v>
                </c:pt>
                <c:pt idx="712">
                  <c:v>2.3533399236889339</c:v>
                </c:pt>
                <c:pt idx="713">
                  <c:v>2.2533859559255918</c:v>
                </c:pt>
                <c:pt idx="714">
                  <c:v>2.2524182670580459</c:v>
                </c:pt>
                <c:pt idx="715">
                  <c:v>2.3360955572794064</c:v>
                </c:pt>
                <c:pt idx="716">
                  <c:v>2.3349020225944015</c:v>
                </c:pt>
                <c:pt idx="717">
                  <c:v>2.3546264253031368</c:v>
                </c:pt>
                <c:pt idx="718">
                  <c:v>2.293596473224786</c:v>
                </c:pt>
                <c:pt idx="719">
                  <c:v>2.2089676208657418</c:v>
                </c:pt>
                <c:pt idx="720">
                  <c:v>2.1652036331624234</c:v>
                </c:pt>
                <c:pt idx="721">
                  <c:v>2.1548790574545267</c:v>
                </c:pt>
                <c:pt idx="722">
                  <c:v>2.0689661378676139</c:v>
                </c:pt>
                <c:pt idx="723">
                  <c:v>2.0846710818546978</c:v>
                </c:pt>
                <c:pt idx="724">
                  <c:v>2.0097892846159402</c:v>
                </c:pt>
                <c:pt idx="725">
                  <c:v>1.9677730335340398</c:v>
                </c:pt>
                <c:pt idx="726">
                  <c:v>2.0296066429968294</c:v>
                </c:pt>
                <c:pt idx="727">
                  <c:v>1.9936585129286055</c:v>
                </c:pt>
                <c:pt idx="728">
                  <c:v>1.9276422626345835</c:v>
                </c:pt>
                <c:pt idx="729">
                  <c:v>1.7969185069034637</c:v>
                </c:pt>
                <c:pt idx="730">
                  <c:v>1.7072055453868691</c:v>
                </c:pt>
                <c:pt idx="731">
                  <c:v>1.7628841753104454</c:v>
                </c:pt>
                <c:pt idx="732">
                  <c:v>1.7670722437465733</c:v>
                </c:pt>
                <c:pt idx="733">
                  <c:v>1.7741613576126645</c:v>
                </c:pt>
                <c:pt idx="734">
                  <c:v>1.7969194584704908</c:v>
                </c:pt>
                <c:pt idx="735">
                  <c:v>1.7406443864881711</c:v>
                </c:pt>
                <c:pt idx="736">
                  <c:v>1.7448741851248384</c:v>
                </c:pt>
                <c:pt idx="737">
                  <c:v>1.7750783113159432</c:v>
                </c:pt>
                <c:pt idx="738">
                  <c:v>1.7859127032215394</c:v>
                </c:pt>
                <c:pt idx="739">
                  <c:v>1.7079321979793154</c:v>
                </c:pt>
                <c:pt idx="740">
                  <c:v>1.6876189606205061</c:v>
                </c:pt>
                <c:pt idx="741">
                  <c:v>1.7163678205145303</c:v>
                </c:pt>
                <c:pt idx="742">
                  <c:v>1.7375877449135801</c:v>
                </c:pt>
                <c:pt idx="743">
                  <c:v>1.811382899328432</c:v>
                </c:pt>
                <c:pt idx="744">
                  <c:v>1.8057085207995114</c:v>
                </c:pt>
                <c:pt idx="745">
                  <c:v>1.7579456606387245</c:v>
                </c:pt>
                <c:pt idx="746">
                  <c:v>1.7568170091417492</c:v>
                </c:pt>
                <c:pt idx="747">
                  <c:v>1.7618185376773672</c:v>
                </c:pt>
                <c:pt idx="748">
                  <c:v>1.8213870389627589</c:v>
                </c:pt>
                <c:pt idx="749">
                  <c:v>1.8444678761058722</c:v>
                </c:pt>
                <c:pt idx="750">
                  <c:v>1.8538282055961837</c:v>
                </c:pt>
                <c:pt idx="751">
                  <c:v>1.7819172343610796</c:v>
                </c:pt>
                <c:pt idx="752">
                  <c:v>1.8718638380435602</c:v>
                </c:pt>
                <c:pt idx="753">
                  <c:v>1.8640004231913283</c:v>
                </c:pt>
                <c:pt idx="754">
                  <c:v>1.8816686041947339</c:v>
                </c:pt>
                <c:pt idx="755">
                  <c:v>1.8333146626336696</c:v>
                </c:pt>
                <c:pt idx="756">
                  <c:v>1.8687461106898122</c:v>
                </c:pt>
                <c:pt idx="757">
                  <c:v>1.8582886803741578</c:v>
                </c:pt>
                <c:pt idx="758">
                  <c:v>1.9772780720330372</c:v>
                </c:pt>
                <c:pt idx="759">
                  <c:v>2.0089607375429419</c:v>
                </c:pt>
                <c:pt idx="760">
                  <c:v>2.0073645163996487</c:v>
                </c:pt>
                <c:pt idx="761">
                  <c:v>1.9637157962184004</c:v>
                </c:pt>
                <c:pt idx="762">
                  <c:v>1.9780827200268789</c:v>
                </c:pt>
                <c:pt idx="763">
                  <c:v>1.9995538592355226</c:v>
                </c:pt>
                <c:pt idx="764">
                  <c:v>1.9944333093200592</c:v>
                </c:pt>
                <c:pt idx="765">
                  <c:v>2.026563314499108</c:v>
                </c:pt>
                <c:pt idx="766">
                  <c:v>2.0128440997282855</c:v>
                </c:pt>
                <c:pt idx="767">
                  <c:v>2.0191127226947629</c:v>
                </c:pt>
                <c:pt idx="768">
                  <c:v>2.0286277340898651</c:v>
                </c:pt>
                <c:pt idx="769">
                  <c:v>2.0983223269607079</c:v>
                </c:pt>
                <c:pt idx="770">
                  <c:v>2.1513013860574075</c:v>
                </c:pt>
                <c:pt idx="771">
                  <c:v>2.1405043577790583</c:v>
                </c:pt>
                <c:pt idx="772">
                  <c:v>2.1204347582909353</c:v>
                </c:pt>
                <c:pt idx="773">
                  <c:v>2.0592053755658726</c:v>
                </c:pt>
                <c:pt idx="774">
                  <c:v>2.0589747984083426</c:v>
                </c:pt>
                <c:pt idx="775">
                  <c:v>2.0662922345026877</c:v>
                </c:pt>
                <c:pt idx="776">
                  <c:v>2.1141326256435948</c:v>
                </c:pt>
                <c:pt idx="777">
                  <c:v>2.1049391630217733</c:v>
                </c:pt>
                <c:pt idx="778">
                  <c:v>2.0548274743791235</c:v>
                </c:pt>
                <c:pt idx="779">
                  <c:v>2.1085940574282112</c:v>
                </c:pt>
                <c:pt idx="780">
                  <c:v>2.0639993880629413</c:v>
                </c:pt>
                <c:pt idx="781">
                  <c:v>2.0632760377563351</c:v>
                </c:pt>
                <c:pt idx="782">
                  <c:v>2.0666121823931296</c:v>
                </c:pt>
                <c:pt idx="783">
                  <c:v>2.1019646841444146</c:v>
                </c:pt>
                <c:pt idx="784">
                  <c:v>2.0783385703660384</c:v>
                </c:pt>
                <c:pt idx="785">
                  <c:v>2.1379217955471952</c:v>
                </c:pt>
                <c:pt idx="786">
                  <c:v>2.1076080255224627</c:v>
                </c:pt>
                <c:pt idx="787">
                  <c:v>2.081269771209167</c:v>
                </c:pt>
                <c:pt idx="788">
                  <c:v>1.9710164537920583</c:v>
                </c:pt>
                <c:pt idx="789">
                  <c:v>2.0386020128066096</c:v>
                </c:pt>
                <c:pt idx="790">
                  <c:v>2.0486637775601961</c:v>
                </c:pt>
                <c:pt idx="791">
                  <c:v>2.0579248337705618</c:v>
                </c:pt>
                <c:pt idx="792">
                  <c:v>2.0883893772325073</c:v>
                </c:pt>
                <c:pt idx="793">
                  <c:v>2.0517277540793497</c:v>
                </c:pt>
                <c:pt idx="794">
                  <c:v>2.0630057635569665</c:v>
                </c:pt>
                <c:pt idx="795">
                  <c:v>2.0578287263911514</c:v>
                </c:pt>
                <c:pt idx="796">
                  <c:v>2.0505569704466162</c:v>
                </c:pt>
                <c:pt idx="797">
                  <c:v>2.0271707149690172</c:v>
                </c:pt>
                <c:pt idx="798">
                  <c:v>1.9851839355355032</c:v>
                </c:pt>
                <c:pt idx="799">
                  <c:v>1.9076384981170902</c:v>
                </c:pt>
                <c:pt idx="800">
                  <c:v>1.8400189160645193</c:v>
                </c:pt>
                <c:pt idx="801">
                  <c:v>1.883665492405783</c:v>
                </c:pt>
                <c:pt idx="802">
                  <c:v>1.9175390524990183</c:v>
                </c:pt>
                <c:pt idx="803">
                  <c:v>1.9549330130210198</c:v>
                </c:pt>
                <c:pt idx="804">
                  <c:v>2.0437970760518933</c:v>
                </c:pt>
                <c:pt idx="805">
                  <c:v>2.0564112444332694</c:v>
                </c:pt>
                <c:pt idx="806">
                  <c:v>2.0771579073283792</c:v>
                </c:pt>
                <c:pt idx="807">
                  <c:v>2.0666886683452397</c:v>
                </c:pt>
                <c:pt idx="808">
                  <c:v>2.1490365577908985</c:v>
                </c:pt>
                <c:pt idx="809">
                  <c:v>2.0693210200893239</c:v>
                </c:pt>
                <c:pt idx="810">
                  <c:v>2.0888944908222142</c:v>
                </c:pt>
                <c:pt idx="811">
                  <c:v>2.089327374114224</c:v>
                </c:pt>
                <c:pt idx="812">
                  <c:v>1.9776600708771603</c:v>
                </c:pt>
                <c:pt idx="813">
                  <c:v>1.8970622696839483</c:v>
                </c:pt>
                <c:pt idx="814">
                  <c:v>1.9452098987767934</c:v>
                </c:pt>
                <c:pt idx="815">
                  <c:v>1.9031096030705927</c:v>
                </c:pt>
                <c:pt idx="816">
                  <c:v>1.8650980327066835</c:v>
                </c:pt>
                <c:pt idx="817">
                  <c:v>1.8863506061414967</c:v>
                </c:pt>
                <c:pt idx="818">
                  <c:v>1.8899423820996499</c:v>
                </c:pt>
                <c:pt idx="819">
                  <c:v>1.8272688282682701</c:v>
                </c:pt>
                <c:pt idx="820">
                  <c:v>1.9236950488131803</c:v>
                </c:pt>
                <c:pt idx="821">
                  <c:v>1.9288364350951146</c:v>
                </c:pt>
                <c:pt idx="822">
                  <c:v>1.9257797691320384</c:v>
                </c:pt>
                <c:pt idx="823">
                  <c:v>1.9743636703318668</c:v>
                </c:pt>
                <c:pt idx="824">
                  <c:v>2.0329670134886424</c:v>
                </c:pt>
                <c:pt idx="825">
                  <c:v>2.0279795498060271</c:v>
                </c:pt>
                <c:pt idx="826">
                  <c:v>2.0324601525915145</c:v>
                </c:pt>
                <c:pt idx="827">
                  <c:v>2.0583142950596911</c:v>
                </c:pt>
                <c:pt idx="828">
                  <c:v>2.1254065709997731</c:v>
                </c:pt>
                <c:pt idx="829">
                  <c:v>2.1656892520290469</c:v>
                </c:pt>
                <c:pt idx="830">
                  <c:v>2.2114752066282981</c:v>
                </c:pt>
                <c:pt idx="831">
                  <c:v>2.1493526742720235</c:v>
                </c:pt>
                <c:pt idx="832">
                  <c:v>2.2160516177403857</c:v>
                </c:pt>
                <c:pt idx="833">
                  <c:v>2.2834914163078976</c:v>
                </c:pt>
                <c:pt idx="834">
                  <c:v>2.2153985827820586</c:v>
                </c:pt>
                <c:pt idx="835">
                  <c:v>2.2015310268024759</c:v>
                </c:pt>
                <c:pt idx="836">
                  <c:v>2.120279926530257</c:v>
                </c:pt>
                <c:pt idx="837">
                  <c:v>2.1020873340264923</c:v>
                </c:pt>
                <c:pt idx="838">
                  <c:v>2.0683101111930609</c:v>
                </c:pt>
                <c:pt idx="839">
                  <c:v>2.061833183081291</c:v>
                </c:pt>
                <c:pt idx="840">
                  <c:v>2.1151837910308067</c:v>
                </c:pt>
                <c:pt idx="841">
                  <c:v>2.0968933490972681</c:v>
                </c:pt>
                <c:pt idx="842">
                  <c:v>2.0895401452063078</c:v>
                </c:pt>
                <c:pt idx="843">
                  <c:v>2.1256805301710866</c:v>
                </c:pt>
                <c:pt idx="844">
                  <c:v>2.033021215729895</c:v>
                </c:pt>
                <c:pt idx="845">
                  <c:v>2.0734403620382293</c:v>
                </c:pt>
                <c:pt idx="846">
                  <c:v>2.0869268333761686</c:v>
                </c:pt>
                <c:pt idx="847">
                  <c:v>2.082577558362801</c:v>
                </c:pt>
                <c:pt idx="848">
                  <c:v>2.1353031895304153</c:v>
                </c:pt>
                <c:pt idx="849">
                  <c:v>2.1651537051934979</c:v>
                </c:pt>
                <c:pt idx="850">
                  <c:v>2.121551935760694</c:v>
                </c:pt>
                <c:pt idx="851">
                  <c:v>2.110483181868084</c:v>
                </c:pt>
                <c:pt idx="852">
                  <c:v>2.0946673778806595</c:v>
                </c:pt>
                <c:pt idx="853">
                  <c:v>2.0490087314624095</c:v>
                </c:pt>
                <c:pt idx="854">
                  <c:v>1.9943388101890205</c:v>
                </c:pt>
                <c:pt idx="855">
                  <c:v>1.970102843803087</c:v>
                </c:pt>
                <c:pt idx="856">
                  <c:v>1.9596286358937007</c:v>
                </c:pt>
                <c:pt idx="857">
                  <c:v>1.9676015540164884</c:v>
                </c:pt>
                <c:pt idx="858">
                  <c:v>1.9000351473903085</c:v>
                </c:pt>
                <c:pt idx="859">
                  <c:v>1.9304754445981056</c:v>
                </c:pt>
                <c:pt idx="860">
                  <c:v>1.8804206341096981</c:v>
                </c:pt>
                <c:pt idx="861">
                  <c:v>1.9325791973285311</c:v>
                </c:pt>
                <c:pt idx="862">
                  <c:v>1.8615036347732845</c:v>
                </c:pt>
                <c:pt idx="863">
                  <c:v>1.804673855547833</c:v>
                </c:pt>
                <c:pt idx="864">
                  <c:v>1.7289563372592582</c:v>
                </c:pt>
                <c:pt idx="865">
                  <c:v>1.7495086365232659</c:v>
                </c:pt>
                <c:pt idx="866">
                  <c:v>1.737506284786956</c:v>
                </c:pt>
                <c:pt idx="867">
                  <c:v>1.8446347351102095</c:v>
                </c:pt>
                <c:pt idx="868">
                  <c:v>1.8427560815939652</c:v>
                </c:pt>
                <c:pt idx="869">
                  <c:v>1.8269153879451412</c:v>
                </c:pt>
                <c:pt idx="870">
                  <c:v>1.8017016960681635</c:v>
                </c:pt>
                <c:pt idx="871">
                  <c:v>1.8599368433554446</c:v>
                </c:pt>
                <c:pt idx="872">
                  <c:v>1.8601616561228891</c:v>
                </c:pt>
                <c:pt idx="873">
                  <c:v>1.9260271797808775</c:v>
                </c:pt>
                <c:pt idx="874">
                  <c:v>1.9473721737780616</c:v>
                </c:pt>
                <c:pt idx="875">
                  <c:v>1.9611018319236544</c:v>
                </c:pt>
                <c:pt idx="876">
                  <c:v>1.9806066489398246</c:v>
                </c:pt>
                <c:pt idx="877">
                  <c:v>2.0539804662352279</c:v>
                </c:pt>
                <c:pt idx="878">
                  <c:v>1.9739965291131343</c:v>
                </c:pt>
                <c:pt idx="879">
                  <c:v>2.0118604343103761</c:v>
                </c:pt>
                <c:pt idx="880">
                  <c:v>1.9983144792676466</c:v>
                </c:pt>
                <c:pt idx="881">
                  <c:v>1.9949265944922308</c:v>
                </c:pt>
                <c:pt idx="882">
                  <c:v>1.957848682573516</c:v>
                </c:pt>
                <c:pt idx="883">
                  <c:v>1.9953836720941851</c:v>
                </c:pt>
                <c:pt idx="884">
                  <c:v>1.9685668971066632</c:v>
                </c:pt>
                <c:pt idx="885">
                  <c:v>2.0283226824056486</c:v>
                </c:pt>
                <c:pt idx="886">
                  <c:v>2.032187556278418</c:v>
                </c:pt>
                <c:pt idx="887">
                  <c:v>2.0243852995836353</c:v>
                </c:pt>
                <c:pt idx="888">
                  <c:v>2.0324866997985467</c:v>
                </c:pt>
                <c:pt idx="889">
                  <c:v>2.0020664730321629</c:v>
                </c:pt>
                <c:pt idx="890">
                  <c:v>2.0775105671788565</c:v>
                </c:pt>
                <c:pt idx="891">
                  <c:v>1.9933527799677486</c:v>
                </c:pt>
                <c:pt idx="892">
                  <c:v>1.9573261549448031</c:v>
                </c:pt>
                <c:pt idx="893">
                  <c:v>1.9429676778009457</c:v>
                </c:pt>
                <c:pt idx="894">
                  <c:v>2.022805758518627</c:v>
                </c:pt>
                <c:pt idx="895">
                  <c:v>1.9847470999176977</c:v>
                </c:pt>
                <c:pt idx="896">
                  <c:v>2.0184372926123397</c:v>
                </c:pt>
                <c:pt idx="897">
                  <c:v>1.9931464218358819</c:v>
                </c:pt>
                <c:pt idx="898">
                  <c:v>1.9892796183113672</c:v>
                </c:pt>
                <c:pt idx="899">
                  <c:v>1.989279618311367</c:v>
                </c:pt>
                <c:pt idx="900">
                  <c:v>2.011087722900498</c:v>
                </c:pt>
                <c:pt idx="901">
                  <c:v>1.9799086790823133</c:v>
                </c:pt>
                <c:pt idx="902">
                  <c:v>1.9805920684428702</c:v>
                </c:pt>
                <c:pt idx="903">
                  <c:v>1.8802205748497567</c:v>
                </c:pt>
                <c:pt idx="904">
                  <c:v>1.9411601153257396</c:v>
                </c:pt>
                <c:pt idx="905">
                  <c:v>1.917336425452524</c:v>
                </c:pt>
                <c:pt idx="906">
                  <c:v>1.9644691333707855</c:v>
                </c:pt>
                <c:pt idx="907">
                  <c:v>1.9101083023241832</c:v>
                </c:pt>
                <c:pt idx="908">
                  <c:v>1.9293012923786714</c:v>
                </c:pt>
                <c:pt idx="909">
                  <c:v>1.9028148817499768</c:v>
                </c:pt>
                <c:pt idx="910">
                  <c:v>1.8996451399254166</c:v>
                </c:pt>
                <c:pt idx="911">
                  <c:v>1.8869572280545386</c:v>
                </c:pt>
                <c:pt idx="912">
                  <c:v>1.8823757496843994</c:v>
                </c:pt>
                <c:pt idx="913">
                  <c:v>1.7988371110326018</c:v>
                </c:pt>
                <c:pt idx="914">
                  <c:v>1.911954264099426</c:v>
                </c:pt>
                <c:pt idx="915">
                  <c:v>1.8704621538904502</c:v>
                </c:pt>
                <c:pt idx="916">
                  <c:v>1.8642511410481688</c:v>
                </c:pt>
                <c:pt idx="917">
                  <c:v>1.8610933027555865</c:v>
                </c:pt>
                <c:pt idx="918">
                  <c:v>1.9061364410375845</c:v>
                </c:pt>
                <c:pt idx="919">
                  <c:v>1.8840519506202789</c:v>
                </c:pt>
                <c:pt idx="920">
                  <c:v>1.8214295966697653</c:v>
                </c:pt>
                <c:pt idx="921">
                  <c:v>1.8556790642750369</c:v>
                </c:pt>
                <c:pt idx="922">
                  <c:v>1.9364569911905816</c:v>
                </c:pt>
                <c:pt idx="923">
                  <c:v>2.0451017924085861</c:v>
                </c:pt>
                <c:pt idx="924">
                  <c:v>1.9964658619831255</c:v>
                </c:pt>
                <c:pt idx="925">
                  <c:v>2.0744597610186353</c:v>
                </c:pt>
                <c:pt idx="926">
                  <c:v>2.0377667206874976</c:v>
                </c:pt>
                <c:pt idx="927">
                  <c:v>2.085640903087469</c:v>
                </c:pt>
                <c:pt idx="928">
                  <c:v>2.1332290750623479</c:v>
                </c:pt>
                <c:pt idx="929">
                  <c:v>2.1953523971814612</c:v>
                </c:pt>
                <c:pt idx="930">
                  <c:v>2.2279948075666449</c:v>
                </c:pt>
                <c:pt idx="931">
                  <c:v>2.2033922050060464</c:v>
                </c:pt>
                <c:pt idx="932">
                  <c:v>2.2033922050060464</c:v>
                </c:pt>
                <c:pt idx="933">
                  <c:v>2.2018727402300811</c:v>
                </c:pt>
                <c:pt idx="934">
                  <c:v>2.1587393983233958</c:v>
                </c:pt>
                <c:pt idx="935">
                  <c:v>2.25382231298827</c:v>
                </c:pt>
                <c:pt idx="936">
                  <c:v>2.2757088905850735</c:v>
                </c:pt>
                <c:pt idx="937">
                  <c:v>2.2725596594410074</c:v>
                </c:pt>
                <c:pt idx="938">
                  <c:v>2.2430383524656259</c:v>
                </c:pt>
                <c:pt idx="939">
                  <c:v>2.2368857016515742</c:v>
                </c:pt>
                <c:pt idx="940">
                  <c:v>2.2559139844830405</c:v>
                </c:pt>
                <c:pt idx="941">
                  <c:v>2.2699731693166965</c:v>
                </c:pt>
                <c:pt idx="942">
                  <c:v>2.3266162867311251</c:v>
                </c:pt>
                <c:pt idx="943">
                  <c:v>2.3480625096362542</c:v>
                </c:pt>
                <c:pt idx="944">
                  <c:v>2.2909572733816206</c:v>
                </c:pt>
                <c:pt idx="945">
                  <c:v>2.2661182065456797</c:v>
                </c:pt>
                <c:pt idx="946">
                  <c:v>2.2757438705485549</c:v>
                </c:pt>
                <c:pt idx="947">
                  <c:v>2.2794126125120973</c:v>
                </c:pt>
                <c:pt idx="948">
                  <c:v>2.2638245694820762</c:v>
                </c:pt>
                <c:pt idx="949">
                  <c:v>2.2521202447995958</c:v>
                </c:pt>
                <c:pt idx="950">
                  <c:v>2.295218782185747</c:v>
                </c:pt>
                <c:pt idx="951">
                  <c:v>2.3213266516730156</c:v>
                </c:pt>
                <c:pt idx="952">
                  <c:v>2.2435452308370833</c:v>
                </c:pt>
                <c:pt idx="953">
                  <c:v>2.1571877769814494</c:v>
                </c:pt>
                <c:pt idx="954">
                  <c:v>2.1553064451530535</c:v>
                </c:pt>
                <c:pt idx="955">
                  <c:v>2.0684027004351639</c:v>
                </c:pt>
                <c:pt idx="956">
                  <c:v>2.0703331789435082</c:v>
                </c:pt>
                <c:pt idx="957">
                  <c:v>1.9800721843961644</c:v>
                </c:pt>
                <c:pt idx="958">
                  <c:v>1.9624618183125908</c:v>
                </c:pt>
                <c:pt idx="959">
                  <c:v>2.0040877765437219</c:v>
                </c:pt>
                <c:pt idx="960">
                  <c:v>1.9500264641258853</c:v>
                </c:pt>
                <c:pt idx="961">
                  <c:v>1.9158931410638971</c:v>
                </c:pt>
                <c:pt idx="962">
                  <c:v>1.9296813678527889</c:v>
                </c:pt>
                <c:pt idx="963">
                  <c:v>1.965910289862586</c:v>
                </c:pt>
                <c:pt idx="964">
                  <c:v>1.9851413473350012</c:v>
                </c:pt>
                <c:pt idx="965">
                  <c:v>1.881644371803497</c:v>
                </c:pt>
                <c:pt idx="966">
                  <c:v>1.7817679603951793</c:v>
                </c:pt>
                <c:pt idx="967">
                  <c:v>1.7855871468805886</c:v>
                </c:pt>
                <c:pt idx="968">
                  <c:v>1.7787020926018717</c:v>
                </c:pt>
                <c:pt idx="969">
                  <c:v>1.7573178566232133</c:v>
                </c:pt>
                <c:pt idx="970">
                  <c:v>1.8241699718651208</c:v>
                </c:pt>
                <c:pt idx="971">
                  <c:v>1.8140107851709801</c:v>
                </c:pt>
                <c:pt idx="972">
                  <c:v>1.8013685518619236</c:v>
                </c:pt>
                <c:pt idx="973">
                  <c:v>1.8181550677237992</c:v>
                </c:pt>
                <c:pt idx="974">
                  <c:v>1.8277409112359144</c:v>
                </c:pt>
                <c:pt idx="975">
                  <c:v>1.830406551772199</c:v>
                </c:pt>
                <c:pt idx="976">
                  <c:v>1.9402971708085808</c:v>
                </c:pt>
                <c:pt idx="977">
                  <c:v>1.8954676383832227</c:v>
                </c:pt>
                <c:pt idx="978">
                  <c:v>1.8510452144815124</c:v>
                </c:pt>
                <c:pt idx="979">
                  <c:v>1.9232885021459833</c:v>
                </c:pt>
                <c:pt idx="980">
                  <c:v>1.8823939169457053</c:v>
                </c:pt>
                <c:pt idx="981">
                  <c:v>1.9270843345551554</c:v>
                </c:pt>
                <c:pt idx="982">
                  <c:v>1.9765480722086382</c:v>
                </c:pt>
                <c:pt idx="983">
                  <c:v>1.9609684263608123</c:v>
                </c:pt>
                <c:pt idx="984">
                  <c:v>1.9292787415067678</c:v>
                </c:pt>
                <c:pt idx="985">
                  <c:v>1.9268551035071766</c:v>
                </c:pt>
                <c:pt idx="986">
                  <c:v>1.9724987708890773</c:v>
                </c:pt>
                <c:pt idx="987">
                  <c:v>2.0654679565991376</c:v>
                </c:pt>
                <c:pt idx="988">
                  <c:v>2.0452749485765982</c:v>
                </c:pt>
                <c:pt idx="989">
                  <c:v>2.0236376498506425</c:v>
                </c:pt>
                <c:pt idx="990">
                  <c:v>2.0386433909963451</c:v>
                </c:pt>
                <c:pt idx="991">
                  <c:v>2.0425329186705765</c:v>
                </c:pt>
                <c:pt idx="992">
                  <c:v>2.0265363146972555</c:v>
                </c:pt>
                <c:pt idx="993">
                  <c:v>1.9987510111656461</c:v>
                </c:pt>
                <c:pt idx="994">
                  <c:v>2.0220147735999827</c:v>
                </c:pt>
                <c:pt idx="995">
                  <c:v>2.0254822913066133</c:v>
                </c:pt>
                <c:pt idx="996">
                  <c:v>2.0546063926010603</c:v>
                </c:pt>
                <c:pt idx="997">
                  <c:v>2.055063786439288</c:v>
                </c:pt>
                <c:pt idx="998">
                  <c:v>2.101900690060496</c:v>
                </c:pt>
                <c:pt idx="999">
                  <c:v>2.0673691951365898</c:v>
                </c:pt>
                <c:pt idx="1000">
                  <c:v>2.0927345627272573</c:v>
                </c:pt>
                <c:pt idx="1001">
                  <c:v>2.1685946365848645</c:v>
                </c:pt>
                <c:pt idx="1002">
                  <c:v>2.1437022403183281</c:v>
                </c:pt>
                <c:pt idx="1003">
                  <c:v>2.1266522865182731</c:v>
                </c:pt>
                <c:pt idx="1004">
                  <c:v>2.1162643295778718</c:v>
                </c:pt>
                <c:pt idx="1005">
                  <c:v>2.1414731135456169</c:v>
                </c:pt>
                <c:pt idx="1006">
                  <c:v>2.0384458118904414</c:v>
                </c:pt>
                <c:pt idx="1007">
                  <c:v>2.0364517073058348</c:v>
                </c:pt>
                <c:pt idx="1008">
                  <c:v>2.0349073013033996</c:v>
                </c:pt>
                <c:pt idx="1009">
                  <c:v>2.0023815022219846</c:v>
                </c:pt>
                <c:pt idx="1010">
                  <c:v>2.0788292186926203</c:v>
                </c:pt>
                <c:pt idx="1011">
                  <c:v>2.0684688330706442</c:v>
                </c:pt>
                <c:pt idx="1012">
                  <c:v>2.0136572739631982</c:v>
                </c:pt>
                <c:pt idx="1013">
                  <c:v>2.0418068950317569</c:v>
                </c:pt>
                <c:pt idx="1014">
                  <c:v>2.1664261143327557</c:v>
                </c:pt>
                <c:pt idx="1015">
                  <c:v>2.1815304582141168</c:v>
                </c:pt>
                <c:pt idx="1016">
                  <c:v>2.1919695053831583</c:v>
                </c:pt>
                <c:pt idx="1017">
                  <c:v>2.1266841794060696</c:v>
                </c:pt>
                <c:pt idx="1018">
                  <c:v>2.0886954799174267</c:v>
                </c:pt>
                <c:pt idx="1019">
                  <c:v>2.0410128483980503</c:v>
                </c:pt>
                <c:pt idx="1020">
                  <c:v>2.1302063384475498</c:v>
                </c:pt>
                <c:pt idx="1021">
                  <c:v>2.127239771467254</c:v>
                </c:pt>
                <c:pt idx="1022">
                  <c:v>2.2034110882158284</c:v>
                </c:pt>
                <c:pt idx="1023">
                  <c:v>2.2742524454044117</c:v>
                </c:pt>
                <c:pt idx="1024">
                  <c:v>2.1744480185619395</c:v>
                </c:pt>
                <c:pt idx="1025">
                  <c:v>2.1584640018204917</c:v>
                </c:pt>
                <c:pt idx="1026">
                  <c:v>2.0959069794019221</c:v>
                </c:pt>
                <c:pt idx="1027">
                  <c:v>2.1440180799425961</c:v>
                </c:pt>
                <c:pt idx="1028">
                  <c:v>2.1532582163174245</c:v>
                </c:pt>
                <c:pt idx="1029">
                  <c:v>2.186805862944321</c:v>
                </c:pt>
                <c:pt idx="1030">
                  <c:v>1.9908452965449974</c:v>
                </c:pt>
                <c:pt idx="1031">
                  <c:v>1.9969080307541922</c:v>
                </c:pt>
                <c:pt idx="1032">
                  <c:v>1.8040231366404251</c:v>
                </c:pt>
                <c:pt idx="1033">
                  <c:v>1.7879625575897893</c:v>
                </c:pt>
                <c:pt idx="1034">
                  <c:v>1.7256632219581207</c:v>
                </c:pt>
                <c:pt idx="1035">
                  <c:v>1.5765259359706894</c:v>
                </c:pt>
                <c:pt idx="1036">
                  <c:v>1.5434191526366887</c:v>
                </c:pt>
                <c:pt idx="1037">
                  <c:v>1.5300373048001101</c:v>
                </c:pt>
                <c:pt idx="1038">
                  <c:v>1.4903025246221087</c:v>
                </c:pt>
                <c:pt idx="1039">
                  <c:v>1.4994885293725211</c:v>
                </c:pt>
                <c:pt idx="1040">
                  <c:v>1.5054917990938326</c:v>
                </c:pt>
                <c:pt idx="1041">
                  <c:v>1.580830472687087</c:v>
                </c:pt>
                <c:pt idx="1042">
                  <c:v>1.5987504620178878</c:v>
                </c:pt>
                <c:pt idx="1043">
                  <c:v>1.5966442676001364</c:v>
                </c:pt>
                <c:pt idx="1044">
                  <c:v>1.589402660418969</c:v>
                </c:pt>
                <c:pt idx="1045">
                  <c:v>1.5784317394049263</c:v>
                </c:pt>
                <c:pt idx="1046">
                  <c:v>1.6440050307358636</c:v>
                </c:pt>
                <c:pt idx="1047">
                  <c:v>1.6410308455829359</c:v>
                </c:pt>
                <c:pt idx="1048">
                  <c:v>1.6176879243462445</c:v>
                </c:pt>
                <c:pt idx="1049">
                  <c:v>1.6205815041253711</c:v>
                </c:pt>
                <c:pt idx="1050">
                  <c:v>1.5949670295060521</c:v>
                </c:pt>
                <c:pt idx="1051">
                  <c:v>1.608809697427956</c:v>
                </c:pt>
                <c:pt idx="1052">
                  <c:v>1.5993116216522323</c:v>
                </c:pt>
                <c:pt idx="1053">
                  <c:v>1.6524440362281452</c:v>
                </c:pt>
                <c:pt idx="1054">
                  <c:v>1.6799132367323637</c:v>
                </c:pt>
                <c:pt idx="1055">
                  <c:v>1.7263589949660909</c:v>
                </c:pt>
                <c:pt idx="1056">
                  <c:v>1.915131112413311</c:v>
                </c:pt>
                <c:pt idx="1057">
                  <c:v>2.1121229961508372</c:v>
                </c:pt>
                <c:pt idx="1058">
                  <c:v>2.1261762484202582</c:v>
                </c:pt>
                <c:pt idx="1059">
                  <c:v>2.1589892403054995</c:v>
                </c:pt>
                <c:pt idx="1060">
                  <c:v>2.2953784503769792</c:v>
                </c:pt>
                <c:pt idx="1061">
                  <c:v>2.2884463716369385</c:v>
                </c:pt>
                <c:pt idx="1062">
                  <c:v>2.3880408794552226</c:v>
                </c:pt>
                <c:pt idx="1063">
                  <c:v>2.5051713210042958</c:v>
                </c:pt>
                <c:pt idx="1064">
                  <c:v>2.6108078556937397</c:v>
                </c:pt>
                <c:pt idx="1065">
                  <c:v>2.696906530672821</c:v>
                </c:pt>
                <c:pt idx="1066">
                  <c:v>2.63363603360084</c:v>
                </c:pt>
                <c:pt idx="1067">
                  <c:v>2.5514197903732865</c:v>
                </c:pt>
                <c:pt idx="1068">
                  <c:v>2.5686834568012507</c:v>
                </c:pt>
                <c:pt idx="1069">
                  <c:v>2.5640995750104976</c:v>
                </c:pt>
                <c:pt idx="1070">
                  <c:v>2.5334034028097294</c:v>
                </c:pt>
                <c:pt idx="1071">
                  <c:v>2.3774322888404806</c:v>
                </c:pt>
                <c:pt idx="1072">
                  <c:v>2.4196030581208317</c:v>
                </c:pt>
                <c:pt idx="1073">
                  <c:v>2.348932319927965</c:v>
                </c:pt>
                <c:pt idx="1074">
                  <c:v>2.3392885504764158</c:v>
                </c:pt>
                <c:pt idx="1075">
                  <c:v>2.3311142537232818</c:v>
                </c:pt>
                <c:pt idx="1076">
                  <c:v>2.0871215525300948</c:v>
                </c:pt>
                <c:pt idx="1077">
                  <c:v>2.0481673871227031</c:v>
                </c:pt>
                <c:pt idx="1078">
                  <c:v>1.9254687837115398</c:v>
                </c:pt>
                <c:pt idx="1079">
                  <c:v>1.835267268441704</c:v>
                </c:pt>
                <c:pt idx="1080">
                  <c:v>1.6999065123294885</c:v>
                </c:pt>
                <c:pt idx="1081">
                  <c:v>1.7008852795830378</c:v>
                </c:pt>
                <c:pt idx="1082">
                  <c:v>1.7099383167857045</c:v>
                </c:pt>
                <c:pt idx="1083">
                  <c:v>1.9158705315357072</c:v>
                </c:pt>
                <c:pt idx="1084">
                  <c:v>1.8896290177284523</c:v>
                </c:pt>
                <c:pt idx="1085">
                  <c:v>1.9921689567115313</c:v>
                </c:pt>
                <c:pt idx="1086">
                  <c:v>1.981351646217175</c:v>
                </c:pt>
                <c:pt idx="1087">
                  <c:v>1.9473277829997855</c:v>
                </c:pt>
                <c:pt idx="1088">
                  <c:v>1.9795558108629971</c:v>
                </c:pt>
                <c:pt idx="1089">
                  <c:v>2.1332085018574003</c:v>
                </c:pt>
                <c:pt idx="1090">
                  <c:v>2.2209969802336289</c:v>
                </c:pt>
                <c:pt idx="1091">
                  <c:v>2.3020920928971824</c:v>
                </c:pt>
                <c:pt idx="1092">
                  <c:v>2.268610189412795</c:v>
                </c:pt>
                <c:pt idx="1093">
                  <c:v>2.2183292172277906</c:v>
                </c:pt>
                <c:pt idx="1094">
                  <c:v>2.1630063271372726</c:v>
                </c:pt>
                <c:pt idx="1095">
                  <c:v>2.0986984979267427</c:v>
                </c:pt>
                <c:pt idx="1096">
                  <c:v>2.1194399822407131</c:v>
                </c:pt>
                <c:pt idx="1097">
                  <c:v>2.1385540694876011</c:v>
                </c:pt>
                <c:pt idx="1098">
                  <c:v>2.1450422004257401</c:v>
                </c:pt>
                <c:pt idx="1099">
                  <c:v>2.15717896977233</c:v>
                </c:pt>
                <c:pt idx="1100">
                  <c:v>2.1434111729333112</c:v>
                </c:pt>
                <c:pt idx="1101">
                  <c:v>2.2218056289161709</c:v>
                </c:pt>
                <c:pt idx="1102">
                  <c:v>2.2326969116278539</c:v>
                </c:pt>
                <c:pt idx="1103">
                  <c:v>2.2301975975715536</c:v>
                </c:pt>
                <c:pt idx="1104">
                  <c:v>2.2301975975715536</c:v>
                </c:pt>
                <c:pt idx="1105">
                  <c:v>2.1701237445340933</c:v>
                </c:pt>
                <c:pt idx="1106">
                  <c:v>2.200742035710229</c:v>
                </c:pt>
                <c:pt idx="1107">
                  <c:v>2.2161238890614952</c:v>
                </c:pt>
                <c:pt idx="1108">
                  <c:v>2.1965684784795036</c:v>
                </c:pt>
                <c:pt idx="1109">
                  <c:v>2.1027596572405884</c:v>
                </c:pt>
                <c:pt idx="1110">
                  <c:v>2.0504546803853638</c:v>
                </c:pt>
                <c:pt idx="1111">
                  <c:v>2.0458043588022203</c:v>
                </c:pt>
                <c:pt idx="1112">
                  <c:v>2.0986604764881083</c:v>
                </c:pt>
                <c:pt idx="1113">
                  <c:v>1.9985617513127305</c:v>
                </c:pt>
                <c:pt idx="1114">
                  <c:v>1.9963756463847453</c:v>
                </c:pt>
                <c:pt idx="1115">
                  <c:v>2.0399916368009747</c:v>
                </c:pt>
                <c:pt idx="1116">
                  <c:v>2.0804706046311052</c:v>
                </c:pt>
                <c:pt idx="1117">
                  <c:v>2.1426512333952035</c:v>
                </c:pt>
                <c:pt idx="1118">
                  <c:v>2.1344353333089092</c:v>
                </c:pt>
                <c:pt idx="1119">
                  <c:v>2.1178742808661886</c:v>
                </c:pt>
                <c:pt idx="1120">
                  <c:v>2.0260378787385491</c:v>
                </c:pt>
                <c:pt idx="1121">
                  <c:v>2.017752408966234</c:v>
                </c:pt>
                <c:pt idx="1122">
                  <c:v>2.0599733185517808</c:v>
                </c:pt>
                <c:pt idx="1123">
                  <c:v>2.0942864005886799</c:v>
                </c:pt>
                <c:pt idx="1124">
                  <c:v>2.1277808429592722</c:v>
                </c:pt>
                <c:pt idx="1125">
                  <c:v>2.1553127918564372</c:v>
                </c:pt>
                <c:pt idx="1126">
                  <c:v>2.1454316099583415</c:v>
                </c:pt>
                <c:pt idx="1127">
                  <c:v>2.1521596161958114</c:v>
                </c:pt>
                <c:pt idx="1128">
                  <c:v>2.1767146860248832</c:v>
                </c:pt>
                <c:pt idx="1129">
                  <c:v>2.2698694676168025</c:v>
                </c:pt>
                <c:pt idx="1130">
                  <c:v>2.2515522652840572</c:v>
                </c:pt>
                <c:pt idx="1131">
                  <c:v>2.2125752672382983</c:v>
                </c:pt>
                <c:pt idx="1132">
                  <c:v>2.1955883813815964</c:v>
                </c:pt>
                <c:pt idx="1133">
                  <c:v>2.2171110182437004</c:v>
                </c:pt>
                <c:pt idx="1134">
                  <c:v>2.251761266681672</c:v>
                </c:pt>
                <c:pt idx="1135">
                  <c:v>2.2543519652705237</c:v>
                </c:pt>
                <c:pt idx="1136">
                  <c:v>2.3169920523404679</c:v>
                </c:pt>
                <c:pt idx="1137">
                  <c:v>2.3338146852494419</c:v>
                </c:pt>
                <c:pt idx="1138">
                  <c:v>2.4200096799299531</c:v>
                </c:pt>
                <c:pt idx="1139">
                  <c:v>2.4594956855549088</c:v>
                </c:pt>
                <c:pt idx="1140">
                  <c:v>2.4582006918086052</c:v>
                </c:pt>
                <c:pt idx="1141">
                  <c:v>2.4454404446575762</c:v>
                </c:pt>
                <c:pt idx="1142">
                  <c:v>2.4291883454888441</c:v>
                </c:pt>
                <c:pt idx="1143">
                  <c:v>2.4736629245842687</c:v>
                </c:pt>
                <c:pt idx="1144">
                  <c:v>2.472871715001864</c:v>
                </c:pt>
                <c:pt idx="1145">
                  <c:v>2.4300887706947685</c:v>
                </c:pt>
                <c:pt idx="1146">
                  <c:v>2.3827603487243159</c:v>
                </c:pt>
                <c:pt idx="1147">
                  <c:v>2.4180254661468967</c:v>
                </c:pt>
                <c:pt idx="1148">
                  <c:v>2.4050784589789145</c:v>
                </c:pt>
                <c:pt idx="1149">
                  <c:v>2.3344739846545655</c:v>
                </c:pt>
                <c:pt idx="1150">
                  <c:v>2.3346226675642887</c:v>
                </c:pt>
                <c:pt idx="1151">
                  <c:v>2.294637956493824</c:v>
                </c:pt>
                <c:pt idx="1152">
                  <c:v>2.266423776792891</c:v>
                </c:pt>
                <c:pt idx="1153">
                  <c:v>2.2870033548330375</c:v>
                </c:pt>
                <c:pt idx="1154">
                  <c:v>2.3192413830305512</c:v>
                </c:pt>
                <c:pt idx="1155">
                  <c:v>2.2903899662278397</c:v>
                </c:pt>
                <c:pt idx="1156">
                  <c:v>2.3241067970929641</c:v>
                </c:pt>
                <c:pt idx="1157">
                  <c:v>2.2965174091450544</c:v>
                </c:pt>
                <c:pt idx="1158">
                  <c:v>2.2827258432797137</c:v>
                </c:pt>
                <c:pt idx="1159">
                  <c:v>2.1929267884921551</c:v>
                </c:pt>
                <c:pt idx="1160">
                  <c:v>2.2589323450698826</c:v>
                </c:pt>
                <c:pt idx="1161">
                  <c:v>2.2334766559854082</c:v>
                </c:pt>
                <c:pt idx="1162">
                  <c:v>2.2227833115786906</c:v>
                </c:pt>
                <c:pt idx="1163">
                  <c:v>2.200611243532137</c:v>
                </c:pt>
                <c:pt idx="1164">
                  <c:v>2.2495631232028264</c:v>
                </c:pt>
                <c:pt idx="1165">
                  <c:v>2.3190555036053202</c:v>
                </c:pt>
                <c:pt idx="1166">
                  <c:v>2.217811435922417</c:v>
                </c:pt>
                <c:pt idx="1167">
                  <c:v>2.1831108152739147</c:v>
                </c:pt>
                <c:pt idx="1168">
                  <c:v>2.1030934798191891</c:v>
                </c:pt>
                <c:pt idx="1169">
                  <c:v>2.0853577662823541</c:v>
                </c:pt>
                <c:pt idx="1170">
                  <c:v>2.1180048001877418</c:v>
                </c:pt>
                <c:pt idx="1171">
                  <c:v>2.0377765101571255</c:v>
                </c:pt>
                <c:pt idx="1172">
                  <c:v>2.1340023411914291</c:v>
                </c:pt>
                <c:pt idx="1173">
                  <c:v>2.1458834560554636</c:v>
                </c:pt>
                <c:pt idx="1174">
                  <c:v>2.1820302927198565</c:v>
                </c:pt>
                <c:pt idx="1175">
                  <c:v>2.1856845748851859</c:v>
                </c:pt>
                <c:pt idx="1176">
                  <c:v>2.1613878009696208</c:v>
                </c:pt>
                <c:pt idx="1177">
                  <c:v>2.1468763331712077</c:v>
                </c:pt>
                <c:pt idx="1178">
                  <c:v>2.1118829931519651</c:v>
                </c:pt>
                <c:pt idx="1179">
                  <c:v>2.1220804910123747</c:v>
                </c:pt>
                <c:pt idx="1180">
                  <c:v>2.142966518670435</c:v>
                </c:pt>
                <c:pt idx="1181">
                  <c:v>2.1031411773386082</c:v>
                </c:pt>
                <c:pt idx="1182">
                  <c:v>2.0771370531594808</c:v>
                </c:pt>
                <c:pt idx="1183">
                  <c:v>2.0385120775833325</c:v>
                </c:pt>
                <c:pt idx="1184">
                  <c:v>2.0376646277015809</c:v>
                </c:pt>
                <c:pt idx="1185">
                  <c:v>2.0081548385070795</c:v>
                </c:pt>
                <c:pt idx="1186">
                  <c:v>2.0660131590398265</c:v>
                </c:pt>
                <c:pt idx="1187">
                  <c:v>2.0845110416813823</c:v>
                </c:pt>
                <c:pt idx="1188">
                  <c:v>2.0799025194364558</c:v>
                </c:pt>
                <c:pt idx="1189">
                  <c:v>2.1411504211210408</c:v>
                </c:pt>
                <c:pt idx="1190">
                  <c:v>2.0627784663954825</c:v>
                </c:pt>
                <c:pt idx="1191">
                  <c:v>2.020632719675147</c:v>
                </c:pt>
                <c:pt idx="1192">
                  <c:v>2.0408132644314305</c:v>
                </c:pt>
                <c:pt idx="1193">
                  <c:v>2.0718589722821208</c:v>
                </c:pt>
                <c:pt idx="1194">
                  <c:v>1.9859371650388298</c:v>
                </c:pt>
                <c:pt idx="1195">
                  <c:v>2.0214900352394567</c:v>
                </c:pt>
                <c:pt idx="1196">
                  <c:v>2.0445321500868263</c:v>
                </c:pt>
                <c:pt idx="1197">
                  <c:v>2.0174091736469038</c:v>
                </c:pt>
                <c:pt idx="1198">
                  <c:v>2.0499698450309523</c:v>
                </c:pt>
                <c:pt idx="1199">
                  <c:v>2.0774457283527195</c:v>
                </c:pt>
                <c:pt idx="1200">
                  <c:v>2.0595906281634879</c:v>
                </c:pt>
                <c:pt idx="1201">
                  <c:v>2.1710672077037731</c:v>
                </c:pt>
                <c:pt idx="1202">
                  <c:v>2.1766605706148598</c:v>
                </c:pt>
                <c:pt idx="1203">
                  <c:v>2.285642218191041</c:v>
                </c:pt>
                <c:pt idx="1204">
                  <c:v>2.2983875547766321</c:v>
                </c:pt>
                <c:pt idx="1205">
                  <c:v>2.3922546880794204</c:v>
                </c:pt>
                <c:pt idx="1206">
                  <c:v>2.5107455964664611</c:v>
                </c:pt>
                <c:pt idx="1207">
                  <c:v>2.450950577772272</c:v>
                </c:pt>
                <c:pt idx="1208">
                  <c:v>2.4444322017247098</c:v>
                </c:pt>
                <c:pt idx="1209">
                  <c:v>2.4405615824734945</c:v>
                </c:pt>
                <c:pt idx="1210">
                  <c:v>2.4312431570466626</c:v>
                </c:pt>
                <c:pt idx="1211">
                  <c:v>2.5448565501485612</c:v>
                </c:pt>
                <c:pt idx="1212">
                  <c:v>2.5388016507008939</c:v>
                </c:pt>
                <c:pt idx="1213">
                  <c:v>2.5305415514005434</c:v>
                </c:pt>
                <c:pt idx="1214">
                  <c:v>2.4943840027447726</c:v>
                </c:pt>
                <c:pt idx="1215">
                  <c:v>2.483004336447125</c:v>
                </c:pt>
                <c:pt idx="1216">
                  <c:v>2.3141180600272473</c:v>
                </c:pt>
                <c:pt idx="1217">
                  <c:v>2.3773050640044322</c:v>
                </c:pt>
                <c:pt idx="1218">
                  <c:v>2.34055030678193</c:v>
                </c:pt>
                <c:pt idx="1219">
                  <c:v>2.2136823337335776</c:v>
                </c:pt>
                <c:pt idx="1220">
                  <c:v>2.2831332100161044</c:v>
                </c:pt>
                <c:pt idx="1221">
                  <c:v>2.2754300334619342</c:v>
                </c:pt>
                <c:pt idx="1222">
                  <c:v>2.1924177395719058</c:v>
                </c:pt>
                <c:pt idx="1223">
                  <c:v>2.0470049621567878</c:v>
                </c:pt>
                <c:pt idx="1224">
                  <c:v>2.0539041545437433</c:v>
                </c:pt>
                <c:pt idx="1225">
                  <c:v>2.0503143012065981</c:v>
                </c:pt>
                <c:pt idx="1226">
                  <c:v>1.988010419476512</c:v>
                </c:pt>
                <c:pt idx="1227">
                  <c:v>1.9576285857819922</c:v>
                </c:pt>
                <c:pt idx="1228">
                  <c:v>1.6904332989775159</c:v>
                </c:pt>
                <c:pt idx="1229">
                  <c:v>1.7112217979552737</c:v>
                </c:pt>
                <c:pt idx="1230">
                  <c:v>1.6460205011096134</c:v>
                </c:pt>
                <c:pt idx="1231">
                  <c:v>1.647200157101971</c:v>
                </c:pt>
                <c:pt idx="1232">
                  <c:v>1.6644861959688109</c:v>
                </c:pt>
                <c:pt idx="1233">
                  <c:v>1.6605504952224222</c:v>
                </c:pt>
                <c:pt idx="1234">
                  <c:v>1.7280831844425188</c:v>
                </c:pt>
                <c:pt idx="1235">
                  <c:v>1.7361657444935947</c:v>
                </c:pt>
                <c:pt idx="1236">
                  <c:v>1.7045967947684495</c:v>
                </c:pt>
                <c:pt idx="1237">
                  <c:v>1.7675869529852375</c:v>
                </c:pt>
                <c:pt idx="1238">
                  <c:v>1.7065032991535189</c:v>
                </c:pt>
                <c:pt idx="1239">
                  <c:v>1.643241091354678</c:v>
                </c:pt>
                <c:pt idx="1240">
                  <c:v>1.6019490361286663</c:v>
                </c:pt>
                <c:pt idx="1241">
                  <c:v>1.5660009823304748</c:v>
                </c:pt>
                <c:pt idx="1242">
                  <c:v>1.5939160715204539</c:v>
                </c:pt>
                <c:pt idx="1243">
                  <c:v>1.6471558660433254</c:v>
                </c:pt>
                <c:pt idx="1244">
                  <c:v>2.0036656822057921</c:v>
                </c:pt>
                <c:pt idx="1245">
                  <c:v>2.1500990232597097</c:v>
                </c:pt>
                <c:pt idx="1246">
                  <c:v>2.3089410757795568</c:v>
                </c:pt>
                <c:pt idx="1247">
                  <c:v>2.4744207889351295</c:v>
                </c:pt>
                <c:pt idx="1248">
                  <c:v>2.4890439134185249</c:v>
                </c:pt>
                <c:pt idx="1249">
                  <c:v>2.6941764032590778</c:v>
                </c:pt>
                <c:pt idx="1250">
                  <c:v>2.7470909335042393</c:v>
                </c:pt>
                <c:pt idx="1251">
                  <c:v>2.7240064034969498</c:v>
                </c:pt>
                <c:pt idx="1252">
                  <c:v>2.7630223290799845</c:v>
                </c:pt>
                <c:pt idx="1253">
                  <c:v>2.7588902903312018</c:v>
                </c:pt>
                <c:pt idx="1254">
                  <c:v>2.7553500726747058</c:v>
                </c:pt>
                <c:pt idx="1255">
                  <c:v>2.8144090430520214</c:v>
                </c:pt>
                <c:pt idx="1256">
                  <c:v>2.7655666827361109</c:v>
                </c:pt>
                <c:pt idx="1257">
                  <c:v>2.7253689628490778</c:v>
                </c:pt>
                <c:pt idx="1258">
                  <c:v>2.7342195747261435</c:v>
                </c:pt>
                <c:pt idx="1259">
                  <c:v>2.6933469145945246</c:v>
                </c:pt>
                <c:pt idx="1260">
                  <c:v>2.6611920625337078</c:v>
                </c:pt>
                <c:pt idx="1261">
                  <c:v>2.6894638724037803</c:v>
                </c:pt>
                <c:pt idx="1262">
                  <c:v>2.6175327187946076</c:v>
                </c:pt>
                <c:pt idx="1263">
                  <c:v>2.6202346677480213</c:v>
                </c:pt>
                <c:pt idx="1264">
                  <c:v>2.5756796349385489</c:v>
                </c:pt>
                <c:pt idx="1265">
                  <c:v>2.5384109144407478</c:v>
                </c:pt>
                <c:pt idx="1266">
                  <c:v>2.504708968751423</c:v>
                </c:pt>
                <c:pt idx="1267">
                  <c:v>2.4237905273695088</c:v>
                </c:pt>
                <c:pt idx="1268">
                  <c:v>2.4473792210794847</c:v>
                </c:pt>
                <c:pt idx="1269">
                  <c:v>2.4622697455397744</c:v>
                </c:pt>
                <c:pt idx="1270">
                  <c:v>2.4408067068226202</c:v>
                </c:pt>
                <c:pt idx="1271">
                  <c:v>2.3187819412937594</c:v>
                </c:pt>
                <c:pt idx="1272">
                  <c:v>2.1267774432579762</c:v>
                </c:pt>
                <c:pt idx="1273">
                  <c:v>2.1295555274661404</c:v>
                </c:pt>
                <c:pt idx="1274">
                  <c:v>2.1495549962412377</c:v>
                </c:pt>
                <c:pt idx="1275">
                  <c:v>2.1407266859180414</c:v>
                </c:pt>
                <c:pt idx="1276">
                  <c:v>2.2007327121687026</c:v>
                </c:pt>
                <c:pt idx="1277">
                  <c:v>2.1651589700599874</c:v>
                </c:pt>
                <c:pt idx="1278">
                  <c:v>2.2328459901929998</c:v>
                </c:pt>
                <c:pt idx="1279">
                  <c:v>2.1473947623161318</c:v>
                </c:pt>
                <c:pt idx="1280">
                  <c:v>2.1305341662528705</c:v>
                </c:pt>
                <c:pt idx="1281">
                  <c:v>2.1173473674879486</c:v>
                </c:pt>
                <c:pt idx="1282">
                  <c:v>2.2011820101605122</c:v>
                </c:pt>
                <c:pt idx="1283">
                  <c:v>2.197948126449341</c:v>
                </c:pt>
                <c:pt idx="1284">
                  <c:v>2.2031097135624784</c:v>
                </c:pt>
                <c:pt idx="1285">
                  <c:v>2.1827766094146615</c:v>
                </c:pt>
                <c:pt idx="1286">
                  <c:v>2.2038694091020439</c:v>
                </c:pt>
                <c:pt idx="1287">
                  <c:v>2.1851750560649208</c:v>
                </c:pt>
                <c:pt idx="1288">
                  <c:v>2.1449930431856656</c:v>
                </c:pt>
                <c:pt idx="1289">
                  <c:v>2.1483964916917548</c:v>
                </c:pt>
                <c:pt idx="1290">
                  <c:v>2.1546141015213784</c:v>
                </c:pt>
                <c:pt idx="1291">
                  <c:v>2.2124211302390551</c:v>
                </c:pt>
                <c:pt idx="1292">
                  <c:v>2.2201283064205311</c:v>
                </c:pt>
                <c:pt idx="1293">
                  <c:v>2.2031037632616259</c:v>
                </c:pt>
                <c:pt idx="1294">
                  <c:v>2.1596242315520078</c:v>
                </c:pt>
                <c:pt idx="1295">
                  <c:v>2.0831263087030565</c:v>
                </c:pt>
                <c:pt idx="1296">
                  <c:v>2.1145722919686207</c:v>
                </c:pt>
                <c:pt idx="1297">
                  <c:v>2.0852939914273474</c:v>
                </c:pt>
                <c:pt idx="1298">
                  <c:v>2.1008241585055547</c:v>
                </c:pt>
                <c:pt idx="1299">
                  <c:v>2.0703031710140185</c:v>
                </c:pt>
                <c:pt idx="1300">
                  <c:v>2.0285898041549499</c:v>
                </c:pt>
                <c:pt idx="1301">
                  <c:v>2.0707945305246485</c:v>
                </c:pt>
                <c:pt idx="1302">
                  <c:v>1.9966899558768014</c:v>
                </c:pt>
                <c:pt idx="1303">
                  <c:v>2.0142345161016921</c:v>
                </c:pt>
                <c:pt idx="1304">
                  <c:v>1.98971622270814</c:v>
                </c:pt>
                <c:pt idx="1305">
                  <c:v>2.0010208281067325</c:v>
                </c:pt>
                <c:pt idx="1306">
                  <c:v>1.9463885100783207</c:v>
                </c:pt>
                <c:pt idx="1307">
                  <c:v>2.0542260318917296</c:v>
                </c:pt>
                <c:pt idx="1308">
                  <c:v>2.0321056580622567</c:v>
                </c:pt>
                <c:pt idx="1309">
                  <c:v>2.1205006121232333</c:v>
                </c:pt>
                <c:pt idx="1310">
                  <c:v>2.1693320884292602</c:v>
                </c:pt>
                <c:pt idx="1311">
                  <c:v>2.213590414041434</c:v>
                </c:pt>
                <c:pt idx="1312">
                  <c:v>2.1729678561118342</c:v>
                </c:pt>
                <c:pt idx="1313">
                  <c:v>2.1711183997926313</c:v>
                </c:pt>
                <c:pt idx="1314">
                  <c:v>2.1594014735669091</c:v>
                </c:pt>
                <c:pt idx="1315">
                  <c:v>2.1792322711303753</c:v>
                </c:pt>
                <c:pt idx="1316">
                  <c:v>2.1741908651531321</c:v>
                </c:pt>
                <c:pt idx="1317">
                  <c:v>2.1546528991017295</c:v>
                </c:pt>
                <c:pt idx="1318">
                  <c:v>2.177094852497294</c:v>
                </c:pt>
                <c:pt idx="1319">
                  <c:v>2.193483617655998</c:v>
                </c:pt>
                <c:pt idx="1320">
                  <c:v>2.2641854948662927</c:v>
                </c:pt>
                <c:pt idx="1321">
                  <c:v>2.2259814566671592</c:v>
                </c:pt>
                <c:pt idx="1322">
                  <c:v>2.2399219849623297</c:v>
                </c:pt>
                <c:pt idx="1323">
                  <c:v>2.3139538554476551</c:v>
                </c:pt>
                <c:pt idx="1324">
                  <c:v>2.3130225950519514</c:v>
                </c:pt>
                <c:pt idx="1325">
                  <c:v>2.3257052094350059</c:v>
                </c:pt>
                <c:pt idx="1326">
                  <c:v>2.2959739007118687</c:v>
                </c:pt>
                <c:pt idx="1327">
                  <c:v>2.2429710141388228</c:v>
                </c:pt>
                <c:pt idx="1328">
                  <c:v>2.2030313235276973</c:v>
                </c:pt>
                <c:pt idx="1329">
                  <c:v>2.1983072496674234</c:v>
                </c:pt>
                <c:pt idx="1330">
                  <c:v>2.1992235907278452</c:v>
                </c:pt>
                <c:pt idx="1331">
                  <c:v>2.1636689406853558</c:v>
                </c:pt>
                <c:pt idx="1332">
                  <c:v>2.1604105629955992</c:v>
                </c:pt>
                <c:pt idx="1333">
                  <c:v>2.1717528189989905</c:v>
                </c:pt>
                <c:pt idx="1334">
                  <c:v>2.2008702304008945</c:v>
                </c:pt>
                <c:pt idx="1335">
                  <c:v>2.2295875629933084</c:v>
                </c:pt>
                <c:pt idx="1336">
                  <c:v>2.2801576343041683</c:v>
                </c:pt>
                <c:pt idx="1337">
                  <c:v>2.1545863255517932</c:v>
                </c:pt>
                <c:pt idx="1338">
                  <c:v>2.1445348080830269</c:v>
                </c:pt>
                <c:pt idx="1339">
                  <c:v>2.1147946512209894</c:v>
                </c:pt>
                <c:pt idx="1340">
                  <c:v>2.0970575177459665</c:v>
                </c:pt>
                <c:pt idx="1341">
                  <c:v>2.0241243810180887</c:v>
                </c:pt>
                <c:pt idx="1342">
                  <c:v>2.0095680695988598</c:v>
                </c:pt>
                <c:pt idx="1343">
                  <c:v>2.0082607967485688</c:v>
                </c:pt>
                <c:pt idx="1344">
                  <c:v>2.118285725831845</c:v>
                </c:pt>
                <c:pt idx="1345">
                  <c:v>2.2045376660173313</c:v>
                </c:pt>
                <c:pt idx="1346">
                  <c:v>2.1857996587497142</c:v>
                </c:pt>
                <c:pt idx="1347">
                  <c:v>2.2643075805258328</c:v>
                </c:pt>
                <c:pt idx="1348">
                  <c:v>2.2603895840165142</c:v>
                </c:pt>
                <c:pt idx="1349">
                  <c:v>2.2938914259480958</c:v>
                </c:pt>
                <c:pt idx="1350">
                  <c:v>2.280902412746308</c:v>
                </c:pt>
                <c:pt idx="1351">
                  <c:v>2.2083686698574976</c:v>
                </c:pt>
                <c:pt idx="1352">
                  <c:v>2.2333592650793008</c:v>
                </c:pt>
                <c:pt idx="1353">
                  <c:v>2.2126862048840819</c:v>
                </c:pt>
                <c:pt idx="1354">
                  <c:v>2.2742464306240504</c:v>
                </c:pt>
                <c:pt idx="1355">
                  <c:v>2.3154159335178988</c:v>
                </c:pt>
                <c:pt idx="1356">
                  <c:v>2.2861459664422807</c:v>
                </c:pt>
                <c:pt idx="1357">
                  <c:v>2.2971278650158258</c:v>
                </c:pt>
                <c:pt idx="1358">
                  <c:v>2.2994734674301456</c:v>
                </c:pt>
                <c:pt idx="1359">
                  <c:v>2.3287217928646493</c:v>
                </c:pt>
                <c:pt idx="1360">
                  <c:v>2.3376128703860339</c:v>
                </c:pt>
                <c:pt idx="1361">
                  <c:v>2.3053401769442741</c:v>
                </c:pt>
                <c:pt idx="1362">
                  <c:v>2.303683347987977</c:v>
                </c:pt>
                <c:pt idx="1363">
                  <c:v>2.3528945689649112</c:v>
                </c:pt>
                <c:pt idx="1364">
                  <c:v>2.2845079003009534</c:v>
                </c:pt>
                <c:pt idx="1365">
                  <c:v>2.2020249409578345</c:v>
                </c:pt>
                <c:pt idx="1366">
                  <c:v>2.2162700533911193</c:v>
                </c:pt>
                <c:pt idx="1367">
                  <c:v>2.2461690891576893</c:v>
                </c:pt>
                <c:pt idx="1368">
                  <c:v>2.2406608051075385</c:v>
                </c:pt>
                <c:pt idx="1369">
                  <c:v>2.1906703044125839</c:v>
                </c:pt>
                <c:pt idx="1370">
                  <c:v>2.1558839186501664</c:v>
                </c:pt>
                <c:pt idx="1371">
                  <c:v>2.1657292547988689</c:v>
                </c:pt>
                <c:pt idx="1372">
                  <c:v>2.1907990884510626</c:v>
                </c:pt>
                <c:pt idx="1373">
                  <c:v>2.1935717029098831</c:v>
                </c:pt>
                <c:pt idx="1374">
                  <c:v>2.1727100903033798</c:v>
                </c:pt>
                <c:pt idx="1375">
                  <c:v>2.1207637382499303</c:v>
                </c:pt>
                <c:pt idx="1376">
                  <c:v>2.1214124998654431</c:v>
                </c:pt>
                <c:pt idx="1377">
                  <c:v>2.0946941343956191</c:v>
                </c:pt>
                <c:pt idx="1378">
                  <c:v>2.1377894706101563</c:v>
                </c:pt>
                <c:pt idx="1379">
                  <c:v>2.1205575941970607</c:v>
                </c:pt>
                <c:pt idx="1380">
                  <c:v>2.0418775178382118</c:v>
                </c:pt>
                <c:pt idx="1381">
                  <c:v>2.0559707838315311</c:v>
                </c:pt>
                <c:pt idx="1382">
                  <c:v>1.9765826754427098</c:v>
                </c:pt>
                <c:pt idx="1383">
                  <c:v>1.9838902821622066</c:v>
                </c:pt>
                <c:pt idx="1384">
                  <c:v>1.930861586256186</c:v>
                </c:pt>
                <c:pt idx="1385">
                  <c:v>1.9442423395534132</c:v>
                </c:pt>
                <c:pt idx="1386">
                  <c:v>2.019380215989627</c:v>
                </c:pt>
                <c:pt idx="1387">
                  <c:v>1.9948493570800696</c:v>
                </c:pt>
                <c:pt idx="1388">
                  <c:v>2.0019654064801506</c:v>
                </c:pt>
                <c:pt idx="1389">
                  <c:v>1.9857189377702762</c:v>
                </c:pt>
                <c:pt idx="1390">
                  <c:v>2.0088694753076988</c:v>
                </c:pt>
                <c:pt idx="1391">
                  <c:v>2.0098327684650248</c:v>
                </c:pt>
                <c:pt idx="1392">
                  <c:v>2.0094149064746905</c:v>
                </c:pt>
                <c:pt idx="1393">
                  <c:v>1.9159744538283918</c:v>
                </c:pt>
                <c:pt idx="1394">
                  <c:v>1.9985825698232382</c:v>
                </c:pt>
                <c:pt idx="1395">
                  <c:v>1.9713002075805093</c:v>
                </c:pt>
                <c:pt idx="1396">
                  <c:v>2.036899186928665</c:v>
                </c:pt>
                <c:pt idx="1397">
                  <c:v>2.0102880634932956</c:v>
                </c:pt>
                <c:pt idx="1398">
                  <c:v>2.0426330011231792</c:v>
                </c:pt>
                <c:pt idx="1399">
                  <c:v>2.044666979461768</c:v>
                </c:pt>
                <c:pt idx="1400">
                  <c:v>2.0616411439255371</c:v>
                </c:pt>
                <c:pt idx="1401">
                  <c:v>2.0827486934966948</c:v>
                </c:pt>
                <c:pt idx="1402">
                  <c:v>2.0718174321629577</c:v>
                </c:pt>
                <c:pt idx="1403">
                  <c:v>2.0728960132234562</c:v>
                </c:pt>
                <c:pt idx="1404">
                  <c:v>2.0512884180506386</c:v>
                </c:pt>
                <c:pt idx="1405">
                  <c:v>2.0450627745099035</c:v>
                </c:pt>
                <c:pt idx="1406">
                  <c:v>2.0337089914250237</c:v>
                </c:pt>
                <c:pt idx="1407">
                  <c:v>2.0178834727280175</c:v>
                </c:pt>
                <c:pt idx="1408">
                  <c:v>1.9294344257791667</c:v>
                </c:pt>
                <c:pt idx="1409">
                  <c:v>1.9313949133695476</c:v>
                </c:pt>
                <c:pt idx="1410">
                  <c:v>1.9331081193365607</c:v>
                </c:pt>
                <c:pt idx="1411">
                  <c:v>2.0121341793088474</c:v>
                </c:pt>
                <c:pt idx="1412">
                  <c:v>2.0399905192216696</c:v>
                </c:pt>
                <c:pt idx="1413">
                  <c:v>2.0534989613415986</c:v>
                </c:pt>
                <c:pt idx="1414">
                  <c:v>2.1199024767372654</c:v>
                </c:pt>
                <c:pt idx="1415">
                  <c:v>2.0525461647733279</c:v>
                </c:pt>
                <c:pt idx="1416">
                  <c:v>2.0115011760116444</c:v>
                </c:pt>
                <c:pt idx="1417">
                  <c:v>2.0235411345665755</c:v>
                </c:pt>
                <c:pt idx="1418">
                  <c:v>2.0619427405941075</c:v>
                </c:pt>
                <c:pt idx="1419">
                  <c:v>2.0104547681198008</c:v>
                </c:pt>
                <c:pt idx="1420">
                  <c:v>1.9638437910489919</c:v>
                </c:pt>
                <c:pt idx="1421">
                  <c:v>1.9825395329992792</c:v>
                </c:pt>
                <c:pt idx="1422">
                  <c:v>1.9981752861571407</c:v>
                </c:pt>
                <c:pt idx="1423">
                  <c:v>1.9738755452146861</c:v>
                </c:pt>
                <c:pt idx="1424">
                  <c:v>1.8983677549387923</c:v>
                </c:pt>
                <c:pt idx="1425">
                  <c:v>1.9998457240772813</c:v>
                </c:pt>
                <c:pt idx="1426">
                  <c:v>1.9227979834383173</c:v>
                </c:pt>
                <c:pt idx="1427">
                  <c:v>1.9290905446942004</c:v>
                </c:pt>
                <c:pt idx="1428">
                  <c:v>1.869543712356035</c:v>
                </c:pt>
                <c:pt idx="1429">
                  <c:v>1.9062165753119222</c:v>
                </c:pt>
                <c:pt idx="1430">
                  <c:v>1.8468630190959643</c:v>
                </c:pt>
                <c:pt idx="1431">
                  <c:v>1.8725181731881575</c:v>
                </c:pt>
                <c:pt idx="1432">
                  <c:v>1.9062357113567618</c:v>
                </c:pt>
                <c:pt idx="1433">
                  <c:v>1.9572693711596161</c:v>
                </c:pt>
                <c:pt idx="1434">
                  <c:v>1.9132805696590891</c:v>
                </c:pt>
                <c:pt idx="1435">
                  <c:v>2.0031343350944555</c:v>
                </c:pt>
                <c:pt idx="1436">
                  <c:v>2.0382217414669617</c:v>
                </c:pt>
                <c:pt idx="1437">
                  <c:v>2.0489784112297436</c:v>
                </c:pt>
                <c:pt idx="1438">
                  <c:v>2.0344310877637728</c:v>
                </c:pt>
                <c:pt idx="1439">
                  <c:v>2.0051023544187547</c:v>
                </c:pt>
                <c:pt idx="1440">
                  <c:v>1.9855188670631789</c:v>
                </c:pt>
                <c:pt idx="1441">
                  <c:v>1.9400985854167621</c:v>
                </c:pt>
                <c:pt idx="1442">
                  <c:v>1.9576346999158964</c:v>
                </c:pt>
                <c:pt idx="1443">
                  <c:v>1.9397499346726126</c:v>
                </c:pt>
                <c:pt idx="1444">
                  <c:v>1.8356060595279207</c:v>
                </c:pt>
                <c:pt idx="1445">
                  <c:v>1.9294949826812868</c:v>
                </c:pt>
                <c:pt idx="1446">
                  <c:v>1.8988444737071535</c:v>
                </c:pt>
                <c:pt idx="1447">
                  <c:v>1.8892320350212819</c:v>
                </c:pt>
                <c:pt idx="1448">
                  <c:v>1.8229476723197389</c:v>
                </c:pt>
                <c:pt idx="1449">
                  <c:v>1.9142023427293198</c:v>
                </c:pt>
                <c:pt idx="1450">
                  <c:v>1.9669054408878239</c:v>
                </c:pt>
                <c:pt idx="1451">
                  <c:v>1.9540327873736605</c:v>
                </c:pt>
                <c:pt idx="1452">
                  <c:v>2.062114114094979</c:v>
                </c:pt>
                <c:pt idx="1453">
                  <c:v>2.1411313437472632</c:v>
                </c:pt>
                <c:pt idx="1454">
                  <c:v>2.1415294488648215</c:v>
                </c:pt>
                <c:pt idx="1455">
                  <c:v>2.1331226444360714</c:v>
                </c:pt>
                <c:pt idx="1456">
                  <c:v>2.1163069722778713</c:v>
                </c:pt>
                <c:pt idx="1457">
                  <c:v>2.1204106561730409</c:v>
                </c:pt>
                <c:pt idx="1458">
                  <c:v>2.1412387959466841</c:v>
                </c:pt>
                <c:pt idx="1459">
                  <c:v>2.1921580141063428</c:v>
                </c:pt>
                <c:pt idx="1460">
                  <c:v>2.2010031651565933</c:v>
                </c:pt>
                <c:pt idx="1461">
                  <c:v>2.1354922520895903</c:v>
                </c:pt>
                <c:pt idx="1462">
                  <c:v>2.115999925657003</c:v>
                </c:pt>
                <c:pt idx="1463">
                  <c:v>2.0524595249708057</c:v>
                </c:pt>
                <c:pt idx="1464">
                  <c:v>2.1478526526239792</c:v>
                </c:pt>
                <c:pt idx="1465">
                  <c:v>2.1449345844607568</c:v>
                </c:pt>
                <c:pt idx="1466">
                  <c:v>2.1186969115521923</c:v>
                </c:pt>
                <c:pt idx="1467">
                  <c:v>2.1497363538779743</c:v>
                </c:pt>
                <c:pt idx="1468">
                  <c:v>2.1890511422945926</c:v>
                </c:pt>
                <c:pt idx="1469">
                  <c:v>2.1832256867222974</c:v>
                </c:pt>
                <c:pt idx="1470">
                  <c:v>2.1807507838336813</c:v>
                </c:pt>
                <c:pt idx="1471">
                  <c:v>2.1651544071764364</c:v>
                </c:pt>
                <c:pt idx="1472">
                  <c:v>2.1963588096025335</c:v>
                </c:pt>
                <c:pt idx="1473">
                  <c:v>2.2279010053662978</c:v>
                </c:pt>
                <c:pt idx="1474">
                  <c:v>2.2282401242879204</c:v>
                </c:pt>
                <c:pt idx="1475">
                  <c:v>2.1278720051843854</c:v>
                </c:pt>
                <c:pt idx="1476">
                  <c:v>2.0896656154382725</c:v>
                </c:pt>
                <c:pt idx="1477">
                  <c:v>2.150111305581476</c:v>
                </c:pt>
                <c:pt idx="1478">
                  <c:v>2.2384689905552819</c:v>
                </c:pt>
                <c:pt idx="1479">
                  <c:v>2.1786964780133276</c:v>
                </c:pt>
                <c:pt idx="1480">
                  <c:v>2.1314803568052767</c:v>
                </c:pt>
                <c:pt idx="1481">
                  <c:v>2.222379501099653</c:v>
                </c:pt>
                <c:pt idx="1482">
                  <c:v>2.1118380120439406</c:v>
                </c:pt>
                <c:pt idx="1483">
                  <c:v>2.0220688935914919</c:v>
                </c:pt>
                <c:pt idx="1484">
                  <c:v>2.0255182158986393</c:v>
                </c:pt>
                <c:pt idx="1485">
                  <c:v>1.9553936095653617</c:v>
                </c:pt>
                <c:pt idx="1486">
                  <c:v>1.9599098701125426</c:v>
                </c:pt>
                <c:pt idx="1487">
                  <c:v>1.912723716776396</c:v>
                </c:pt>
                <c:pt idx="1488">
                  <c:v>1.9240164917263751</c:v>
                </c:pt>
                <c:pt idx="1489">
                  <c:v>1.8272621739481163</c:v>
                </c:pt>
                <c:pt idx="1490">
                  <c:v>1.8027353270647175</c:v>
                </c:pt>
                <c:pt idx="1491">
                  <c:v>1.8025067248190647</c:v>
                </c:pt>
                <c:pt idx="1492">
                  <c:v>1.7774749274989321</c:v>
                </c:pt>
                <c:pt idx="1493">
                  <c:v>1.8087050832252671</c:v>
                </c:pt>
                <c:pt idx="1494">
                  <c:v>1.6644865383945353</c:v>
                </c:pt>
                <c:pt idx="1495">
                  <c:v>1.7097804251740465</c:v>
                </c:pt>
                <c:pt idx="1496">
                  <c:v>1.7277111031455339</c:v>
                </c:pt>
                <c:pt idx="1497">
                  <c:v>1.6558621192121448</c:v>
                </c:pt>
                <c:pt idx="1498">
                  <c:v>1.6218372997453379</c:v>
                </c:pt>
                <c:pt idx="1499">
                  <c:v>1.7807925737035206</c:v>
                </c:pt>
                <c:pt idx="1500">
                  <c:v>1.7791194669568828</c:v>
                </c:pt>
                <c:pt idx="1501">
                  <c:v>1.778013552650098</c:v>
                </c:pt>
                <c:pt idx="1502">
                  <c:v>1.7401051124063887</c:v>
                </c:pt>
                <c:pt idx="1503">
                  <c:v>1.7387717112205545</c:v>
                </c:pt>
                <c:pt idx="1504">
                  <c:v>1.7633272736506369</c:v>
                </c:pt>
                <c:pt idx="1505">
                  <c:v>1.7917621782031474</c:v>
                </c:pt>
                <c:pt idx="1506">
                  <c:v>1.9074770508539614</c:v>
                </c:pt>
                <c:pt idx="1507">
                  <c:v>1.844233011931748</c:v>
                </c:pt>
                <c:pt idx="1508">
                  <c:v>1.73236602628221</c:v>
                </c:pt>
                <c:pt idx="1509">
                  <c:v>1.7270099343618814</c:v>
                </c:pt>
                <c:pt idx="1510">
                  <c:v>1.723853625272201</c:v>
                </c:pt>
                <c:pt idx="1511">
                  <c:v>1.6657855370081123</c:v>
                </c:pt>
                <c:pt idx="1512">
                  <c:v>1.7188455259428546</c:v>
                </c:pt>
                <c:pt idx="1513">
                  <c:v>1.7841428121755487</c:v>
                </c:pt>
                <c:pt idx="1514">
                  <c:v>1.8202366653820954</c:v>
                </c:pt>
                <c:pt idx="1515">
                  <c:v>1.8234702608360549</c:v>
                </c:pt>
                <c:pt idx="1516">
                  <c:v>1.8549260985807419</c:v>
                </c:pt>
                <c:pt idx="1517">
                  <c:v>1.9222177946629109</c:v>
                </c:pt>
                <c:pt idx="1518">
                  <c:v>1.9104233793490011</c:v>
                </c:pt>
                <c:pt idx="1519">
                  <c:v>1.915152837849893</c:v>
                </c:pt>
                <c:pt idx="1520">
                  <c:v>1.9232401967940598</c:v>
                </c:pt>
                <c:pt idx="1521">
                  <c:v>1.9552644785688778</c:v>
                </c:pt>
                <c:pt idx="1522">
                  <c:v>1.9581229925703054</c:v>
                </c:pt>
                <c:pt idx="1523">
                  <c:v>1.9896379236335024</c:v>
                </c:pt>
                <c:pt idx="1524">
                  <c:v>1.9500712806023368</c:v>
                </c:pt>
                <c:pt idx="1525">
                  <c:v>1.9252093605578779</c:v>
                </c:pt>
                <c:pt idx="1526">
                  <c:v>1.91008244142219</c:v>
                </c:pt>
                <c:pt idx="1527">
                  <c:v>1.8883629671079636</c:v>
                </c:pt>
                <c:pt idx="1528">
                  <c:v>1.9021484955233028</c:v>
                </c:pt>
                <c:pt idx="1529">
                  <c:v>1.8344409894315652</c:v>
                </c:pt>
                <c:pt idx="1530">
                  <c:v>1.8941239450313847</c:v>
                </c:pt>
                <c:pt idx="1531">
                  <c:v>1.8938194988173727</c:v>
                </c:pt>
                <c:pt idx="1532">
                  <c:v>1.9453325677832167</c:v>
                </c:pt>
                <c:pt idx="1533">
                  <c:v>1.9303337218631242</c:v>
                </c:pt>
                <c:pt idx="1534">
                  <c:v>1.8763677067341809</c:v>
                </c:pt>
                <c:pt idx="1535">
                  <c:v>1.8866769011326749</c:v>
                </c:pt>
                <c:pt idx="1536">
                  <c:v>1.8388629442945676</c:v>
                </c:pt>
                <c:pt idx="1537">
                  <c:v>1.8940742940462929</c:v>
                </c:pt>
                <c:pt idx="1538">
                  <c:v>1.937529537491993</c:v>
                </c:pt>
                <c:pt idx="1539">
                  <c:v>2.0182863086847846</c:v>
                </c:pt>
                <c:pt idx="1540">
                  <c:v>2.0686066026040426</c:v>
                </c:pt>
                <c:pt idx="1541">
                  <c:v>2.0463689120801072</c:v>
                </c:pt>
                <c:pt idx="1542">
                  <c:v>2.0041018069041781</c:v>
                </c:pt>
                <c:pt idx="1543">
                  <c:v>2.0430387684814941</c:v>
                </c:pt>
                <c:pt idx="1544">
                  <c:v>2.0221534531785088</c:v>
                </c:pt>
                <c:pt idx="1545">
                  <c:v>2.0042622010722324</c:v>
                </c:pt>
                <c:pt idx="1546">
                  <c:v>2.0648074140394521</c:v>
                </c:pt>
                <c:pt idx="1547">
                  <c:v>2.0729138855296201</c:v>
                </c:pt>
                <c:pt idx="1548">
                  <c:v>2.1544857118197935</c:v>
                </c:pt>
                <c:pt idx="1549">
                  <c:v>2.2243233409441334</c:v>
                </c:pt>
                <c:pt idx="1550">
                  <c:v>2.2800863094228263</c:v>
                </c:pt>
                <c:pt idx="1551">
                  <c:v>2.2380348183193846</c:v>
                </c:pt>
                <c:pt idx="1552">
                  <c:v>2.2857383054553586</c:v>
                </c:pt>
                <c:pt idx="1553">
                  <c:v>2.325183231272574</c:v>
                </c:pt>
                <c:pt idx="1554">
                  <c:v>2.3302606211652455</c:v>
                </c:pt>
                <c:pt idx="1555">
                  <c:v>2.3012211725022196</c:v>
                </c:pt>
                <c:pt idx="1556">
                  <c:v>2.3924348009135001</c:v>
                </c:pt>
                <c:pt idx="1557">
                  <c:v>2.4381338412234874</c:v>
                </c:pt>
                <c:pt idx="1558">
                  <c:v>2.5229896876518021</c:v>
                </c:pt>
                <c:pt idx="1559">
                  <c:v>2.5169606868361214</c:v>
                </c:pt>
                <c:pt idx="1560">
                  <c:v>2.4395633942324522</c:v>
                </c:pt>
                <c:pt idx="1561">
                  <c:v>2.4393690036823368</c:v>
                </c:pt>
                <c:pt idx="1562">
                  <c:v>2.491098696915349</c:v>
                </c:pt>
                <c:pt idx="1563">
                  <c:v>2.5471664641902079</c:v>
                </c:pt>
                <c:pt idx="1564">
                  <c:v>2.5474621878187147</c:v>
                </c:pt>
                <c:pt idx="1565">
                  <c:v>2.5421854660997183</c:v>
                </c:pt>
                <c:pt idx="1566">
                  <c:v>2.5524475520071186</c:v>
                </c:pt>
                <c:pt idx="1567">
                  <c:v>2.577873861695517</c:v>
                </c:pt>
                <c:pt idx="1568">
                  <c:v>2.5907054861428134</c:v>
                </c:pt>
                <c:pt idx="1569">
                  <c:v>2.5396193005443837</c:v>
                </c:pt>
                <c:pt idx="1570">
                  <c:v>2.4773149555899638</c:v>
                </c:pt>
                <c:pt idx="1571">
                  <c:v>2.5382249923721751</c:v>
                </c:pt>
                <c:pt idx="1572">
                  <c:v>2.5460382223778706</c:v>
                </c:pt>
                <c:pt idx="1573">
                  <c:v>2.506699752595587</c:v>
                </c:pt>
                <c:pt idx="1574">
                  <c:v>2.5304967295196472</c:v>
                </c:pt>
                <c:pt idx="1575">
                  <c:v>2.5666675425836094</c:v>
                </c:pt>
                <c:pt idx="1576">
                  <c:v>2.505403678433185</c:v>
                </c:pt>
                <c:pt idx="1577">
                  <c:v>2.5086747190150076</c:v>
                </c:pt>
                <c:pt idx="1578">
                  <c:v>2.5043430310739954</c:v>
                </c:pt>
                <c:pt idx="1579">
                  <c:v>2.4452716949271665</c:v>
                </c:pt>
                <c:pt idx="1580">
                  <c:v>2.4666090791970423</c:v>
                </c:pt>
                <c:pt idx="1581">
                  <c:v>2.4741541153476847</c:v>
                </c:pt>
                <c:pt idx="1582">
                  <c:v>2.4533803496636839</c:v>
                </c:pt>
                <c:pt idx="1583">
                  <c:v>2.4036627002068203</c:v>
                </c:pt>
                <c:pt idx="1584">
                  <c:v>2.3900914009931031</c:v>
                </c:pt>
                <c:pt idx="1585">
                  <c:v>2.3810898086246177</c:v>
                </c:pt>
                <c:pt idx="1586">
                  <c:v>2.3683046897809144</c:v>
                </c:pt>
                <c:pt idx="1587">
                  <c:v>2.3683046897809144</c:v>
                </c:pt>
                <c:pt idx="1588">
                  <c:v>2.3423674531243925</c:v>
                </c:pt>
                <c:pt idx="1589">
                  <c:v>2.3350106471155687</c:v>
                </c:pt>
                <c:pt idx="1590">
                  <c:v>2.3574006645110117</c:v>
                </c:pt>
                <c:pt idx="1591">
                  <c:v>2.3372897830544157</c:v>
                </c:pt>
                <c:pt idx="1592">
                  <c:v>2.3464851566719154</c:v>
                </c:pt>
                <c:pt idx="1593">
                  <c:v>2.2443667488098513</c:v>
                </c:pt>
                <c:pt idx="1594">
                  <c:v>2.3192255727997373</c:v>
                </c:pt>
                <c:pt idx="1595">
                  <c:v>2.3246393964137733</c:v>
                </c:pt>
                <c:pt idx="1596">
                  <c:v>2.3148223655028177</c:v>
                </c:pt>
                <c:pt idx="1597">
                  <c:v>2.2562188315803877</c:v>
                </c:pt>
                <c:pt idx="1598">
                  <c:v>2.1985572615894942</c:v>
                </c:pt>
                <c:pt idx="1599">
                  <c:v>2.2162946560576842</c:v>
                </c:pt>
                <c:pt idx="1600">
                  <c:v>2.2009634582133852</c:v>
                </c:pt>
                <c:pt idx="1601">
                  <c:v>2.1432682837361177</c:v>
                </c:pt>
                <c:pt idx="1602">
                  <c:v>2.1557414155301</c:v>
                </c:pt>
                <c:pt idx="1603">
                  <c:v>2.1077518900069974</c:v>
                </c:pt>
                <c:pt idx="1604">
                  <c:v>1.9947033502015816</c:v>
                </c:pt>
                <c:pt idx="1605">
                  <c:v>1.9455262245215657</c:v>
                </c:pt>
                <c:pt idx="1606">
                  <c:v>1.9496190740899346</c:v>
                </c:pt>
                <c:pt idx="1607">
                  <c:v>1.8417759611269477</c:v>
                </c:pt>
                <c:pt idx="1608">
                  <c:v>1.8525632244588752</c:v>
                </c:pt>
                <c:pt idx="1609">
                  <c:v>1.881655276418174</c:v>
                </c:pt>
                <c:pt idx="1610">
                  <c:v>1.8227136833479525</c:v>
                </c:pt>
                <c:pt idx="1611">
                  <c:v>1.8759350032480178</c:v>
                </c:pt>
                <c:pt idx="1612">
                  <c:v>1.85582034569753</c:v>
                </c:pt>
                <c:pt idx="1613">
                  <c:v>1.9682078447822</c:v>
                </c:pt>
                <c:pt idx="1614">
                  <c:v>1.981187862912646</c:v>
                </c:pt>
                <c:pt idx="1615">
                  <c:v>1.9598675082152295</c:v>
                </c:pt>
                <c:pt idx="1616">
                  <c:v>1.9394583322643304</c:v>
                </c:pt>
                <c:pt idx="1617">
                  <c:v>1.922594922460183</c:v>
                </c:pt>
                <c:pt idx="1618">
                  <c:v>1.8809039217962231</c:v>
                </c:pt>
                <c:pt idx="1619">
                  <c:v>1.9251822222251427</c:v>
                </c:pt>
                <c:pt idx="1620">
                  <c:v>1.9015059552580016</c:v>
                </c:pt>
                <c:pt idx="1621">
                  <c:v>1.9097549723292977</c:v>
                </c:pt>
                <c:pt idx="1622">
                  <c:v>1.8414915419514057</c:v>
                </c:pt>
                <c:pt idx="1623">
                  <c:v>1.9280798175993927</c:v>
                </c:pt>
                <c:pt idx="1624">
                  <c:v>1.8742595510824505</c:v>
                </c:pt>
                <c:pt idx="1625">
                  <c:v>1.8854430279905663</c:v>
                </c:pt>
                <c:pt idx="1626">
                  <c:v>1.9460652953951203</c:v>
                </c:pt>
                <c:pt idx="1627">
                  <c:v>1.9452786568796678</c:v>
                </c:pt>
                <c:pt idx="1628">
                  <c:v>1.9065087777343774</c:v>
                </c:pt>
                <c:pt idx="1629">
                  <c:v>1.9439186702928741</c:v>
                </c:pt>
                <c:pt idx="1630">
                  <c:v>1.9423608444963918</c:v>
                </c:pt>
                <c:pt idx="1631">
                  <c:v>1.9518872351789114</c:v>
                </c:pt>
                <c:pt idx="1632">
                  <c:v>1.8923356888424019</c:v>
                </c:pt>
                <c:pt idx="1633">
                  <c:v>1.8740320702290509</c:v>
                </c:pt>
                <c:pt idx="1634">
                  <c:v>1.8718869791052912</c:v>
                </c:pt>
                <c:pt idx="1635">
                  <c:v>1.9140966368535863</c:v>
                </c:pt>
                <c:pt idx="1636">
                  <c:v>1.9174974389115003</c:v>
                </c:pt>
                <c:pt idx="1637">
                  <c:v>1.8836485477470728</c:v>
                </c:pt>
                <c:pt idx="1638">
                  <c:v>1.8781913975444096</c:v>
                </c:pt>
                <c:pt idx="1639">
                  <c:v>1.8441572927633287</c:v>
                </c:pt>
                <c:pt idx="1640">
                  <c:v>1.8386620831227702</c:v>
                </c:pt>
                <c:pt idx="1641">
                  <c:v>1.8596492762876007</c:v>
                </c:pt>
                <c:pt idx="1642">
                  <c:v>1.8508522449098648</c:v>
                </c:pt>
                <c:pt idx="1643">
                  <c:v>1.7955671961803201</c:v>
                </c:pt>
                <c:pt idx="1644">
                  <c:v>1.8009786980756843</c:v>
                </c:pt>
                <c:pt idx="1645">
                  <c:v>1.8601754442996941</c:v>
                </c:pt>
                <c:pt idx="1646">
                  <c:v>1.8850931376330071</c:v>
                </c:pt>
                <c:pt idx="1647">
                  <c:v>1.832906830533342</c:v>
                </c:pt>
                <c:pt idx="1648">
                  <c:v>1.9123398735981807</c:v>
                </c:pt>
                <c:pt idx="1649">
                  <c:v>1.8944634426499727</c:v>
                </c:pt>
                <c:pt idx="1650">
                  <c:v>1.9111945418513794</c:v>
                </c:pt>
                <c:pt idx="1651">
                  <c:v>1.9065873019916741</c:v>
                </c:pt>
                <c:pt idx="1652">
                  <c:v>1.9863181681464748</c:v>
                </c:pt>
                <c:pt idx="1653">
                  <c:v>1.934940288586491</c:v>
                </c:pt>
                <c:pt idx="1654">
                  <c:v>1.929014413818734</c:v>
                </c:pt>
                <c:pt idx="1655">
                  <c:v>1.9305427592525775</c:v>
                </c:pt>
                <c:pt idx="1656">
                  <c:v>1.9812880715187653</c:v>
                </c:pt>
                <c:pt idx="1657">
                  <c:v>2.0217722493899144</c:v>
                </c:pt>
                <c:pt idx="1658">
                  <c:v>2.0170034309131402</c:v>
                </c:pt>
                <c:pt idx="1659">
                  <c:v>1.9524757333967513</c:v>
                </c:pt>
                <c:pt idx="1660">
                  <c:v>2.0326148506287378</c:v>
                </c:pt>
                <c:pt idx="1661">
                  <c:v>2.1181214085860152</c:v>
                </c:pt>
                <c:pt idx="1662">
                  <c:v>2.1707529405850439</c:v>
                </c:pt>
                <c:pt idx="1663">
                  <c:v>2.1985102514939117</c:v>
                </c:pt>
                <c:pt idx="1664">
                  <c:v>2.2069821068483333</c:v>
                </c:pt>
                <c:pt idx="1665">
                  <c:v>2.1601153264618702</c:v>
                </c:pt>
                <c:pt idx="1666">
                  <c:v>2.1543290942425664</c:v>
                </c:pt>
                <c:pt idx="1667">
                  <c:v>2.3537421722347029</c:v>
                </c:pt>
                <c:pt idx="1668">
                  <c:v>2.3535251942023954</c:v>
                </c:pt>
                <c:pt idx="1669">
                  <c:v>2.3335221734166809</c:v>
                </c:pt>
                <c:pt idx="1670">
                  <c:v>2.4403078695807245</c:v>
                </c:pt>
                <c:pt idx="1671">
                  <c:v>2.4302852325169093</c:v>
                </c:pt>
                <c:pt idx="1672">
                  <c:v>2.4787428364408464</c:v>
                </c:pt>
                <c:pt idx="1673">
                  <c:v>2.4996524124282002</c:v>
                </c:pt>
                <c:pt idx="1674">
                  <c:v>2.4982854574758377</c:v>
                </c:pt>
                <c:pt idx="1675">
                  <c:v>2.534644084020258</c:v>
                </c:pt>
                <c:pt idx="1676">
                  <c:v>2.5810431232479925</c:v>
                </c:pt>
                <c:pt idx="1677">
                  <c:v>2.6874752865799487</c:v>
                </c:pt>
                <c:pt idx="1678">
                  <c:v>2.6632788159497434</c:v>
                </c:pt>
                <c:pt idx="1679">
                  <c:v>2.7030942165059102</c:v>
                </c:pt>
                <c:pt idx="1680">
                  <c:v>2.7711905226275388</c:v>
                </c:pt>
                <c:pt idx="1681">
                  <c:v>2.788354577545467</c:v>
                </c:pt>
                <c:pt idx="1682">
                  <c:v>2.7717365343729878</c:v>
                </c:pt>
                <c:pt idx="1683">
                  <c:v>2.766640560409074</c:v>
                </c:pt>
                <c:pt idx="1684">
                  <c:v>2.7090706415405377</c:v>
                </c:pt>
                <c:pt idx="1685">
                  <c:v>2.7386016877143269</c:v>
                </c:pt>
                <c:pt idx="1686">
                  <c:v>2.5838466136526037</c:v>
                </c:pt>
                <c:pt idx="1687">
                  <c:v>2.5824863367849278</c:v>
                </c:pt>
                <c:pt idx="1688">
                  <c:v>2.5882595849915937</c:v>
                </c:pt>
                <c:pt idx="1689">
                  <c:v>2.5324823207012148</c:v>
                </c:pt>
                <c:pt idx="1690">
                  <c:v>2.5827323355488083</c:v>
                </c:pt>
                <c:pt idx="1691">
                  <c:v>2.3830818156053559</c:v>
                </c:pt>
                <c:pt idx="1692">
                  <c:v>2.2351959809891921</c:v>
                </c:pt>
                <c:pt idx="1693">
                  <c:v>1.9718031340643614</c:v>
                </c:pt>
                <c:pt idx="1694">
                  <c:v>1.9760820229660274</c:v>
                </c:pt>
                <c:pt idx="1695">
                  <c:v>1.8404290948983968</c:v>
                </c:pt>
                <c:pt idx="1696">
                  <c:v>1.6833811822658253</c:v>
                </c:pt>
                <c:pt idx="1697">
                  <c:v>1.6613100201907209</c:v>
                </c:pt>
                <c:pt idx="1698">
                  <c:v>1.6103716514222366</c:v>
                </c:pt>
                <c:pt idx="1699">
                  <c:v>1.6042164448178067</c:v>
                </c:pt>
                <c:pt idx="1700">
                  <c:v>1.6025965679096024</c:v>
                </c:pt>
                <c:pt idx="1701">
                  <c:v>1.696155499555948</c:v>
                </c:pt>
                <c:pt idx="1702">
                  <c:v>1.6981400651361911</c:v>
                </c:pt>
                <c:pt idx="1703">
                  <c:v>1.7045901073914445</c:v>
                </c:pt>
                <c:pt idx="1704">
                  <c:v>1.6364453712316687</c:v>
                </c:pt>
                <c:pt idx="1705">
                  <c:v>1.602713216758511</c:v>
                </c:pt>
                <c:pt idx="1706">
                  <c:v>1.6257540650546745</c:v>
                </c:pt>
                <c:pt idx="1707">
                  <c:v>1.6229171202194395</c:v>
                </c:pt>
                <c:pt idx="1708">
                  <c:v>1.5998598779718505</c:v>
                </c:pt>
                <c:pt idx="1709">
                  <c:v>1.5678076121303712</c:v>
                </c:pt>
                <c:pt idx="1710">
                  <c:v>1.603927449134767</c:v>
                </c:pt>
                <c:pt idx="1711">
                  <c:v>1.8553439385802613</c:v>
                </c:pt>
                <c:pt idx="1712">
                  <c:v>1.8443451942091245</c:v>
                </c:pt>
                <c:pt idx="1713">
                  <c:v>1.8243874245028493</c:v>
                </c:pt>
                <c:pt idx="1714">
                  <c:v>1.7947793791588156</c:v>
                </c:pt>
                <c:pt idx="1715">
                  <c:v>1.9364157841497269</c:v>
                </c:pt>
                <c:pt idx="1716">
                  <c:v>1.9366048387604515</c:v>
                </c:pt>
                <c:pt idx="1717">
                  <c:v>2.0774018306784554</c:v>
                </c:pt>
                <c:pt idx="1718">
                  <c:v>2.0595508700354768</c:v>
                </c:pt>
                <c:pt idx="1719">
                  <c:v>2.0613045715092961</c:v>
                </c:pt>
                <c:pt idx="1720">
                  <c:v>2.1645563229528366</c:v>
                </c:pt>
                <c:pt idx="1721">
                  <c:v>2.386756150234068</c:v>
                </c:pt>
                <c:pt idx="1722">
                  <c:v>2.3964417433672547</c:v>
                </c:pt>
                <c:pt idx="1723">
                  <c:v>2.3906123991988295</c:v>
                </c:pt>
                <c:pt idx="1724">
                  <c:v>2.3113813009910946</c:v>
                </c:pt>
                <c:pt idx="1725">
                  <c:v>2.2385891688080366</c:v>
                </c:pt>
                <c:pt idx="1726">
                  <c:v>2.1669416198091387</c:v>
                </c:pt>
                <c:pt idx="1727">
                  <c:v>2.1996605867871257</c:v>
                </c:pt>
                <c:pt idx="1728">
                  <c:v>2.252312576158968</c:v>
                </c:pt>
                <c:pt idx="1729">
                  <c:v>2.4078333895836548</c:v>
                </c:pt>
                <c:pt idx="1730">
                  <c:v>2.3893879726056535</c:v>
                </c:pt>
                <c:pt idx="1731">
                  <c:v>2.4247143480050348</c:v>
                </c:pt>
                <c:pt idx="1732">
                  <c:v>2.3880804194319265</c:v>
                </c:pt>
                <c:pt idx="1733">
                  <c:v>2.374825137428402</c:v>
                </c:pt>
                <c:pt idx="1734">
                  <c:v>2.2905106551729904</c:v>
                </c:pt>
                <c:pt idx="1735">
                  <c:v>2.2653735995105859</c:v>
                </c:pt>
                <c:pt idx="1736">
                  <c:v>2.2776735308673275</c:v>
                </c:pt>
                <c:pt idx="1737">
                  <c:v>2.354159604958006</c:v>
                </c:pt>
                <c:pt idx="1738">
                  <c:v>2.4511788514805426</c:v>
                </c:pt>
                <c:pt idx="1739">
                  <c:v>2.3839956704452749</c:v>
                </c:pt>
                <c:pt idx="1740">
                  <c:v>2.4103778822210051</c:v>
                </c:pt>
                <c:pt idx="1741">
                  <c:v>2.4002466546252705</c:v>
                </c:pt>
                <c:pt idx="1742">
                  <c:v>2.3457363361784025</c:v>
                </c:pt>
                <c:pt idx="1743">
                  <c:v>2.310409533071208</c:v>
                </c:pt>
                <c:pt idx="1744">
                  <c:v>2.2964749689854216</c:v>
                </c:pt>
                <c:pt idx="1745">
                  <c:v>2.2792015620860653</c:v>
                </c:pt>
                <c:pt idx="1746">
                  <c:v>2.2107387501063118</c:v>
                </c:pt>
                <c:pt idx="1747">
                  <c:v>2.1940206488933716</c:v>
                </c:pt>
                <c:pt idx="1748">
                  <c:v>2.1993078179129295</c:v>
                </c:pt>
                <c:pt idx="1749">
                  <c:v>2.1247950632910539</c:v>
                </c:pt>
                <c:pt idx="1750">
                  <c:v>2.1657980297636543</c:v>
                </c:pt>
                <c:pt idx="1751">
                  <c:v>2.0932217458924329</c:v>
                </c:pt>
                <c:pt idx="1752">
                  <c:v>2.1058311745909655</c:v>
                </c:pt>
                <c:pt idx="1753">
                  <c:v>2.1042354841002902</c:v>
                </c:pt>
                <c:pt idx="1754">
                  <c:v>2.0821331434138042</c:v>
                </c:pt>
                <c:pt idx="1755">
                  <c:v>2.0784704754774279</c:v>
                </c:pt>
                <c:pt idx="1756">
                  <c:v>2.0309497558533542</c:v>
                </c:pt>
                <c:pt idx="1757">
                  <c:v>1.9167414005692625</c:v>
                </c:pt>
                <c:pt idx="1758">
                  <c:v>1.8775783007592763</c:v>
                </c:pt>
                <c:pt idx="1759">
                  <c:v>1.8930355377196277</c:v>
                </c:pt>
                <c:pt idx="1760">
                  <c:v>1.8970681784272314</c:v>
                </c:pt>
                <c:pt idx="1761">
                  <c:v>1.9367920111322912</c:v>
                </c:pt>
                <c:pt idx="1762">
                  <c:v>1.8768326024075412</c:v>
                </c:pt>
                <c:pt idx="1763">
                  <c:v>1.910203785698612</c:v>
                </c:pt>
                <c:pt idx="1764">
                  <c:v>1.9169412163298729</c:v>
                </c:pt>
                <c:pt idx="1765">
                  <c:v>1.8308519871265068</c:v>
                </c:pt>
                <c:pt idx="1766">
                  <c:v>1.7748060046486709</c:v>
                </c:pt>
                <c:pt idx="1767">
                  <c:v>1.7662791389727186</c:v>
                </c:pt>
                <c:pt idx="1768">
                  <c:v>1.7531471247118253</c:v>
                </c:pt>
                <c:pt idx="1769">
                  <c:v>1.7058468734382004</c:v>
                </c:pt>
                <c:pt idx="1770">
                  <c:v>1.7118992467616132</c:v>
                </c:pt>
                <c:pt idx="1771">
                  <c:v>1.8272933658644077</c:v>
                </c:pt>
                <c:pt idx="1772">
                  <c:v>1.886700968188832</c:v>
                </c:pt>
                <c:pt idx="1773">
                  <c:v>1.8834775797161569</c:v>
                </c:pt>
                <c:pt idx="1774">
                  <c:v>1.8358867336504112</c:v>
                </c:pt>
                <c:pt idx="1775">
                  <c:v>1.9683913364243735</c:v>
                </c:pt>
                <c:pt idx="1776">
                  <c:v>1.9684399815240849</c:v>
                </c:pt>
                <c:pt idx="1777">
                  <c:v>1.9945045617523545</c:v>
                </c:pt>
                <c:pt idx="1778">
                  <c:v>2.065821876323898</c:v>
                </c:pt>
                <c:pt idx="1779">
                  <c:v>2.0732570955687128</c:v>
                </c:pt>
                <c:pt idx="1780">
                  <c:v>2.0686421456546698</c:v>
                </c:pt>
                <c:pt idx="1781">
                  <c:v>2.0609529181302269</c:v>
                </c:pt>
                <c:pt idx="1782">
                  <c:v>2.0985866042951806</c:v>
                </c:pt>
                <c:pt idx="1783">
                  <c:v>2.1002676393568986</c:v>
                </c:pt>
                <c:pt idx="1784">
                  <c:v>2.1308719295192993</c:v>
                </c:pt>
                <c:pt idx="1785">
                  <c:v>2.1284911085470983</c:v>
                </c:pt>
                <c:pt idx="1786">
                  <c:v>2.2234348611848684</c:v>
                </c:pt>
                <c:pt idx="1787">
                  <c:v>2.2832081009951528</c:v>
                </c:pt>
                <c:pt idx="1788">
                  <c:v>2.2606547488740771</c:v>
                </c:pt>
                <c:pt idx="1789">
                  <c:v>2.2381927088771567</c:v>
                </c:pt>
                <c:pt idx="1790">
                  <c:v>2.26965853428637</c:v>
                </c:pt>
                <c:pt idx="1791">
                  <c:v>2.2417123047318723</c:v>
                </c:pt>
                <c:pt idx="1792">
                  <c:v>2.3089634567710453</c:v>
                </c:pt>
                <c:pt idx="1793">
                  <c:v>2.2660487873141828</c:v>
                </c:pt>
                <c:pt idx="1794">
                  <c:v>2.2723783222186942</c:v>
                </c:pt>
                <c:pt idx="1795">
                  <c:v>2.267695244358932</c:v>
                </c:pt>
                <c:pt idx="1796">
                  <c:v>2.3430095070057342</c:v>
                </c:pt>
                <c:pt idx="1797">
                  <c:v>2.3593997881074733</c:v>
                </c:pt>
                <c:pt idx="1798">
                  <c:v>2.3750315302412242</c:v>
                </c:pt>
                <c:pt idx="1799">
                  <c:v>2.3761556561974926</c:v>
                </c:pt>
                <c:pt idx="1800">
                  <c:v>2.4148431946199844</c:v>
                </c:pt>
                <c:pt idx="1801">
                  <c:v>2.305267900503964</c:v>
                </c:pt>
                <c:pt idx="1802">
                  <c:v>2.2987208208845642</c:v>
                </c:pt>
                <c:pt idx="1803">
                  <c:v>2.2975141550958877</c:v>
                </c:pt>
                <c:pt idx="1804">
                  <c:v>2.3168897171493747</c:v>
                </c:pt>
                <c:pt idx="1805">
                  <c:v>2.2020570363668064</c:v>
                </c:pt>
                <c:pt idx="1806">
                  <c:v>2.241244768744064</c:v>
                </c:pt>
                <c:pt idx="1807">
                  <c:v>2.2785959756009184</c:v>
                </c:pt>
                <c:pt idx="1808">
                  <c:v>2.2725328234476212</c:v>
                </c:pt>
                <c:pt idx="1809">
                  <c:v>2.2652680098511158</c:v>
                </c:pt>
                <c:pt idx="1810">
                  <c:v>2.2221948385001009</c:v>
                </c:pt>
                <c:pt idx="1811">
                  <c:v>2.2257630351475521</c:v>
                </c:pt>
                <c:pt idx="1812">
                  <c:v>2.1524284049365052</c:v>
                </c:pt>
                <c:pt idx="1813">
                  <c:v>2.1687733508690852</c:v>
                </c:pt>
                <c:pt idx="1814">
                  <c:v>2.2281107757367264</c:v>
                </c:pt>
                <c:pt idx="1815">
                  <c:v>2.2829442241913185</c:v>
                </c:pt>
                <c:pt idx="1816">
                  <c:v>2.2092855674908307</c:v>
                </c:pt>
                <c:pt idx="1817">
                  <c:v>2.089145501304261</c:v>
                </c:pt>
                <c:pt idx="1818">
                  <c:v>2.1670370963055774</c:v>
                </c:pt>
                <c:pt idx="1819">
                  <c:v>2.1190551206494646</c:v>
                </c:pt>
                <c:pt idx="1820">
                  <c:v>2.0337103927138958</c:v>
                </c:pt>
                <c:pt idx="1821">
                  <c:v>2.0398184047009993</c:v>
                </c:pt>
                <c:pt idx="1822">
                  <c:v>1.9961029763614409</c:v>
                </c:pt>
                <c:pt idx="1823">
                  <c:v>2.0077146735321554</c:v>
                </c:pt>
                <c:pt idx="1824">
                  <c:v>2.0479458646782622</c:v>
                </c:pt>
                <c:pt idx="1825">
                  <c:v>2.1441839568668866</c:v>
                </c:pt>
                <c:pt idx="1826">
                  <c:v>2.1020785671021787</c:v>
                </c:pt>
                <c:pt idx="1827">
                  <c:v>2.0629750964793128</c:v>
                </c:pt>
                <c:pt idx="1828">
                  <c:v>2.0296052388746251</c:v>
                </c:pt>
                <c:pt idx="1829">
                  <c:v>2.0204183339432764</c:v>
                </c:pt>
                <c:pt idx="1830">
                  <c:v>2.0321777398855079</c:v>
                </c:pt>
                <c:pt idx="1831">
                  <c:v>2.1301946548608179</c:v>
                </c:pt>
                <c:pt idx="1832">
                  <c:v>2.0843328503808989</c:v>
                </c:pt>
                <c:pt idx="1833">
                  <c:v>2.0600923817294232</c:v>
                </c:pt>
                <c:pt idx="1834">
                  <c:v>2.0292719663942553</c:v>
                </c:pt>
                <c:pt idx="1835">
                  <c:v>2.0827340982981757</c:v>
                </c:pt>
                <c:pt idx="1836">
                  <c:v>2.085466452362382</c:v>
                </c:pt>
                <c:pt idx="1837">
                  <c:v>2.0818922383509686</c:v>
                </c:pt>
                <c:pt idx="1838">
                  <c:v>2.001177671701142</c:v>
                </c:pt>
                <c:pt idx="1839">
                  <c:v>2.0051227260159115</c:v>
                </c:pt>
                <c:pt idx="1840">
                  <c:v>1.9747663404472779</c:v>
                </c:pt>
                <c:pt idx="1841">
                  <c:v>2.0387968743783231</c:v>
                </c:pt>
                <c:pt idx="1842">
                  <c:v>2.0336094974470309</c:v>
                </c:pt>
                <c:pt idx="1843">
                  <c:v>2.0612257658107827</c:v>
                </c:pt>
                <c:pt idx="1844">
                  <c:v>2.0362893701937477</c:v>
                </c:pt>
                <c:pt idx="1845">
                  <c:v>2.0067820792676034</c:v>
                </c:pt>
                <c:pt idx="1846">
                  <c:v>1.9026483320377661</c:v>
                </c:pt>
                <c:pt idx="1847">
                  <c:v>1.898377662781094</c:v>
                </c:pt>
                <c:pt idx="1848">
                  <c:v>1.9144452952353441</c:v>
                </c:pt>
                <c:pt idx="1849">
                  <c:v>1.962755810926496</c:v>
                </c:pt>
                <c:pt idx="1850">
                  <c:v>1.9813972883324202</c:v>
                </c:pt>
                <c:pt idx="1851">
                  <c:v>1.964678020088285</c:v>
                </c:pt>
                <c:pt idx="1852">
                  <c:v>1.9980060355695406</c:v>
                </c:pt>
                <c:pt idx="1853">
                  <c:v>1.9583053918118849</c:v>
                </c:pt>
                <c:pt idx="1854">
                  <c:v>1.9636054991962677</c:v>
                </c:pt>
                <c:pt idx="1855">
                  <c:v>1.9312851314482709</c:v>
                </c:pt>
                <c:pt idx="1856">
                  <c:v>1.9863052556047489</c:v>
                </c:pt>
                <c:pt idx="1857">
                  <c:v>1.9996203686437035</c:v>
                </c:pt>
                <c:pt idx="1858">
                  <c:v>1.932331937339818</c:v>
                </c:pt>
                <c:pt idx="1859">
                  <c:v>1.9475700175132973</c:v>
                </c:pt>
                <c:pt idx="1860">
                  <c:v>1.9531983888083422</c:v>
                </c:pt>
                <c:pt idx="1861">
                  <c:v>1.9101130766062635</c:v>
                </c:pt>
                <c:pt idx="1862">
                  <c:v>1.92910827202178</c:v>
                </c:pt>
                <c:pt idx="1863">
                  <c:v>2.1139191842332474</c:v>
                </c:pt>
                <c:pt idx="1864">
                  <c:v>2.1139924307669995</c:v>
                </c:pt>
                <c:pt idx="1865">
                  <c:v>1.9737431955441589</c:v>
                </c:pt>
                <c:pt idx="1866">
                  <c:v>1.9978109992761375</c:v>
                </c:pt>
                <c:pt idx="1867">
                  <c:v>2.1153412411578354</c:v>
                </c:pt>
                <c:pt idx="1868">
                  <c:v>2.1527814425955838</c:v>
                </c:pt>
                <c:pt idx="1869">
                  <c:v>2.196760484399543</c:v>
                </c:pt>
                <c:pt idx="1870">
                  <c:v>2.2094320122289148</c:v>
                </c:pt>
                <c:pt idx="1871">
                  <c:v>2.1898125917194031</c:v>
                </c:pt>
                <c:pt idx="1872">
                  <c:v>2.1899364811755477</c:v>
                </c:pt>
                <c:pt idx="1873">
                  <c:v>2.2563313282806887</c:v>
                </c:pt>
                <c:pt idx="1874">
                  <c:v>2.2527421412436266</c:v>
                </c:pt>
                <c:pt idx="1875">
                  <c:v>2.2458012922954915</c:v>
                </c:pt>
                <c:pt idx="1876">
                  <c:v>2.3502458897691398</c:v>
                </c:pt>
                <c:pt idx="1877">
                  <c:v>2.3476077372432287</c:v>
                </c:pt>
                <c:pt idx="1878">
                  <c:v>2.3095903655198944</c:v>
                </c:pt>
                <c:pt idx="1879">
                  <c:v>2.2478306990773635</c:v>
                </c:pt>
                <c:pt idx="1880">
                  <c:v>2.1936180393571987</c:v>
                </c:pt>
                <c:pt idx="1881">
                  <c:v>2.0874944631893739</c:v>
                </c:pt>
                <c:pt idx="1882">
                  <c:v>1.9673791683985318</c:v>
                </c:pt>
                <c:pt idx="1883">
                  <c:v>1.8974182636560719</c:v>
                </c:pt>
                <c:pt idx="1884">
                  <c:v>1.6164243212123766</c:v>
                </c:pt>
                <c:pt idx="1885">
                  <c:v>1.6205224169881882</c:v>
                </c:pt>
                <c:pt idx="1886">
                  <c:v>1.6798091872802479</c:v>
                </c:pt>
                <c:pt idx="1887">
                  <c:v>1.6844856137806874</c:v>
                </c:pt>
                <c:pt idx="1888">
                  <c:v>1.6189877414962213</c:v>
                </c:pt>
                <c:pt idx="1889">
                  <c:v>1.6457988751649031</c:v>
                </c:pt>
                <c:pt idx="1890">
                  <c:v>1.6616808487459911</c:v>
                </c:pt>
                <c:pt idx="1891">
                  <c:v>1.6763974319824202</c:v>
                </c:pt>
                <c:pt idx="1892">
                  <c:v>1.7698783205343478</c:v>
                </c:pt>
                <c:pt idx="1893">
                  <c:v>1.7285884006434775</c:v>
                </c:pt>
                <c:pt idx="1894">
                  <c:v>1.6917684134586177</c:v>
                </c:pt>
                <c:pt idx="1895">
                  <c:v>1.6600130129585711</c:v>
                </c:pt>
                <c:pt idx="1896">
                  <c:v>1.6674270897549084</c:v>
                </c:pt>
                <c:pt idx="1897">
                  <c:v>1.6545126134970285</c:v>
                </c:pt>
                <c:pt idx="1898">
                  <c:v>1.7434685889407815</c:v>
                </c:pt>
                <c:pt idx="1899">
                  <c:v>1.8354545273403187</c:v>
                </c:pt>
                <c:pt idx="1900">
                  <c:v>1.9772472283634295</c:v>
                </c:pt>
                <c:pt idx="1901">
                  <c:v>1.9750552309224827</c:v>
                </c:pt>
                <c:pt idx="1902">
                  <c:v>2.2693621900638226</c:v>
                </c:pt>
                <c:pt idx="1903">
                  <c:v>2.2141907840893382</c:v>
                </c:pt>
                <c:pt idx="1904">
                  <c:v>2.2723873518003086</c:v>
                </c:pt>
                <c:pt idx="1905">
                  <c:v>2.4093154604442697</c:v>
                </c:pt>
                <c:pt idx="1906">
                  <c:v>2.5009211564079763</c:v>
                </c:pt>
                <c:pt idx="1907">
                  <c:v>2.556129355720596</c:v>
                </c:pt>
                <c:pt idx="1908">
                  <c:v>2.5346655963993432</c:v>
                </c:pt>
                <c:pt idx="1909">
                  <c:v>2.4638389024774074</c:v>
                </c:pt>
                <c:pt idx="1910">
                  <c:v>2.4098370327795831</c:v>
                </c:pt>
                <c:pt idx="1911">
                  <c:v>2.570042833726538</c:v>
                </c:pt>
                <c:pt idx="1912">
                  <c:v>2.5611227737574302</c:v>
                </c:pt>
                <c:pt idx="1913">
                  <c:v>2.5595585523486486</c:v>
                </c:pt>
                <c:pt idx="1914">
                  <c:v>2.4573880362821301</c:v>
                </c:pt>
                <c:pt idx="1915">
                  <c:v>2.56901915312798</c:v>
                </c:pt>
                <c:pt idx="1916">
                  <c:v>2.5560315404313156</c:v>
                </c:pt>
                <c:pt idx="1917">
                  <c:v>2.6395077277651757</c:v>
                </c:pt>
                <c:pt idx="1918">
                  <c:v>2.6139315902499618</c:v>
                </c:pt>
                <c:pt idx="1919">
                  <c:v>2.4870053844481621</c:v>
                </c:pt>
                <c:pt idx="1920">
                  <c:v>2.4907554735292909</c:v>
                </c:pt>
                <c:pt idx="1921">
                  <c:v>2.4080644093705255</c:v>
                </c:pt>
                <c:pt idx="1922">
                  <c:v>2.4488171091691955</c:v>
                </c:pt>
                <c:pt idx="1923">
                  <c:v>2.4720379056273694</c:v>
                </c:pt>
                <c:pt idx="1924">
                  <c:v>2.3596130858035909</c:v>
                </c:pt>
                <c:pt idx="1925">
                  <c:v>2.3111744851292491</c:v>
                </c:pt>
                <c:pt idx="1926">
                  <c:v>2.190349482159065</c:v>
                </c:pt>
                <c:pt idx="1927">
                  <c:v>2.1725827699922009</c:v>
                </c:pt>
                <c:pt idx="1928">
                  <c:v>2.2243487086636042</c:v>
                </c:pt>
                <c:pt idx="1929">
                  <c:v>2.2649509596931141</c:v>
                </c:pt>
                <c:pt idx="1930">
                  <c:v>2.3000662882142189</c:v>
                </c:pt>
                <c:pt idx="1931">
                  <c:v>2.2525865356304213</c:v>
                </c:pt>
                <c:pt idx="1932">
                  <c:v>2.1697686251689037</c:v>
                </c:pt>
                <c:pt idx="1933">
                  <c:v>2.1960543043051111</c:v>
                </c:pt>
                <c:pt idx="1934">
                  <c:v>2.2582694999105546</c:v>
                </c:pt>
                <c:pt idx="1935">
                  <c:v>2.2882803248848362</c:v>
                </c:pt>
                <c:pt idx="1936">
                  <c:v>2.3222218570944104</c:v>
                </c:pt>
                <c:pt idx="1937">
                  <c:v>2.3147327385257008</c:v>
                </c:pt>
                <c:pt idx="1938">
                  <c:v>2.3156544503423486</c:v>
                </c:pt>
                <c:pt idx="1939">
                  <c:v>2.369867279488461</c:v>
                </c:pt>
                <c:pt idx="1940">
                  <c:v>2.31500456349477</c:v>
                </c:pt>
                <c:pt idx="1941">
                  <c:v>2.3117892066521017</c:v>
                </c:pt>
                <c:pt idx="1942">
                  <c:v>2.3033448611007641</c:v>
                </c:pt>
                <c:pt idx="1943">
                  <c:v>2.3208322586834558</c:v>
                </c:pt>
                <c:pt idx="1944">
                  <c:v>2.3264810565708598</c:v>
                </c:pt>
                <c:pt idx="1945">
                  <c:v>2.28444926928786</c:v>
                </c:pt>
                <c:pt idx="1946">
                  <c:v>2.23500829706833</c:v>
                </c:pt>
                <c:pt idx="1947">
                  <c:v>2.1970191469230338</c:v>
                </c:pt>
                <c:pt idx="1948">
                  <c:v>2.0969150940275916</c:v>
                </c:pt>
                <c:pt idx="1949">
                  <c:v>2.0924360423299837</c:v>
                </c:pt>
                <c:pt idx="1950">
                  <c:v>2.0525281151160577</c:v>
                </c:pt>
                <c:pt idx="1951">
                  <c:v>2.0102996879036978</c:v>
                </c:pt>
                <c:pt idx="1952">
                  <c:v>2.0755471294979917</c:v>
                </c:pt>
                <c:pt idx="1953">
                  <c:v>2.0382693724745344</c:v>
                </c:pt>
                <c:pt idx="1954">
                  <c:v>2.0537801998139673</c:v>
                </c:pt>
                <c:pt idx="1955">
                  <c:v>1.9354987005706576</c:v>
                </c:pt>
                <c:pt idx="1956">
                  <c:v>2.0061992836426366</c:v>
                </c:pt>
                <c:pt idx="1957">
                  <c:v>2.0336832075374316</c:v>
                </c:pt>
                <c:pt idx="1958">
                  <c:v>1.960902253059291</c:v>
                </c:pt>
                <c:pt idx="1959">
                  <c:v>1.982237164879227</c:v>
                </c:pt>
                <c:pt idx="1960">
                  <c:v>2.0003314059993396</c:v>
                </c:pt>
                <c:pt idx="1961">
                  <c:v>2.0805736105397279</c:v>
                </c:pt>
                <c:pt idx="1962">
                  <c:v>2.0774446309221699</c:v>
                </c:pt>
                <c:pt idx="1963">
                  <c:v>2.0067847301038682</c:v>
                </c:pt>
                <c:pt idx="1964">
                  <c:v>2.0016233556181953</c:v>
                </c:pt>
                <c:pt idx="1965">
                  <c:v>1.980933530851682</c:v>
                </c:pt>
                <c:pt idx="1966">
                  <c:v>1.895938172040192</c:v>
                </c:pt>
                <c:pt idx="1967">
                  <c:v>1.8963611016753064</c:v>
                </c:pt>
                <c:pt idx="1968">
                  <c:v>1.9024425211578626</c:v>
                </c:pt>
                <c:pt idx="1969">
                  <c:v>1.9006961771973778</c:v>
                </c:pt>
                <c:pt idx="1970">
                  <c:v>1.8996331384259588</c:v>
                </c:pt>
                <c:pt idx="1971">
                  <c:v>1.9726816707864117</c:v>
                </c:pt>
                <c:pt idx="1972">
                  <c:v>1.9978314452221857</c:v>
                </c:pt>
                <c:pt idx="1973">
                  <c:v>1.9769797042031547</c:v>
                </c:pt>
                <c:pt idx="1974">
                  <c:v>1.9626787594982664</c:v>
                </c:pt>
                <c:pt idx="1975">
                  <c:v>2.0028084205180465</c:v>
                </c:pt>
                <c:pt idx="1976">
                  <c:v>2.0179290417541584</c:v>
                </c:pt>
                <c:pt idx="1977">
                  <c:v>1.9956674836340238</c:v>
                </c:pt>
                <c:pt idx="1978">
                  <c:v>1.9957878128737498</c:v>
                </c:pt>
                <c:pt idx="1979">
                  <c:v>2.0519096101806853</c:v>
                </c:pt>
                <c:pt idx="1980">
                  <c:v>2.0491222197268653</c:v>
                </c:pt>
                <c:pt idx="1981">
                  <c:v>2.055516087381692</c:v>
                </c:pt>
                <c:pt idx="1982">
                  <c:v>1.9512408213369543</c:v>
                </c:pt>
                <c:pt idx="1983">
                  <c:v>1.8735332187508926</c:v>
                </c:pt>
                <c:pt idx="1984">
                  <c:v>1.9618704083584488</c:v>
                </c:pt>
                <c:pt idx="1985">
                  <c:v>1.9951213413985989</c:v>
                </c:pt>
                <c:pt idx="1986">
                  <c:v>1.8706454833976158</c:v>
                </c:pt>
                <c:pt idx="1987">
                  <c:v>1.811381640702991</c:v>
                </c:pt>
                <c:pt idx="1988">
                  <c:v>1.8427461839934944</c:v>
                </c:pt>
                <c:pt idx="1989">
                  <c:v>1.8805863236448774</c:v>
                </c:pt>
                <c:pt idx="1990">
                  <c:v>1.876782797665056</c:v>
                </c:pt>
                <c:pt idx="1991">
                  <c:v>1.8776572254320927</c:v>
                </c:pt>
                <c:pt idx="1992">
                  <c:v>1.9425216419974773</c:v>
                </c:pt>
                <c:pt idx="1993">
                  <c:v>1.9474667081293966</c:v>
                </c:pt>
                <c:pt idx="1994">
                  <c:v>1.8841556112078777</c:v>
                </c:pt>
                <c:pt idx="1995">
                  <c:v>1.8675915416972662</c:v>
                </c:pt>
                <c:pt idx="1996">
                  <c:v>1.9066238724645146</c:v>
                </c:pt>
                <c:pt idx="1997">
                  <c:v>1.9136210370771478</c:v>
                </c:pt>
                <c:pt idx="1998">
                  <c:v>1.9977184668667056</c:v>
                </c:pt>
                <c:pt idx="1999">
                  <c:v>1.9974654786899295</c:v>
                </c:pt>
                <c:pt idx="2000">
                  <c:v>1.973852059811724</c:v>
                </c:pt>
                <c:pt idx="2001">
                  <c:v>1.8582404234286716</c:v>
                </c:pt>
                <c:pt idx="2002">
                  <c:v>1.8685605613126017</c:v>
                </c:pt>
                <c:pt idx="2003">
                  <c:v>1.8654940406173879</c:v>
                </c:pt>
                <c:pt idx="2004">
                  <c:v>1.9519802855671233</c:v>
                </c:pt>
                <c:pt idx="2005">
                  <c:v>2.0347535245272672</c:v>
                </c:pt>
                <c:pt idx="2006">
                  <c:v>2.0663650545837675</c:v>
                </c:pt>
                <c:pt idx="2007">
                  <c:v>2.081409157958765</c:v>
                </c:pt>
                <c:pt idx="2008">
                  <c:v>2.1134790224692082</c:v>
                </c:pt>
                <c:pt idx="2009">
                  <c:v>2.0405726951275058</c:v>
                </c:pt>
                <c:pt idx="2010">
                  <c:v>2.0598551708272805</c:v>
                </c:pt>
                <c:pt idx="2011">
                  <c:v>2.0690253656522324</c:v>
                </c:pt>
                <c:pt idx="2012">
                  <c:v>2.1038059392532014</c:v>
                </c:pt>
                <c:pt idx="2013">
                  <c:v>2.1688784700397217</c:v>
                </c:pt>
                <c:pt idx="2014">
                  <c:v>2.1314264299734309</c:v>
                </c:pt>
                <c:pt idx="2015">
                  <c:v>2.1385198660828126</c:v>
                </c:pt>
                <c:pt idx="2016">
                  <c:v>2.226187994230481</c:v>
                </c:pt>
                <c:pt idx="2017">
                  <c:v>2.2489849520026954</c:v>
                </c:pt>
                <c:pt idx="2018">
                  <c:v>2.2382652838646577</c:v>
                </c:pt>
                <c:pt idx="2019">
                  <c:v>2.2768176357790431</c:v>
                </c:pt>
                <c:pt idx="2020">
                  <c:v>2.3024914950200133</c:v>
                </c:pt>
                <c:pt idx="2021">
                  <c:v>2.3019422992349989</c:v>
                </c:pt>
                <c:pt idx="2022">
                  <c:v>2.3360831955422148</c:v>
                </c:pt>
                <c:pt idx="2023">
                  <c:v>2.3541644471306857</c:v>
                </c:pt>
                <c:pt idx="2024">
                  <c:v>2.3383391052336435</c:v>
                </c:pt>
                <c:pt idx="2025">
                  <c:v>2.3632473757564316</c:v>
                </c:pt>
                <c:pt idx="2026">
                  <c:v>2.2417969695118658</c:v>
                </c:pt>
                <c:pt idx="2027">
                  <c:v>2.275987296168148</c:v>
                </c:pt>
                <c:pt idx="2028">
                  <c:v>2.2308479185371834</c:v>
                </c:pt>
                <c:pt idx="2029">
                  <c:v>2.2562978998319734</c:v>
                </c:pt>
                <c:pt idx="2030">
                  <c:v>2.2929221057493656</c:v>
                </c:pt>
                <c:pt idx="2031">
                  <c:v>2.295493000702125</c:v>
                </c:pt>
                <c:pt idx="2032">
                  <c:v>2.3385672412209555</c:v>
                </c:pt>
                <c:pt idx="2033">
                  <c:v>2.3134825235799497</c:v>
                </c:pt>
                <c:pt idx="2034">
                  <c:v>2.1943236181909938</c:v>
                </c:pt>
                <c:pt idx="2035">
                  <c:v>2.1498074079617151</c:v>
                </c:pt>
                <c:pt idx="2036">
                  <c:v>2.1646539233259663</c:v>
                </c:pt>
                <c:pt idx="2037">
                  <c:v>2.2207412816513319</c:v>
                </c:pt>
                <c:pt idx="2038">
                  <c:v>2.1791178866551366</c:v>
                </c:pt>
                <c:pt idx="2039">
                  <c:v>2.3096874306620427</c:v>
                </c:pt>
                <c:pt idx="2040">
                  <c:v>2.3137703430422789</c:v>
                </c:pt>
                <c:pt idx="2041">
                  <c:v>2.2965323002432627</c:v>
                </c:pt>
                <c:pt idx="2042">
                  <c:v>2.1899403851411399</c:v>
                </c:pt>
                <c:pt idx="2043">
                  <c:v>2.0807252792837145</c:v>
                </c:pt>
                <c:pt idx="2044">
                  <c:v>2.0631748387189628</c:v>
                </c:pt>
                <c:pt idx="2045">
                  <c:v>1.9875172339858849</c:v>
                </c:pt>
                <c:pt idx="2046">
                  <c:v>1.9934914520682014</c:v>
                </c:pt>
                <c:pt idx="2047">
                  <c:v>2.0103858765572293</c:v>
                </c:pt>
                <c:pt idx="2048">
                  <c:v>2.0188416178848509</c:v>
                </c:pt>
                <c:pt idx="2049">
                  <c:v>1.998853665969931</c:v>
                </c:pt>
                <c:pt idx="2050">
                  <c:v>2.06479112780056</c:v>
                </c:pt>
                <c:pt idx="2051">
                  <c:v>2.1407245559376427</c:v>
                </c:pt>
                <c:pt idx="2052">
                  <c:v>2.0944782585296986</c:v>
                </c:pt>
                <c:pt idx="2053">
                  <c:v>2.1665628286200542</c:v>
                </c:pt>
                <c:pt idx="2054">
                  <c:v>2.1736602098957372</c:v>
                </c:pt>
                <c:pt idx="2055">
                  <c:v>2.1462811223200382</c:v>
                </c:pt>
                <c:pt idx="2056">
                  <c:v>2.1636468129319266</c:v>
                </c:pt>
                <c:pt idx="2057">
                  <c:v>2.1598079104254522</c:v>
                </c:pt>
                <c:pt idx="2058">
                  <c:v>2.2259443290814476</c:v>
                </c:pt>
                <c:pt idx="2059">
                  <c:v>2.1754163306471357</c:v>
                </c:pt>
                <c:pt idx="2060">
                  <c:v>2.1569150891086086</c:v>
                </c:pt>
                <c:pt idx="2061">
                  <c:v>2.1541213996580395</c:v>
                </c:pt>
                <c:pt idx="2062">
                  <c:v>2.0938726896149591</c:v>
                </c:pt>
                <c:pt idx="2063">
                  <c:v>2.0810287662002245</c:v>
                </c:pt>
                <c:pt idx="2064">
                  <c:v>2.1083499581259075</c:v>
                </c:pt>
                <c:pt idx="2065">
                  <c:v>2.1104395212672551</c:v>
                </c:pt>
                <c:pt idx="2066">
                  <c:v>2.2201465338371111</c:v>
                </c:pt>
                <c:pt idx="2067">
                  <c:v>2.1631370216619801</c:v>
                </c:pt>
                <c:pt idx="2068">
                  <c:v>2.1463031635529632</c:v>
                </c:pt>
                <c:pt idx="2069">
                  <c:v>2.0330755099745068</c:v>
                </c:pt>
                <c:pt idx="2070">
                  <c:v>2.0596637774241362</c:v>
                </c:pt>
                <c:pt idx="2071">
                  <c:v>2.0624545154473499</c:v>
                </c:pt>
                <c:pt idx="2072">
                  <c:v>2.0147333260820428</c:v>
                </c:pt>
                <c:pt idx="2073">
                  <c:v>2.0472263080052602</c:v>
                </c:pt>
                <c:pt idx="2074">
                  <c:v>2.0568328598863168</c:v>
                </c:pt>
                <c:pt idx="2075">
                  <c:v>2.0656960614973836</c:v>
                </c:pt>
                <c:pt idx="2076">
                  <c:v>1.9749568224294736</c:v>
                </c:pt>
                <c:pt idx="2077">
                  <c:v>1.9590608094820365</c:v>
                </c:pt>
                <c:pt idx="2078">
                  <c:v>1.8526435224507225</c:v>
                </c:pt>
                <c:pt idx="2079">
                  <c:v>1.8635452739163032</c:v>
                </c:pt>
                <c:pt idx="2080">
                  <c:v>1.8252307455845556</c:v>
                </c:pt>
                <c:pt idx="2081">
                  <c:v>1.843273466496576</c:v>
                </c:pt>
                <c:pt idx="2082">
                  <c:v>1.8955373989895292</c:v>
                </c:pt>
                <c:pt idx="2083">
                  <c:v>1.9449636584172685</c:v>
                </c:pt>
                <c:pt idx="2084">
                  <c:v>1.9547630313152902</c:v>
                </c:pt>
                <c:pt idx="2085">
                  <c:v>1.9894961180755677</c:v>
                </c:pt>
                <c:pt idx="2086">
                  <c:v>1.9904206803232576</c:v>
                </c:pt>
                <c:pt idx="2087">
                  <c:v>1.9515803126513687</c:v>
                </c:pt>
                <c:pt idx="2088">
                  <c:v>1.8486579565036887</c:v>
                </c:pt>
                <c:pt idx="2089">
                  <c:v>1.821199272501129</c:v>
                </c:pt>
                <c:pt idx="2090">
                  <c:v>1.8102707725040657</c:v>
                </c:pt>
                <c:pt idx="2091">
                  <c:v>1.8828867883989295</c:v>
                </c:pt>
                <c:pt idx="2092">
                  <c:v>1.8975704544796408</c:v>
                </c:pt>
                <c:pt idx="2093">
                  <c:v>1.9050513065712322</c:v>
                </c:pt>
                <c:pt idx="2094">
                  <c:v>1.9290616881958971</c:v>
                </c:pt>
                <c:pt idx="2095">
                  <c:v>1.9221240942074527</c:v>
                </c:pt>
                <c:pt idx="2096">
                  <c:v>1.8252369909535708</c:v>
                </c:pt>
                <c:pt idx="2097">
                  <c:v>1.8684788120688915</c:v>
                </c:pt>
                <c:pt idx="2098">
                  <c:v>1.8683898396109606</c:v>
                </c:pt>
                <c:pt idx="2099">
                  <c:v>1.8842246814877808</c:v>
                </c:pt>
                <c:pt idx="2100">
                  <c:v>1.8799715824834131</c:v>
                </c:pt>
                <c:pt idx="2101">
                  <c:v>1.8686866352245517</c:v>
                </c:pt>
                <c:pt idx="2102">
                  <c:v>1.8686410869216532</c:v>
                </c:pt>
                <c:pt idx="2103">
                  <c:v>1.8247505167997193</c:v>
                </c:pt>
                <c:pt idx="2104">
                  <c:v>1.9097236350101712</c:v>
                </c:pt>
                <c:pt idx="2105">
                  <c:v>1.8871384517438452</c:v>
                </c:pt>
                <c:pt idx="2106">
                  <c:v>1.889449239541017</c:v>
                </c:pt>
                <c:pt idx="2107">
                  <c:v>1.9152028351786938</c:v>
                </c:pt>
                <c:pt idx="2108">
                  <c:v>1.9859838497403888</c:v>
                </c:pt>
                <c:pt idx="2109">
                  <c:v>1.976608339116728</c:v>
                </c:pt>
                <c:pt idx="2110">
                  <c:v>2.0113665792916611</c:v>
                </c:pt>
                <c:pt idx="2111">
                  <c:v>2.0104354900603298</c:v>
                </c:pt>
                <c:pt idx="2112">
                  <c:v>1.9720618228622648</c:v>
                </c:pt>
                <c:pt idx="2113">
                  <c:v>1.8584808778068556</c:v>
                </c:pt>
                <c:pt idx="2114">
                  <c:v>1.9091879360326514</c:v>
                </c:pt>
                <c:pt idx="2115">
                  <c:v>1.9437114624022271</c:v>
                </c:pt>
                <c:pt idx="2116">
                  <c:v>1.9357151302427589</c:v>
                </c:pt>
                <c:pt idx="2117">
                  <c:v>2.0307600352796831</c:v>
                </c:pt>
                <c:pt idx="2118">
                  <c:v>2.0286468392699835</c:v>
                </c:pt>
                <c:pt idx="2119">
                  <c:v>2.0286468392699835</c:v>
                </c:pt>
                <c:pt idx="2120">
                  <c:v>2.0671725234857092</c:v>
                </c:pt>
                <c:pt idx="2121">
                  <c:v>2.0747857750040621</c:v>
                </c:pt>
                <c:pt idx="2122">
                  <c:v>2.0964040285354568</c:v>
                </c:pt>
                <c:pt idx="2123">
                  <c:v>2.1624835579065134</c:v>
                </c:pt>
                <c:pt idx="2124">
                  <c:v>2.0932308221997693</c:v>
                </c:pt>
                <c:pt idx="2125">
                  <c:v>2.092287855805063</c:v>
                </c:pt>
                <c:pt idx="2126">
                  <c:v>2.0567050171793468</c:v>
                </c:pt>
                <c:pt idx="2127">
                  <c:v>2.0467774660744831</c:v>
                </c:pt>
                <c:pt idx="2128">
                  <c:v>2.0535034022483378</c:v>
                </c:pt>
                <c:pt idx="2129">
                  <c:v>2.066770758891987</c:v>
                </c:pt>
                <c:pt idx="2130">
                  <c:v>2.1035631809922726</c:v>
                </c:pt>
                <c:pt idx="2131">
                  <c:v>2.1735249035419599</c:v>
                </c:pt>
                <c:pt idx="2132">
                  <c:v>2.175810345642994</c:v>
                </c:pt>
                <c:pt idx="2133">
                  <c:v>2.1933430376962768</c:v>
                </c:pt>
                <c:pt idx="2134">
                  <c:v>2.1587415105289689</c:v>
                </c:pt>
                <c:pt idx="2135">
                  <c:v>2.1955624217651808</c:v>
                </c:pt>
                <c:pt idx="2136">
                  <c:v>2.1816562113338138</c:v>
                </c:pt>
                <c:pt idx="2137">
                  <c:v>2.1441754506701143</c:v>
                </c:pt>
                <c:pt idx="2138">
                  <c:v>2.1366627327923808</c:v>
                </c:pt>
                <c:pt idx="2139">
                  <c:v>2.0820083142700589</c:v>
                </c:pt>
                <c:pt idx="2140">
                  <c:v>2.0740885372105229</c:v>
                </c:pt>
                <c:pt idx="2141">
                  <c:v>2.044074537377139</c:v>
                </c:pt>
                <c:pt idx="2142">
                  <c:v>2.065273679661082</c:v>
                </c:pt>
                <c:pt idx="2143">
                  <c:v>2.1300597092490809</c:v>
                </c:pt>
                <c:pt idx="2144">
                  <c:v>2.1396401207002094</c:v>
                </c:pt>
                <c:pt idx="2145">
                  <c:v>2.1143957355456853</c:v>
                </c:pt>
                <c:pt idx="2146">
                  <c:v>2.0921486489759724</c:v>
                </c:pt>
                <c:pt idx="2147">
                  <c:v>2.0293730773121412</c:v>
                </c:pt>
                <c:pt idx="2148">
                  <c:v>2.0340658218098833</c:v>
                </c:pt>
                <c:pt idx="2149">
                  <c:v>2.1243783505017548</c:v>
                </c:pt>
                <c:pt idx="2150">
                  <c:v>2.1890472367431215</c:v>
                </c:pt>
                <c:pt idx="2151">
                  <c:v>2.1778092741421951</c:v>
                </c:pt>
                <c:pt idx="2152">
                  <c:v>2.1806994693764143</c:v>
                </c:pt>
                <c:pt idx="2153">
                  <c:v>2.1766631018495186</c:v>
                </c:pt>
                <c:pt idx="2154">
                  <c:v>2.1764466270058604</c:v>
                </c:pt>
                <c:pt idx="2155">
                  <c:v>2.1767317931972081</c:v>
                </c:pt>
                <c:pt idx="2156">
                  <c:v>2.21620207317476</c:v>
                </c:pt>
                <c:pt idx="2157">
                  <c:v>2.2678643899982318</c:v>
                </c:pt>
                <c:pt idx="2158">
                  <c:v>2.3094030511672421</c:v>
                </c:pt>
                <c:pt idx="2159">
                  <c:v>2.2865377677675416</c:v>
                </c:pt>
                <c:pt idx="2160">
                  <c:v>2.2790995307020685</c:v>
                </c:pt>
                <c:pt idx="2161">
                  <c:v>2.2497488328616329</c:v>
                </c:pt>
                <c:pt idx="2162">
                  <c:v>2.3007485534377921</c:v>
                </c:pt>
                <c:pt idx="2163">
                  <c:v>2.3094820261327231</c:v>
                </c:pt>
                <c:pt idx="2164">
                  <c:v>2.2668824320777063</c:v>
                </c:pt>
                <c:pt idx="2165">
                  <c:v>2.2197811867718809</c:v>
                </c:pt>
                <c:pt idx="2166">
                  <c:v>2.2198517961274358</c:v>
                </c:pt>
                <c:pt idx="2167">
                  <c:v>2.2213020861890258</c:v>
                </c:pt>
                <c:pt idx="2168">
                  <c:v>2.1997504111554016</c:v>
                </c:pt>
                <c:pt idx="2169">
                  <c:v>2.2372067291364286</c:v>
                </c:pt>
                <c:pt idx="2170">
                  <c:v>2.2638614954372565</c:v>
                </c:pt>
                <c:pt idx="2171">
                  <c:v>2.2763228402472366</c:v>
                </c:pt>
                <c:pt idx="2172">
                  <c:v>2.3741098235265934</c:v>
                </c:pt>
                <c:pt idx="2173">
                  <c:v>2.3419097089404364</c:v>
                </c:pt>
                <c:pt idx="2174">
                  <c:v>2.3165820283557568</c:v>
                </c:pt>
                <c:pt idx="2175">
                  <c:v>2.2590040014484005</c:v>
                </c:pt>
                <c:pt idx="2176">
                  <c:v>2.2653485234604327</c:v>
                </c:pt>
                <c:pt idx="2177">
                  <c:v>2.2757639065622985</c:v>
                </c:pt>
                <c:pt idx="2178">
                  <c:v>2.3272498692712351</c:v>
                </c:pt>
                <c:pt idx="2179">
                  <c:v>2.2995779821897191</c:v>
                </c:pt>
                <c:pt idx="2180">
                  <c:v>2.2141876951232686</c:v>
                </c:pt>
                <c:pt idx="2181">
                  <c:v>2.20140986112321</c:v>
                </c:pt>
                <c:pt idx="2182">
                  <c:v>2.1846425467113142</c:v>
                </c:pt>
                <c:pt idx="2183">
                  <c:v>2.1883192070258222</c:v>
                </c:pt>
                <c:pt idx="2184">
                  <c:v>2.1868372260622251</c:v>
                </c:pt>
                <c:pt idx="2185">
                  <c:v>2.3008823234000246</c:v>
                </c:pt>
                <c:pt idx="2186">
                  <c:v>2.2882638025739155</c:v>
                </c:pt>
                <c:pt idx="2187">
                  <c:v>2.1622842029337104</c:v>
                </c:pt>
                <c:pt idx="2188">
                  <c:v>2.1640535059714932</c:v>
                </c:pt>
                <c:pt idx="2189">
                  <c:v>2.1650069857644452</c:v>
                </c:pt>
                <c:pt idx="2190">
                  <c:v>2.1324032300834146</c:v>
                </c:pt>
                <c:pt idx="2191">
                  <c:v>2.8180649181943269</c:v>
                </c:pt>
                <c:pt idx="2192">
                  <c:v>2.8540879106717929</c:v>
                </c:pt>
                <c:pt idx="2193">
                  <c:v>3.0229585395616039</c:v>
                </c:pt>
                <c:pt idx="2194">
                  <c:v>3.2350263166329096</c:v>
                </c:pt>
                <c:pt idx="2195">
                  <c:v>3.2589738294166533</c:v>
                </c:pt>
                <c:pt idx="2196">
                  <c:v>3.2540803973549712</c:v>
                </c:pt>
                <c:pt idx="2197">
                  <c:v>3.3906781614603809</c:v>
                </c:pt>
                <c:pt idx="2198">
                  <c:v>3.528179708662289</c:v>
                </c:pt>
                <c:pt idx="2199">
                  <c:v>3.5004346376168205</c:v>
                </c:pt>
                <c:pt idx="2200">
                  <c:v>3.6415503240008165</c:v>
                </c:pt>
                <c:pt idx="2201">
                  <c:v>4.10181229017563</c:v>
                </c:pt>
                <c:pt idx="2202">
                  <c:v>4.3676237877201798</c:v>
                </c:pt>
                <c:pt idx="2203">
                  <c:v>4.515962842536938</c:v>
                </c:pt>
                <c:pt idx="2204">
                  <c:v>4.5134534547244725</c:v>
                </c:pt>
                <c:pt idx="2205">
                  <c:v>4.589033313265575</c:v>
                </c:pt>
                <c:pt idx="2206">
                  <c:v>4.5813378196053023</c:v>
                </c:pt>
                <c:pt idx="2207">
                  <c:v>4.7822883781367089</c:v>
                </c:pt>
                <c:pt idx="2208">
                  <c:v>5.0559630932610622</c:v>
                </c:pt>
                <c:pt idx="2209">
                  <c:v>5.0116989002551469</c:v>
                </c:pt>
                <c:pt idx="2210">
                  <c:v>5.158400991436082</c:v>
                </c:pt>
                <c:pt idx="2211">
                  <c:v>5.4081228992540389</c:v>
                </c:pt>
                <c:pt idx="2212">
                  <c:v>5.4711194033223984</c:v>
                </c:pt>
                <c:pt idx="2213">
                  <c:v>5.5852428066361988</c:v>
                </c:pt>
                <c:pt idx="2214">
                  <c:v>5.9256891230933686</c:v>
                </c:pt>
                <c:pt idx="2215">
                  <c:v>6.2345804470254622</c:v>
                </c:pt>
                <c:pt idx="2216">
                  <c:v>6.2559681317984417</c:v>
                </c:pt>
                <c:pt idx="2217">
                  <c:v>6.4345592521220905</c:v>
                </c:pt>
                <c:pt idx="2218">
                  <c:v>6.4355399174185939</c:v>
                </c:pt>
                <c:pt idx="2219">
                  <c:v>6.5177650999385222</c:v>
                </c:pt>
                <c:pt idx="2220">
                  <c:v>6.7017176793497866</c:v>
                </c:pt>
                <c:pt idx="2221">
                  <c:v>6.5931845313666742</c:v>
                </c:pt>
                <c:pt idx="2222">
                  <c:v>6.4540925856992617</c:v>
                </c:pt>
                <c:pt idx="2223">
                  <c:v>6.7194836434856899</c:v>
                </c:pt>
                <c:pt idx="2224">
                  <c:v>6.7363346292122834</c:v>
                </c:pt>
                <c:pt idx="2225">
                  <c:v>6.9193715516169885</c:v>
                </c:pt>
                <c:pt idx="2226">
                  <c:v>6.9168669874315256</c:v>
                </c:pt>
                <c:pt idx="2227">
                  <c:v>6.8255813278848168</c:v>
                </c:pt>
                <c:pt idx="2228">
                  <c:v>6.693763191190147</c:v>
                </c:pt>
                <c:pt idx="2229">
                  <c:v>6.7579899409644915</c:v>
                </c:pt>
                <c:pt idx="2230">
                  <c:v>6.798785535188693</c:v>
                </c:pt>
                <c:pt idx="2231">
                  <c:v>6.7138011913357687</c:v>
                </c:pt>
                <c:pt idx="2232">
                  <c:v>6.8201463139933143</c:v>
                </c:pt>
                <c:pt idx="2233">
                  <c:v>6.6403047515104632</c:v>
                </c:pt>
                <c:pt idx="2234">
                  <c:v>6.6887034663667082</c:v>
                </c:pt>
                <c:pt idx="2235">
                  <c:v>6.5954550243517236</c:v>
                </c:pt>
                <c:pt idx="2236">
                  <c:v>6.6094682380978726</c:v>
                </c:pt>
                <c:pt idx="2237">
                  <c:v>6.6013749931459706</c:v>
                </c:pt>
                <c:pt idx="2238">
                  <c:v>6.5603927992926385</c:v>
                </c:pt>
                <c:pt idx="2239">
                  <c:v>6.5980000769683205</c:v>
                </c:pt>
                <c:pt idx="2240">
                  <c:v>6.6010776313657145</c:v>
                </c:pt>
                <c:pt idx="2241">
                  <c:v>6.1562195414444263</c:v>
                </c:pt>
                <c:pt idx="2242">
                  <c:v>6.1620982413007823</c:v>
                </c:pt>
                <c:pt idx="2243">
                  <c:v>13.804215416183176</c:v>
                </c:pt>
                <c:pt idx="2244">
                  <c:v>18.410737994095275</c:v>
                </c:pt>
                <c:pt idx="2245">
                  <c:v>21.86385487717672</c:v>
                </c:pt>
                <c:pt idx="2246">
                  <c:v>24.617191698114919</c:v>
                </c:pt>
                <c:pt idx="2247">
                  <c:v>26.932859740274562</c:v>
                </c:pt>
                <c:pt idx="2248">
                  <c:v>28.732852096314367</c:v>
                </c:pt>
                <c:pt idx="2249">
                  <c:v>30.379354856249055</c:v>
                </c:pt>
                <c:pt idx="2250">
                  <c:v>31.818909775222433</c:v>
                </c:pt>
                <c:pt idx="2251">
                  <c:v>32.840490505805725</c:v>
                </c:pt>
                <c:pt idx="2252">
                  <c:v>33.634492088349234</c:v>
                </c:pt>
                <c:pt idx="2253">
                  <c:v>33.915092344607167</c:v>
                </c:pt>
                <c:pt idx="2254">
                  <c:v>33.977544319761115</c:v>
                </c:pt>
                <c:pt idx="2255">
                  <c:v>33.853991355414891</c:v>
                </c:pt>
                <c:pt idx="2256">
                  <c:v>33.775707470355343</c:v>
                </c:pt>
                <c:pt idx="2257">
                  <c:v>33.813832491860396</c:v>
                </c:pt>
                <c:pt idx="2258">
                  <c:v>33.725361861333319</c:v>
                </c:pt>
                <c:pt idx="2259">
                  <c:v>34.18087142133561</c:v>
                </c:pt>
                <c:pt idx="2260">
                  <c:v>34.592669071510272</c:v>
                </c:pt>
                <c:pt idx="2261">
                  <c:v>34.88653313754989</c:v>
                </c:pt>
                <c:pt idx="2262">
                  <c:v>35.366721378949286</c:v>
                </c:pt>
                <c:pt idx="2263">
                  <c:v>35.846069104944156</c:v>
                </c:pt>
                <c:pt idx="2264">
                  <c:v>36.132396212351559</c:v>
                </c:pt>
                <c:pt idx="2265">
                  <c:v>36.708872042006021</c:v>
                </c:pt>
                <c:pt idx="2266">
                  <c:v>37.000003830561624</c:v>
                </c:pt>
                <c:pt idx="2267">
                  <c:v>37.225328498076195</c:v>
                </c:pt>
                <c:pt idx="2268">
                  <c:v>37.565696209180523</c:v>
                </c:pt>
                <c:pt idx="2269">
                  <c:v>37.884744172032306</c:v>
                </c:pt>
                <c:pt idx="2270">
                  <c:v>38.258184088607315</c:v>
                </c:pt>
                <c:pt idx="2271">
                  <c:v>38.737927606451912</c:v>
                </c:pt>
                <c:pt idx="2272">
                  <c:v>39.145379968391708</c:v>
                </c:pt>
                <c:pt idx="2273">
                  <c:v>39.14246257168228</c:v>
                </c:pt>
                <c:pt idx="2274">
                  <c:v>38.988232976499567</c:v>
                </c:pt>
                <c:pt idx="2275">
                  <c:v>38.737139382149927</c:v>
                </c:pt>
                <c:pt idx="2276">
                  <c:v>38.25119479566991</c:v>
                </c:pt>
                <c:pt idx="2277">
                  <c:v>37.584304699204125</c:v>
                </c:pt>
                <c:pt idx="2278">
                  <c:v>36.766108299400315</c:v>
                </c:pt>
                <c:pt idx="2279">
                  <c:v>35.689118693552054</c:v>
                </c:pt>
                <c:pt idx="2280">
                  <c:v>34.423860144388641</c:v>
                </c:pt>
                <c:pt idx="2281">
                  <c:v>32.937789088420111</c:v>
                </c:pt>
                <c:pt idx="2282">
                  <c:v>31.183718096823657</c:v>
                </c:pt>
                <c:pt idx="2283">
                  <c:v>29.017499749737865</c:v>
                </c:pt>
                <c:pt idx="2284">
                  <c:v>26.447222806683826</c:v>
                </c:pt>
                <c:pt idx="2285">
                  <c:v>23.326793820944431</c:v>
                </c:pt>
                <c:pt idx="2286">
                  <c:v>19.418407592643312</c:v>
                </c:pt>
                <c:pt idx="2287">
                  <c:v>14.055336214728294</c:v>
                </c:pt>
                <c:pt idx="2288">
                  <c:v>2.0259683917536599</c:v>
                </c:pt>
                <c:pt idx="2289">
                  <c:v>2.0097345503467392</c:v>
                </c:pt>
                <c:pt idx="2290">
                  <c:v>2.0194761775118684</c:v>
                </c:pt>
                <c:pt idx="2291">
                  <c:v>2.0481103390351172</c:v>
                </c:pt>
                <c:pt idx="2292">
                  <c:v>2.069453224554215</c:v>
                </c:pt>
                <c:pt idx="2293">
                  <c:v>2.0649891303086703</c:v>
                </c:pt>
                <c:pt idx="2294">
                  <c:v>2.0588857530991413</c:v>
                </c:pt>
                <c:pt idx="2295">
                  <c:v>2.0134485619498066</c:v>
                </c:pt>
                <c:pt idx="2296">
                  <c:v>2.0117561766801071</c:v>
                </c:pt>
                <c:pt idx="2297">
                  <c:v>2.0789567061475585</c:v>
                </c:pt>
                <c:pt idx="2298">
                  <c:v>2.1251863948560281</c:v>
                </c:pt>
                <c:pt idx="2299">
                  <c:v>2.1593447246730668</c:v>
                </c:pt>
                <c:pt idx="2300">
                  <c:v>2.1338420833481608</c:v>
                </c:pt>
                <c:pt idx="2301">
                  <c:v>2.0628413716415293</c:v>
                </c:pt>
                <c:pt idx="2302">
                  <c:v>1.9674740933415074</c:v>
                </c:pt>
                <c:pt idx="2303">
                  <c:v>1.9461120579531812</c:v>
                </c:pt>
                <c:pt idx="2304">
                  <c:v>2.0360707544268686</c:v>
                </c:pt>
                <c:pt idx="2305">
                  <c:v>2.0611143266453253</c:v>
                </c:pt>
                <c:pt idx="2306">
                  <c:v>2.1356317472840676</c:v>
                </c:pt>
                <c:pt idx="2307">
                  <c:v>2.2111027557757743</c:v>
                </c:pt>
                <c:pt idx="2308">
                  <c:v>2.2903454216908434</c:v>
                </c:pt>
                <c:pt idx="2309">
                  <c:v>2.2516185031922142</c:v>
                </c:pt>
                <c:pt idx="2310">
                  <c:v>2.3202673430802498</c:v>
                </c:pt>
                <c:pt idx="2311">
                  <c:v>2.3389889254766514</c:v>
                </c:pt>
                <c:pt idx="2312">
                  <c:v>2.3742970741613685</c:v>
                </c:pt>
                <c:pt idx="2313">
                  <c:v>2.3246782167920022</c:v>
                </c:pt>
                <c:pt idx="2314">
                  <c:v>2.3192583399977038</c:v>
                </c:pt>
                <c:pt idx="2315">
                  <c:v>2.2283819130510873</c:v>
                </c:pt>
                <c:pt idx="2316">
                  <c:v>2.3026691406851865</c:v>
                </c:pt>
                <c:pt idx="2317">
                  <c:v>2.2911429447244114</c:v>
                </c:pt>
                <c:pt idx="2318">
                  <c:v>2.285197637331243</c:v>
                </c:pt>
                <c:pt idx="2319">
                  <c:v>2.3035226883861086</c:v>
                </c:pt>
                <c:pt idx="2320">
                  <c:v>2.3099360797855373</c:v>
                </c:pt>
                <c:pt idx="2321">
                  <c:v>2.3006606078363432</c:v>
                </c:pt>
                <c:pt idx="2322">
                  <c:v>2.2830660556825877</c:v>
                </c:pt>
                <c:pt idx="2323">
                  <c:v>2.2808774241246388</c:v>
                </c:pt>
                <c:pt idx="2324">
                  <c:v>2.2561564339113258</c:v>
                </c:pt>
                <c:pt idx="2325">
                  <c:v>2.2326642355438797</c:v>
                </c:pt>
                <c:pt idx="2326">
                  <c:v>2.3087941951392494</c:v>
                </c:pt>
                <c:pt idx="2327">
                  <c:v>2.2363085006498644</c:v>
                </c:pt>
                <c:pt idx="2328">
                  <c:v>2.1697856995452738</c:v>
                </c:pt>
                <c:pt idx="2329">
                  <c:v>2.1522231751845045</c:v>
                </c:pt>
                <c:pt idx="2330">
                  <c:v>2.1887753932388914</c:v>
                </c:pt>
                <c:pt idx="2331">
                  <c:v>2.1787529844622409</c:v>
                </c:pt>
                <c:pt idx="2332">
                  <c:v>2.1822922682421884</c:v>
                </c:pt>
                <c:pt idx="2333">
                  <c:v>2.2267511811261098</c:v>
                </c:pt>
                <c:pt idx="2334">
                  <c:v>2.1485560176447662</c:v>
                </c:pt>
                <c:pt idx="2335">
                  <c:v>2.1602166454230729</c:v>
                </c:pt>
                <c:pt idx="2336">
                  <c:v>2.0664729008225002</c:v>
                </c:pt>
                <c:pt idx="2337">
                  <c:v>2.1055991164994912</c:v>
                </c:pt>
                <c:pt idx="2338">
                  <c:v>2.1117804348276077</c:v>
                </c:pt>
                <c:pt idx="2339">
                  <c:v>2.1530408001232453</c:v>
                </c:pt>
                <c:pt idx="2340">
                  <c:v>2.1307671644348929</c:v>
                </c:pt>
                <c:pt idx="2341">
                  <c:v>2.1350349143947116</c:v>
                </c:pt>
                <c:pt idx="2342">
                  <c:v>2.0939264040777394</c:v>
                </c:pt>
                <c:pt idx="2343">
                  <c:v>2.1344136145798744</c:v>
                </c:pt>
                <c:pt idx="2344">
                  <c:v>2.1727488270770605</c:v>
                </c:pt>
                <c:pt idx="2345">
                  <c:v>2.1816872130667098</c:v>
                </c:pt>
                <c:pt idx="2346">
                  <c:v>2.17202443129481</c:v>
                </c:pt>
                <c:pt idx="2347">
                  <c:v>2.2470828222878967</c:v>
                </c:pt>
                <c:pt idx="2348">
                  <c:v>2.2775133722186052</c:v>
                </c:pt>
                <c:pt idx="2349">
                  <c:v>2.2432267196390305</c:v>
                </c:pt>
                <c:pt idx="2350">
                  <c:v>2.2321135205226574</c:v>
                </c:pt>
                <c:pt idx="2351">
                  <c:v>2.2271395264373175</c:v>
                </c:pt>
                <c:pt idx="2352">
                  <c:v>2.1969714120989243</c:v>
                </c:pt>
                <c:pt idx="2353">
                  <c:v>2.1734451842275733</c:v>
                </c:pt>
                <c:pt idx="2354">
                  <c:v>2.2338310880443846</c:v>
                </c:pt>
                <c:pt idx="2355">
                  <c:v>2.2308939065550724</c:v>
                </c:pt>
                <c:pt idx="2356">
                  <c:v>2.1167059765417533</c:v>
                </c:pt>
                <c:pt idx="2357">
                  <c:v>2.1523633514302882</c:v>
                </c:pt>
                <c:pt idx="2358">
                  <c:v>2.1373884467009772</c:v>
                </c:pt>
                <c:pt idx="2359">
                  <c:v>2.1537716690480093</c:v>
                </c:pt>
                <c:pt idx="2360">
                  <c:v>2.1282982997015694</c:v>
                </c:pt>
                <c:pt idx="2361">
                  <c:v>2.1251519763042945</c:v>
                </c:pt>
                <c:pt idx="2362">
                  <c:v>2.1204909357699311</c:v>
                </c:pt>
                <c:pt idx="2363">
                  <c:v>2.0777332351866593</c:v>
                </c:pt>
                <c:pt idx="2364">
                  <c:v>2.1877280635364169</c:v>
                </c:pt>
                <c:pt idx="2365">
                  <c:v>2.1599105632209237</c:v>
                </c:pt>
                <c:pt idx="2366">
                  <c:v>2.1408661062757921</c:v>
                </c:pt>
                <c:pt idx="2367">
                  <c:v>2.0787919305613802</c:v>
                </c:pt>
                <c:pt idx="2368">
                  <c:v>2.0976771114253623</c:v>
                </c:pt>
                <c:pt idx="2369">
                  <c:v>2.0588363843511845</c:v>
                </c:pt>
                <c:pt idx="2370">
                  <c:v>2.0781227325122207</c:v>
                </c:pt>
                <c:pt idx="2371">
                  <c:v>2.0283433827887465</c:v>
                </c:pt>
                <c:pt idx="2372">
                  <c:v>2.0053527685716004</c:v>
                </c:pt>
                <c:pt idx="2373">
                  <c:v>1.9649765154764789</c:v>
                </c:pt>
                <c:pt idx="2374">
                  <c:v>1.8938844046353571</c:v>
                </c:pt>
                <c:pt idx="2375">
                  <c:v>1.91704825192012</c:v>
                </c:pt>
                <c:pt idx="2376">
                  <c:v>1.8441943800914116</c:v>
                </c:pt>
                <c:pt idx="2377">
                  <c:v>1.7744244481414408</c:v>
                </c:pt>
                <c:pt idx="2378">
                  <c:v>1.7093358947561843</c:v>
                </c:pt>
                <c:pt idx="2379">
                  <c:v>1.7504482727304138</c:v>
                </c:pt>
                <c:pt idx="2380">
                  <c:v>1.7704218323396297</c:v>
                </c:pt>
                <c:pt idx="2381">
                  <c:v>1.6884168327634392</c:v>
                </c:pt>
                <c:pt idx="2382">
                  <c:v>1.6943988213585428</c:v>
                </c:pt>
                <c:pt idx="2383">
                  <c:v>1.6962376014491489</c:v>
                </c:pt>
                <c:pt idx="2384">
                  <c:v>1.6270352943774158</c:v>
                </c:pt>
                <c:pt idx="2385">
                  <c:v>1.6477496593441943</c:v>
                </c:pt>
                <c:pt idx="2386">
                  <c:v>1.5657744610166304</c:v>
                </c:pt>
                <c:pt idx="2387">
                  <c:v>1.5536656905492674</c:v>
                </c:pt>
                <c:pt idx="2388">
                  <c:v>1.5761074685887018</c:v>
                </c:pt>
                <c:pt idx="2389">
                  <c:v>1.5601556603206332</c:v>
                </c:pt>
                <c:pt idx="2390">
                  <c:v>1.5479340856458721</c:v>
                </c:pt>
                <c:pt idx="2391">
                  <c:v>1.5657158190862328</c:v>
                </c:pt>
                <c:pt idx="2392">
                  <c:v>1.5691458581141864</c:v>
                </c:pt>
                <c:pt idx="2393">
                  <c:v>1.5963987868546208</c:v>
                </c:pt>
                <c:pt idx="2394">
                  <c:v>1.5179745262778566</c:v>
                </c:pt>
                <c:pt idx="2395">
                  <c:v>1.5428944928211921</c:v>
                </c:pt>
                <c:pt idx="2396">
                  <c:v>1.5753483303572955</c:v>
                </c:pt>
                <c:pt idx="2397">
                  <c:v>1.5690940026925095</c:v>
                </c:pt>
                <c:pt idx="2398">
                  <c:v>1.4505740746851299</c:v>
                </c:pt>
                <c:pt idx="2399">
                  <c:v>1.4851938815524623</c:v>
                </c:pt>
                <c:pt idx="2400">
                  <c:v>1.3743727265463883</c:v>
                </c:pt>
                <c:pt idx="2401">
                  <c:v>1.4113961353195745</c:v>
                </c:pt>
                <c:pt idx="2402">
                  <c:v>1.4482920388682989</c:v>
                </c:pt>
                <c:pt idx="2403">
                  <c:v>1.4928601750290116</c:v>
                </c:pt>
                <c:pt idx="2404">
                  <c:v>1.4830683516066234</c:v>
                </c:pt>
                <c:pt idx="2405">
                  <c:v>1.4129919467700967</c:v>
                </c:pt>
                <c:pt idx="2406">
                  <c:v>1.447789003242937</c:v>
                </c:pt>
                <c:pt idx="2407">
                  <c:v>1.388004493447049</c:v>
                </c:pt>
                <c:pt idx="2408">
                  <c:v>1.4491731020445606</c:v>
                </c:pt>
                <c:pt idx="2409">
                  <c:v>1.3845297449226237</c:v>
                </c:pt>
                <c:pt idx="2410">
                  <c:v>1.239947272198648</c:v>
                </c:pt>
                <c:pt idx="2411">
                  <c:v>1.3147604501666101</c:v>
                </c:pt>
                <c:pt idx="2412">
                  <c:v>1.3891806593702467</c:v>
                </c:pt>
                <c:pt idx="2413">
                  <c:v>1.4974621059500599</c:v>
                </c:pt>
                <c:pt idx="2414">
                  <c:v>1.6321325771245687</c:v>
                </c:pt>
                <c:pt idx="2415">
                  <c:v>1.4966298227839341</c:v>
                </c:pt>
                <c:pt idx="2416">
                  <c:v>1.6961713490031158</c:v>
                </c:pt>
                <c:pt idx="2417">
                  <c:v>2.0003580946638095</c:v>
                </c:pt>
                <c:pt idx="2418">
                  <c:v>1.1699403106904707</c:v>
                </c:pt>
              </c:numCache>
            </c:numRef>
          </c:val>
          <c:smooth val="0"/>
          <c:extLst>
            <c:ext xmlns:c16="http://schemas.microsoft.com/office/drawing/2014/chart" uri="{C3380CC4-5D6E-409C-BE32-E72D297353CC}">
              <c16:uniqueId val="{00000002-E215-044C-B3CE-16D2B7E29BDB}"/>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Preparation'!$J$2:$J$2420</c:f>
              <c:numCache>
                <c:formatCode>#,##0.00</c:formatCode>
                <c:ptCount val="2419"/>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1</c:v>
                </c:pt>
                <c:pt idx="2221">
                  <c:v>1</c:v>
                </c:pt>
                <c:pt idx="2222">
                  <c:v>1</c:v>
                </c:pt>
                <c:pt idx="2223">
                  <c:v>1</c:v>
                </c:pt>
                <c:pt idx="2224">
                  <c:v>1</c:v>
                </c:pt>
                <c:pt idx="2225">
                  <c:v>1</c:v>
                </c:pt>
                <c:pt idx="2226">
                  <c:v>1</c:v>
                </c:pt>
                <c:pt idx="2227">
                  <c:v>1</c:v>
                </c:pt>
                <c:pt idx="2228">
                  <c:v>1</c:v>
                </c:pt>
                <c:pt idx="2229">
                  <c:v>1</c:v>
                </c:pt>
                <c:pt idx="2230">
                  <c:v>1</c:v>
                </c:pt>
                <c:pt idx="2231">
                  <c:v>1</c:v>
                </c:pt>
                <c:pt idx="2232">
                  <c:v>1</c:v>
                </c:pt>
                <c:pt idx="2233">
                  <c:v>1</c:v>
                </c:pt>
                <c:pt idx="2234">
                  <c:v>1</c:v>
                </c:pt>
                <c:pt idx="2235">
                  <c:v>1</c:v>
                </c:pt>
                <c:pt idx="2236">
                  <c:v>1</c:v>
                </c:pt>
                <c:pt idx="2237">
                  <c:v>1</c:v>
                </c:pt>
                <c:pt idx="2238">
                  <c:v>1</c:v>
                </c:pt>
                <c:pt idx="2239">
                  <c:v>1</c:v>
                </c:pt>
                <c:pt idx="2240">
                  <c:v>1</c:v>
                </c:pt>
                <c:pt idx="2241">
                  <c:v>1</c:v>
                </c:pt>
                <c:pt idx="2242">
                  <c:v>1</c:v>
                </c:pt>
                <c:pt idx="2243">
                  <c:v>1</c:v>
                </c:pt>
                <c:pt idx="2244">
                  <c:v>1</c:v>
                </c:pt>
                <c:pt idx="2245">
                  <c:v>1</c:v>
                </c:pt>
                <c:pt idx="2246">
                  <c:v>1</c:v>
                </c:pt>
                <c:pt idx="2247">
                  <c:v>1</c:v>
                </c:pt>
                <c:pt idx="2248">
                  <c:v>1</c:v>
                </c:pt>
                <c:pt idx="2249">
                  <c:v>1</c:v>
                </c:pt>
                <c:pt idx="2250">
                  <c:v>1</c:v>
                </c:pt>
                <c:pt idx="2251">
                  <c:v>1</c:v>
                </c:pt>
                <c:pt idx="2252">
                  <c:v>1</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numCache>
            </c:numRef>
          </c:val>
          <c:smooth val="0"/>
          <c:extLst>
            <c:ext xmlns:c16="http://schemas.microsoft.com/office/drawing/2014/chart" uri="{C3380CC4-5D6E-409C-BE32-E72D297353CC}">
              <c16:uniqueId val="{00000003-E215-044C-B3CE-16D2B7E29BDB}"/>
            </c:ext>
          </c:extLst>
        </c:ser>
        <c:dLbls>
          <c:showLegendKey val="0"/>
          <c:showVal val="0"/>
          <c:showCatName val="0"/>
          <c:showSerName val="0"/>
          <c:showPercent val="0"/>
          <c:showBubbleSize val="0"/>
        </c:dLbls>
        <c:marker val="1"/>
        <c:smooth val="0"/>
        <c:axId val="575824816"/>
        <c:axId val="575697696"/>
      </c:lineChart>
      <c:catAx>
        <c:axId val="5667646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13678256"/>
        <c:crosses val="autoZero"/>
        <c:auto val="1"/>
        <c:lblAlgn val="ctr"/>
        <c:lblOffset val="100"/>
        <c:noMultiLvlLbl val="0"/>
      </c:catAx>
      <c:valAx>
        <c:axId val="5136782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66764688"/>
        <c:crosses val="autoZero"/>
        <c:crossBetween val="between"/>
      </c:valAx>
      <c:valAx>
        <c:axId val="57569769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75824816"/>
        <c:crosses val="max"/>
        <c:crossBetween val="between"/>
      </c:valAx>
      <c:catAx>
        <c:axId val="575824816"/>
        <c:scaling>
          <c:orientation val="minMax"/>
        </c:scaling>
        <c:delete val="1"/>
        <c:axPos val="b"/>
        <c:majorTickMark val="out"/>
        <c:minorTickMark val="none"/>
        <c:tickLblPos val="nextTo"/>
        <c:crossAx val="57569769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Rolling </a:t>
            </a:r>
            <a:r>
              <a:rPr lang="en-US" b="1" dirty="0" err="1"/>
              <a:t>Stdev</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Stdev'!$C$2:$C$2453</c:f>
              <c:numCache>
                <c:formatCode>#,##0.00</c:formatCode>
                <c:ptCount val="2452"/>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FC66-2144-AB8E-B2E86AA4D44E}"/>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Stdev'!$D$2:$D$2453</c:f>
              <c:numCache>
                <c:formatCode>#,##0.00</c:formatCode>
                <c:ptCount val="2452"/>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FC66-2144-AB8E-B2E86AA4D44E}"/>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Stdev'!$E$2:$E$2453</c:f>
              <c:numCache>
                <c:formatCode>#,##0.00</c:formatCode>
                <c:ptCount val="2452"/>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FC66-2144-AB8E-B2E86AA4D44E}"/>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Stdev'!$F$2:$F$2453</c:f>
              <c:numCache>
                <c:formatCode>#,##0.00</c:formatCode>
                <c:ptCount val="2452"/>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FC66-2144-AB8E-B2E86AA4D44E}"/>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Stdev'!$G$2:$G$2453</c:f>
              <c:numCache>
                <c:formatCode>#,##0.00</c:formatCode>
                <c:ptCount val="2452"/>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FC66-2144-AB8E-B2E86AA4D44E}"/>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5-FC66-2144-AB8E-B2E86AA4D44E}"/>
            </c:ext>
          </c:extLst>
        </c:ser>
        <c:dLbls>
          <c:showLegendKey val="0"/>
          <c:showVal val="0"/>
          <c:showCatName val="0"/>
          <c:showSerName val="0"/>
          <c:showPercent val="0"/>
          <c:showBubbleSize val="0"/>
        </c:dLbls>
        <c:marker val="1"/>
        <c:smooth val="0"/>
        <c:axId val="1411355503"/>
        <c:axId val="2043849983"/>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FC66-2144-AB8E-B2E86AA4D44E}"/>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FC66-2144-AB8E-B2E86AA4D44E}"/>
            </c:ext>
          </c:extLst>
        </c:ser>
        <c:dLbls>
          <c:showLegendKey val="0"/>
          <c:showVal val="0"/>
          <c:showCatName val="0"/>
          <c:showSerName val="0"/>
          <c:showPercent val="0"/>
          <c:showBubbleSize val="0"/>
        </c:dLbls>
        <c:marker val="1"/>
        <c:smooth val="0"/>
        <c:axId val="1389891023"/>
        <c:axId val="1414370351"/>
      </c:lineChart>
      <c:catAx>
        <c:axId val="1411355503"/>
        <c:scaling>
          <c:orientation val="minMax"/>
        </c:scaling>
        <c:delete val="0"/>
        <c:axPos val="b"/>
        <c:numFmt formatCode="m/d/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43849983"/>
        <c:crosses val="autoZero"/>
        <c:auto val="0"/>
        <c:lblAlgn val="ctr"/>
        <c:lblOffset val="100"/>
        <c:noMultiLvlLbl val="0"/>
      </c:catAx>
      <c:valAx>
        <c:axId val="20438499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11355503"/>
        <c:crosses val="autoZero"/>
        <c:crossBetween val="between"/>
      </c:valAx>
      <c:valAx>
        <c:axId val="141437035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89891023"/>
        <c:crosses val="max"/>
        <c:crossBetween val="between"/>
      </c:valAx>
      <c:dateAx>
        <c:axId val="1389891023"/>
        <c:scaling>
          <c:orientation val="minMax"/>
        </c:scaling>
        <c:delete val="1"/>
        <c:axPos val="b"/>
        <c:numFmt formatCode="m/d/yy\ h:mm" sourceLinked="1"/>
        <c:majorTickMark val="out"/>
        <c:minorTickMark val="none"/>
        <c:tickLblPos val="nextTo"/>
        <c:crossAx val="1414370351"/>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Rolling</a:t>
            </a:r>
            <a:r>
              <a:rPr lang="en-US" baseline="0"/>
              <a:t> Mean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29A8-CF42-9633-B19AC805DF98}"/>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29A8-CF42-9633-B19AC805DF98}"/>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29A8-CF42-9633-B19AC805DF98}"/>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29A8-CF42-9633-B19AC805DF98}"/>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29A8-CF42-9633-B19AC805DF98}"/>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29A8-CF42-9633-B19AC805DF98}"/>
            </c:ext>
          </c:extLst>
        </c:ser>
        <c:dLbls>
          <c:showLegendKey val="0"/>
          <c:showVal val="0"/>
          <c:showCatName val="0"/>
          <c:showSerName val="0"/>
          <c:showPercent val="0"/>
          <c:showBubbleSize val="0"/>
        </c:dLbls>
        <c:marker val="1"/>
        <c:smooth val="0"/>
        <c:axId val="2091304751"/>
        <c:axId val="2043863151"/>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29A8-CF42-9633-B19AC805DF98}"/>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29A8-CF42-9633-B19AC805DF98}"/>
            </c:ext>
          </c:extLst>
        </c:ser>
        <c:dLbls>
          <c:showLegendKey val="0"/>
          <c:showVal val="0"/>
          <c:showCatName val="0"/>
          <c:showSerName val="0"/>
          <c:showPercent val="0"/>
          <c:showBubbleSize val="0"/>
        </c:dLbls>
        <c:marker val="1"/>
        <c:smooth val="0"/>
        <c:axId val="2065883247"/>
        <c:axId val="2065581919"/>
      </c:lineChart>
      <c:catAx>
        <c:axId val="2091304751"/>
        <c:scaling>
          <c:orientation val="minMax"/>
        </c:scaling>
        <c:delete val="0"/>
        <c:axPos val="b"/>
        <c:numFmt formatCode="m/d/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43863151"/>
        <c:crosses val="autoZero"/>
        <c:auto val="0"/>
        <c:lblAlgn val="ctr"/>
        <c:lblOffset val="100"/>
        <c:noMultiLvlLbl val="0"/>
      </c:catAx>
      <c:valAx>
        <c:axId val="204386315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91304751"/>
        <c:crosses val="autoZero"/>
        <c:crossBetween val="between"/>
      </c:valAx>
      <c:valAx>
        <c:axId val="2065581919"/>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65883247"/>
        <c:crosses val="max"/>
        <c:crossBetween val="between"/>
      </c:valAx>
      <c:dateAx>
        <c:axId val="2065883247"/>
        <c:scaling>
          <c:orientation val="minMax"/>
        </c:scaling>
        <c:delete val="1"/>
        <c:axPos val="b"/>
        <c:numFmt formatCode="m/d/yy\ h:mm" sourceLinked="1"/>
        <c:majorTickMark val="out"/>
        <c:minorTickMark val="none"/>
        <c:tickLblPos val="nextTo"/>
        <c:crossAx val="2065581919"/>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t>Correlation Strength associated with Pump Failure (Raw)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'Inferential Statistics'!$B$15:$H$15</c:f>
              <c:strCache>
                <c:ptCount val="7"/>
                <c:pt idx="0">
                  <c:v>Volumetric Flow Meter 1</c:v>
                </c:pt>
                <c:pt idx="1">
                  <c:v>Volumetric Flow Meter 2</c:v>
                </c:pt>
                <c:pt idx="2">
                  <c:v>Pump Speed (RPM)</c:v>
                </c:pt>
                <c:pt idx="3">
                  <c:v>Pump Torque </c:v>
                </c:pt>
                <c:pt idx="4">
                  <c:v>Ambient Temperature</c:v>
                </c:pt>
                <c:pt idx="5">
                  <c:v>Pump Efficiency</c:v>
                </c:pt>
                <c:pt idx="6">
                  <c:v>Horse Power</c:v>
                </c:pt>
              </c:strCache>
            </c:strRef>
          </c:cat>
          <c:val>
            <c:numRef>
              <c:f>'Inferential Statistics'!$B$23:$H$23</c:f>
              <c:numCache>
                <c:formatCode>General</c:formatCode>
                <c:ptCount val="7"/>
                <c:pt idx="0">
                  <c:v>-0.10248792792254234</c:v>
                </c:pt>
                <c:pt idx="1">
                  <c:v>-0.11211257847446812</c:v>
                </c:pt>
                <c:pt idx="2">
                  <c:v>0.26001285258420193</c:v>
                </c:pt>
                <c:pt idx="3">
                  <c:v>0.23317535657717167</c:v>
                </c:pt>
                <c:pt idx="4">
                  <c:v>0.20801103648864624</c:v>
                </c:pt>
                <c:pt idx="5">
                  <c:v>-0.10268235109678094</c:v>
                </c:pt>
                <c:pt idx="6">
                  <c:v>0.42183658455829925</c:v>
                </c:pt>
              </c:numCache>
            </c:numRef>
          </c:val>
          <c:extLst>
            <c:ext xmlns:c16="http://schemas.microsoft.com/office/drawing/2014/chart" uri="{C3380CC4-5D6E-409C-BE32-E72D297353CC}">
              <c16:uniqueId val="{00000000-741A-524F-A5D7-62752ADAD803}"/>
            </c:ext>
          </c:extLst>
        </c:ser>
        <c:dLbls>
          <c:showLegendKey val="0"/>
          <c:showVal val="0"/>
          <c:showCatName val="0"/>
          <c:showSerName val="0"/>
          <c:showPercent val="0"/>
          <c:showBubbleSize val="0"/>
        </c:dLbls>
        <c:gapWidth val="219"/>
        <c:overlap val="-27"/>
        <c:axId val="612256496"/>
        <c:axId val="612258144"/>
      </c:barChart>
      <c:catAx>
        <c:axId val="61225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12258144"/>
        <c:crosses val="autoZero"/>
        <c:auto val="1"/>
        <c:lblAlgn val="ctr"/>
        <c:lblOffset val="100"/>
        <c:noMultiLvlLbl val="0"/>
      </c:catAx>
      <c:valAx>
        <c:axId val="612258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12256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100" b="1" i="0" baseline="0">
                <a:effectLst/>
              </a:rPr>
              <a:t>Correlation Strength associated with Pump Failure (Rolling Mean)</a:t>
            </a:r>
            <a:endParaRPr lang="en-US" sz="11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'Inferential Statistics'!$N$15:$T$15</c:f>
              <c:strCache>
                <c:ptCount val="7"/>
                <c:pt idx="0">
                  <c:v>Volumetric Flow Meter 1</c:v>
                </c:pt>
                <c:pt idx="1">
                  <c:v>Volumetric Flow Meter 2</c:v>
                </c:pt>
                <c:pt idx="2">
                  <c:v>Pump Speed (RPM)</c:v>
                </c:pt>
                <c:pt idx="3">
                  <c:v>Pump Torque </c:v>
                </c:pt>
                <c:pt idx="4">
                  <c:v>Ambient Temperature</c:v>
                </c:pt>
                <c:pt idx="5">
                  <c:v>Horse Power</c:v>
                </c:pt>
                <c:pt idx="6">
                  <c:v>Pump Efficiency</c:v>
                </c:pt>
              </c:strCache>
            </c:strRef>
          </c:cat>
          <c:val>
            <c:numRef>
              <c:f>'Inferential Statistics'!$N$23:$T$23</c:f>
              <c:numCache>
                <c:formatCode>General</c:formatCode>
                <c:ptCount val="7"/>
                <c:pt idx="0">
                  <c:v>-0.69244309318419739</c:v>
                </c:pt>
                <c:pt idx="1">
                  <c:v>-0.69773116823026105</c:v>
                </c:pt>
                <c:pt idx="2">
                  <c:v>-0.18417032717917944</c:v>
                </c:pt>
                <c:pt idx="3">
                  <c:v>-0.21602721504457051</c:v>
                </c:pt>
                <c:pt idx="4">
                  <c:v>-0.30265189651678887</c:v>
                </c:pt>
                <c:pt idx="5">
                  <c:v>0.2180319818536855</c:v>
                </c:pt>
                <c:pt idx="6">
                  <c:v>-0.69502775093101643</c:v>
                </c:pt>
              </c:numCache>
            </c:numRef>
          </c:val>
          <c:extLst>
            <c:ext xmlns:c16="http://schemas.microsoft.com/office/drawing/2014/chart" uri="{C3380CC4-5D6E-409C-BE32-E72D297353CC}">
              <c16:uniqueId val="{00000000-F79E-4445-9F02-32FDFF6FC879}"/>
            </c:ext>
          </c:extLst>
        </c:ser>
        <c:dLbls>
          <c:showLegendKey val="0"/>
          <c:showVal val="0"/>
          <c:showCatName val="0"/>
          <c:showSerName val="0"/>
          <c:showPercent val="0"/>
          <c:showBubbleSize val="0"/>
        </c:dLbls>
        <c:gapWidth val="219"/>
        <c:overlap val="-27"/>
        <c:axId val="478553136"/>
        <c:axId val="478559344"/>
      </c:barChart>
      <c:catAx>
        <c:axId val="47855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78559344"/>
        <c:crosses val="autoZero"/>
        <c:auto val="1"/>
        <c:lblAlgn val="ctr"/>
        <c:lblOffset val="100"/>
        <c:noMultiLvlLbl val="0"/>
      </c:catAx>
      <c:valAx>
        <c:axId val="47855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78553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100" b="1" i="0" baseline="0">
                <a:effectLst/>
              </a:rPr>
              <a:t>Correlation Strength associated with Pump Failure (Rolling Stdev)</a:t>
            </a:r>
            <a:endParaRPr lang="en-US" sz="1100" b="1">
              <a:effectLs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'Inferential Statistics'!$X$15:$AD$15</c:f>
              <c:strCache>
                <c:ptCount val="7"/>
                <c:pt idx="0">
                  <c:v>Volumetric Flow Meter 1</c:v>
                </c:pt>
                <c:pt idx="1">
                  <c:v>Volumetric Flow Meter 2</c:v>
                </c:pt>
                <c:pt idx="2">
                  <c:v>Pump Speed (RPM)</c:v>
                </c:pt>
                <c:pt idx="3">
                  <c:v>Pump Torque </c:v>
                </c:pt>
                <c:pt idx="4">
                  <c:v>Ambient Temperature</c:v>
                </c:pt>
                <c:pt idx="5">
                  <c:v>Horse Power</c:v>
                </c:pt>
                <c:pt idx="6">
                  <c:v>Pump Efficiency</c:v>
                </c:pt>
              </c:strCache>
            </c:strRef>
          </c:cat>
          <c:val>
            <c:numRef>
              <c:f>'Inferential Statistics'!$X$23:$AD$23</c:f>
              <c:numCache>
                <c:formatCode>General</c:formatCode>
                <c:ptCount val="7"/>
                <c:pt idx="0">
                  <c:v>0.64488041602710289</c:v>
                </c:pt>
                <c:pt idx="1">
                  <c:v>0.62592087058373946</c:v>
                </c:pt>
                <c:pt idx="2">
                  <c:v>0.62455590762221425</c:v>
                </c:pt>
                <c:pt idx="3">
                  <c:v>0.59726041395457108</c:v>
                </c:pt>
                <c:pt idx="4">
                  <c:v>0.60005043132418734</c:v>
                </c:pt>
                <c:pt idx="5">
                  <c:v>0.69010189460739213</c:v>
                </c:pt>
                <c:pt idx="6">
                  <c:v>0.64355468682792749</c:v>
                </c:pt>
              </c:numCache>
            </c:numRef>
          </c:val>
          <c:extLst>
            <c:ext xmlns:c16="http://schemas.microsoft.com/office/drawing/2014/chart" uri="{C3380CC4-5D6E-409C-BE32-E72D297353CC}">
              <c16:uniqueId val="{00000000-F907-604E-AFC8-7A8BBFA27DC6}"/>
            </c:ext>
          </c:extLst>
        </c:ser>
        <c:dLbls>
          <c:showLegendKey val="0"/>
          <c:showVal val="0"/>
          <c:showCatName val="0"/>
          <c:showSerName val="0"/>
          <c:showPercent val="0"/>
          <c:showBubbleSize val="0"/>
        </c:dLbls>
        <c:gapWidth val="219"/>
        <c:overlap val="-27"/>
        <c:axId val="553151632"/>
        <c:axId val="478332560"/>
      </c:barChart>
      <c:catAx>
        <c:axId val="5531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78332560"/>
        <c:crosses val="autoZero"/>
        <c:auto val="1"/>
        <c:lblAlgn val="ctr"/>
        <c:lblOffset val="100"/>
        <c:noMultiLvlLbl val="0"/>
      </c:catAx>
      <c:valAx>
        <c:axId val="478332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53151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Coefficient Ranking</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('Data Preparation'!$O$3:$O$8,'Data Preparation'!$O$10)</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strRef>
          </c:cat>
          <c:val>
            <c:numRef>
              <c:f>('Data Preparation'!$P$3:$P$8,'Data Preparation'!$P$10)</c:f>
              <c:numCache>
                <c:formatCode>General</c:formatCode>
                <c:ptCount val="7"/>
                <c:pt idx="0">
                  <c:v>0.76484538773206445</c:v>
                </c:pt>
                <c:pt idx="1">
                  <c:v>0.34236588972424131</c:v>
                </c:pt>
                <c:pt idx="2">
                  <c:v>5.0933943927024217E-2</c:v>
                </c:pt>
                <c:pt idx="3">
                  <c:v>1.8206887296729E-2</c:v>
                </c:pt>
                <c:pt idx="4">
                  <c:v>-1.7867336051636543E-2</c:v>
                </c:pt>
                <c:pt idx="5">
                  <c:v>-1.8901994708885334E-2</c:v>
                </c:pt>
                <c:pt idx="6">
                  <c:v>-0.61136432959094578</c:v>
                </c:pt>
              </c:numCache>
            </c:numRef>
          </c:val>
          <c:extLst>
            <c:ext xmlns:c16="http://schemas.microsoft.com/office/drawing/2014/chart" uri="{C3380CC4-5D6E-409C-BE32-E72D297353CC}">
              <c16:uniqueId val="{00000000-A555-334B-909B-6A1C5DD35FF5}"/>
            </c:ext>
          </c:extLst>
        </c:ser>
        <c:dLbls>
          <c:showLegendKey val="0"/>
          <c:showVal val="0"/>
          <c:showCatName val="0"/>
          <c:showSerName val="0"/>
          <c:showPercent val="0"/>
          <c:showBubbleSize val="0"/>
        </c:dLbls>
        <c:gapWidth val="219"/>
        <c:overlap val="-27"/>
        <c:axId val="549440816"/>
        <c:axId val="568437664"/>
      </c:barChart>
      <c:catAx>
        <c:axId val="54944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68437664"/>
        <c:crosses val="autoZero"/>
        <c:auto val="1"/>
        <c:lblAlgn val="ctr"/>
        <c:lblOffset val="100"/>
        <c:noMultiLvlLbl val="0"/>
      </c:catAx>
      <c:valAx>
        <c:axId val="568437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4944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Stdev'!$L$2:$L$53</cx:f>
        <cx:lvl ptCount="52" formatCode="#,##0.00">
          <cx:pt idx="0">3.6859447236423835</cx:pt>
          <cx:pt idx="1">3.6262514922516709</cx:pt>
          <cx:pt idx="2">3.549750922134594</cx:pt>
          <cx:pt idx="3">3.6957160039171288</cx:pt>
          <cx:pt idx="4">3.7049840460667567</cx:pt>
          <cx:pt idx="5">3.8056543533893437</cx:pt>
          <cx:pt idx="6">3.8042768430873397</cx:pt>
          <cx:pt idx="7">3.7540697303366497</cx:pt>
          <cx:pt idx="8">3.6815697551545816</cx:pt>
          <cx:pt idx="9">3.7168944675304707</cx:pt>
          <cx:pt idx="10">3.7393320443537825</cx:pt>
          <cx:pt idx="11">3.6925906552346737</cx:pt>
          <cx:pt idx="12">3.7510804726963243</cx:pt>
          <cx:pt idx="13">3.6521676133307563</cx:pt>
          <cx:pt idx="14">3.6787869065016907</cx:pt>
          <cx:pt idx="15">3.6275002633934488</cx:pt>
          <cx:pt idx="16">3.6352075309538314</cx:pt>
          <cx:pt idx="17">3.6307562462302854</cx:pt>
          <cx:pt idx="18">3.6082160396109528</cx:pt>
          <cx:pt idx="19">3.6289000423325772</cx:pt>
          <cx:pt idx="20">3.6305926972511435</cx:pt>
          <cx:pt idx="21">3.3859207477944353</cx:pt>
          <cx:pt idx="22">3.3891540327154308</cx:pt>
          <cx:pt idx="23">7.592318478900749</cx:pt>
          <cx:pt idx="24">10.125905896752407</cx:pt>
          <cx:pt idx="25">12.025120182447221</cx:pt>
          <cx:pt idx="26">13.539455433963202</cx:pt>
          <cx:pt idx="27">14.813072857151017</cx:pt>
          <cx:pt idx="28">15.803068652972888</cx:pt>
          <cx:pt idx="29">16.708645170936975</cx:pt>
          <cx:pt idx="30">17.500400376372333</cx:pt>
          <cx:pt idx="31">18.062269778193155</cx:pt>
          <cx:pt idx="32">18.498970648592074</cx:pt>
          <cx:pt idx="33">18.653300789533933</cx:pt>
          <cx:pt idx="34">18.687649375868599</cx:pt>
          <cx:pt idx="35">18.619695245478177</cx:pt>
          <cx:pt idx="36">18.576639108695428</cx:pt>
          <cx:pt idx="37">18.597607870523216</cx:pt>
          <cx:pt idx="38">18.548949023733325</cx:pt>
          <cx:pt idx="39">18.68809665099101</cx:pt>
          <cx:pt idx="40">18.874144401708694</cx:pt>
          <cx:pt idx="41">19.051476489678734</cx:pt>
          <cx:pt idx="42">19.370010251066898</cx:pt>
          <cx:pt idx="43">19.582697233004964</cx:pt>
          <cx:pt idx="44">19.879510936073636</cx:pt>
          <cx:pt idx="45">20.068964330785604</cx:pt>
          <cx:pt idx="46">20.235473563641342</cx:pt>
          <cx:pt idx="47">20.367988522109432</cx:pt>
          <cx:pt idx="48">20.595699096276579</cx:pt>
          <cx:pt idx="49">20.740150258824563</cx:pt>
          <cx:pt idx="50">20.960055850697721</cx:pt>
          <cx:pt idx="51">21.100652340517868</cx:pt>
        </cx:lvl>
      </cx:numDim>
    </cx:data>
    <cx:data id="1">
      <cx:numDim type="val">
        <cx:f>'DRT Rolling Stdev'!$M$2:$M$53</cx:f>
        <cx:lvl ptCount="52" formatCode="#,##0.00">
          <cx:pt idx="0">3.3233478481104313</cx:pt>
          <cx:pt idx="1">3.2450060836242858</cx:pt>
          <cx:pt idx="2">3.2750340175472923</cx:pt>
          <cx:pt idx="3">3.2154637140779134</cx:pt>
          <cx:pt idx="4">3.0898896308823858</cx:pt>
          <cx:pt idx="5">3.2022363772982083</cx:pt>
          <cx:pt idx="6">3.2256755329199129</cx:pt>
          <cx:pt idx="7">3.2884237218936136</cx:pt>
          <cx:pt idx="8">3.3174300397997123</cx:pt>
          <cx:pt idx="9">3.3679238974938768</cx:pt>
          <cx:pt idx="10">3.2687457786614802</cx:pt>
          <cx:pt idx="11">3.1541285478800205</cx:pt>
          <cx:pt idx="12">2.954604510944224</cx:pt>
          <cx:pt idx="13">3.0336049834153256</cx:pt>
          <cx:pt idx="14">2.8609749162242526</cx:pt>
          <cx:pt idx="15">2.8537981144714708</cx:pt>
          <cx:pt idx="16">2.8630175584913702</cx:pt>
          <cx:pt idx="17">2.8710314739023555</cx:pt>
          <cx:pt idx="18">2.8275439364656529</cx:pt>
          <cx:pt idx="19">2.8324586006044172</cx:pt>
          <cx:pt idx="20">2.9002193535749274</cx:pt>
          <cx:pt idx="21">2.9025030022656169</cx:pt>
          <cx:pt idx="22">2.8980953713791404</cx:pt>
          <cx:pt idx="23">7.4396718194829923</cx:pt>
          <cx:pt idx="24">10.020698285944512</cx:pt>
          <cx:pt idx="25">11.929076950734771</cx:pt>
          <cx:pt idx="26">13.289192934507895</cx:pt>
          <cx:pt idx="27">14.4487448287537</cx:pt>
          <cx:pt idx="28">15.354131455690373</cx:pt>
          <cx:pt idx="29">16.140814490408882</cx:pt>
          <cx:pt idx="30">16.697098808496335</cx:pt>
          <cx:pt idx="31">17.290679985697967</cx:pt>
          <cx:pt idx="32">17.789734961488332</cx:pt>
          <cx:pt idx="33">18.131687700006719</cx:pt>
          <cx:pt idx="34">18.258665462808572</cx:pt>
          <cx:pt idx="35">18.490391667646975</cx:pt>
          <cx:pt idx="36">18.586752175589517</cx:pt>
          <cx:pt idx="37">18.634483696729522</cx:pt>
          <cx:pt idx="38">18.557030442680606</cx:pt>
          <cx:pt idx="39">18.826168801010414</cx:pt>
          <cx:pt idx="40">19.058814342396303</cx:pt>
          <cx:pt idx="41">19.199724626856668</cx:pt>
          <cx:pt idx="42">19.423466033605351</cx:pt>
          <cx:pt idx="43">19.711591668151865</cx:pt>
          <cx:pt idx="44">19.818303118727073</cx:pt>
          <cx:pt idx="45">20.07091829076295</cx:pt>
          <cx:pt idx="46">20.264715637902682</cx:pt>
          <cx:pt idx="47">20.419601254733131</cx:pt>
          <cx:pt idx="48">20.62527909947001</cx:pt>
          <cx:pt idx="49">20.768136004549088</cx:pt>
          <cx:pt idx="50">21.035136727067801</cx:pt>
          <cx:pt idx="51">21.297591761220005</cx:pt>
        </cx:lvl>
      </cx:numDim>
    </cx:data>
    <cx:data id="2">
      <cx:numDim type="val">
        <cx:f>'DRT Rolling Stdev'!$N$2:$N$53</cx:f>
        <cx:lvl ptCount="52" formatCode="#,##0.00">
          <cx:pt idx="0">4.9597228324486684</cx:pt>
          <cx:pt idx="1">4.9785747856742812</cx:pt>
          <cx:pt idx="2">4.8953414401951525</cx:pt>
          <cx:pt idx="3">4.9452171250404264</cx:pt>
          <cx:pt idx="4">4.8457826194952558</cx:pt>
          <cx:pt idx="5">4.9304356199324664</cx:pt>
          <cx:pt idx="6">4.8258165886331028</cx:pt>
          <cx:pt idx="7">4.7773411544233602</cx:pt>
          <cx:pt idx="8">4.9251874344402182</cx:pt>
          <cx:pt idx="9">4.9874555279900159</cx:pt>
          <cx:pt idx="10">5.1523903614518192</cx:pt>
          <cx:pt idx="11">5.1417828653573814</cx:pt>
          <cx:pt idx="12">5.3170729135320389</cx:pt>
          <cx:pt idx="13">5.4810016703468385</cx:pt>
          <cx:pt idx="14">5.7300378125570282</cx:pt>
          <cx:pt idx="15">6.0114832640940428</cx:pt>
          <cx:pt idx="16">6.7654463539234495</cx:pt>
          <cx:pt idx="17">6.9725240733914271</cx:pt>
          <cx:pt idx="18">7.079596715574441</cx:pt>
          <cx:pt idx="19">7.4358559711030248</cx:pt>
          <cx:pt idx="20">7.4633972727287343</cx:pt>
          <cx:pt idx="21">7.5197823397211181</cx:pt>
          <cx:pt idx="22">7.5539439344965524</cx:pt>
          <cx:pt idx="23">21.554235256006294</cx:pt>
          <cx:pt idx="24">29.085466608189257</cx:pt>
          <cx:pt idx="25">34.607237964625703</cx:pt>
          <cx:pt idx="26">39.109689542259908</cx:pt>
          <cx:pt idx="27">42.84937532236895</cx:pt>
          <cx:pt idx="28">46.03866441035899</cx:pt>
          <cx:pt idx="29">48.776336829273667</cx:pt>
          <cx:pt idx="30">51.170674521980686</cx:pt>
          <cx:pt idx="31">53.087392706440347</cx:pt>
          <cx:pt idx="32">54.850853156118028</cx:pt>
          <cx:pt idx="33">56.083732556520026</cx:pt>
          <cx:pt idx="34">57.183672615468694</cx:pt>
          <cx:pt idx="35">58.19582479000109</cx:pt>
          <cx:pt idx="36">58.825369849504852</cx:pt>
          <cx:pt idx="37">59.309058058749272</cx:pt>
          <cx:pt idx="38">59.29920237489582</cx:pt>
          <cx:pt idx="39">58.951138933944229</cx:pt>
          <cx:pt idx="40">58.282861580596645</cx:pt>
          <cx:pt idx="41">58.041602202272955</cx:pt>
          <cx:pt idx="42">57.533038983810371</cx:pt>
          <cx:pt idx="43">56.787251685770002</cx:pt>
          <cx:pt idx="44">55.963463039757457</cx:pt>
          <cx:pt idx="45">55.177133777988345</cx:pt>
          <cx:pt idx="46">53.750049451995423</cx:pt>
          <cx:pt idx="47">52.755878901035189</cx:pt>
          <cx:pt idx="48">51.678003947076199</cx:pt>
          <cx:pt idx="49">50.215180651035119</cx:pt>
          <cx:pt idx="50">48.962112962443996</cx:pt>
          <cx:pt idx="51">47.295063045795246</cx:pt>
        </cx:lvl>
      </cx:numDim>
    </cx:data>
    <cx:data id="3">
      <cx:numDim type="val">
        <cx:f>'DRT Rolling Stdev'!$O$2:$O$53</cx:f>
        <cx:lvl ptCount="52" formatCode="#,##0.00">
          <cx:pt idx="0">9.2331860231412541</cx:pt>
          <cx:pt idx="1">9.2501009624810013</cx:pt>
          <cx:pt idx="2">9.0114231465644075</cx:pt>
          <cx:pt idx="3">8.9776862595388476</cx:pt>
          <cx:pt idx="4">8.9776862595388476</cx:pt>
          <cx:pt idx="5">9.2973856169540916</cx:pt>
          <cx:pt idx="6">9.2828478587024197</cx:pt>
          <cx:pt idx="7">8.9499887625948844</cx:pt>
          <cx:pt idx="8">8.7913881581424018</cx:pt>
          <cx:pt idx="9">8.4189168495442601</cx:pt>
          <cx:pt idx="10">8.3891692627780632</cx:pt>
          <cx:pt idx="11">8.4074406017089629</cx:pt>
          <cx:pt idx="12">8.2684833005790122</cx:pt>
          <cx:pt idx="13">8.143045830787079</cx:pt>
          <cx:pt idx="14">7.8198832927764128</cx:pt>
          <cx:pt idx="15">7.6282144157341172</cx:pt>
          <cx:pt idx="16">8.2101703119803879</cx:pt>
          <cx:pt idx="17">8.865599278938376</cx:pt>
          <cx:pt idx="18">9.3526688059132859</cx:pt>
          <cx:pt idx="19">9.302329457363534</cx:pt>
          <cx:pt idx="20">9.2828478587024179</cx:pt>
          <cx:pt idx="21">9.635900306283979</cx:pt>
          <cx:pt idx="22">10.611260555405876</cx:pt>
          <cx:pt idx="23">45.1796414328401</cx:pt>
          <cx:pt idx="24">62.013309657787538</cx:pt>
          <cx:pt idx="25">74.18483440146251</cx:pt>
          <cx:pt idx="26">83.916084247313989</cx:pt>
          <cx:pt idx="27">92.024116029628246</cx:pt>
          <cx:pt idx="28">98.960435609853462</cx:pt>
          <cx:pt idx="29">104.76179877588309</cx:pt>
          <cx:pt idx="30">109.848359427738</cx:pt>
          <cx:pt idx="31">114.04558475582846</cx:pt>
          <cx:pt idx="32">117.2801391305568</cx:pt>
          <cx:pt idx="33">120.14414713981711</cx:pt>
          <cx:pt idx="34">122.008050422159</cx:pt>
          <cx:pt idx="35">123.2671148733327</cx:pt>
          <cx:pt idx="36">124.28598833557918</cx:pt>
          <cx:pt idx="37">124.71141860725699</cx:pt>
          <cx:pt idx="38">124.7081420343322</cx:pt>
          <cx:pt idx="39">123.47762140770993</cx:pt>
          <cx:pt idx="40">122.00275105245707</cx:pt>
          <cx:pt idx="41">120.90021058517735</cx:pt>
          <cx:pt idx="42">119.85961136588759</cx:pt>
          <cx:pt idx="43">119.34548034241146</cx:pt>
          <cx:pt idx="44">117.41524700772491</cx:pt>
          <cx:pt idx="45">115.90071553734673</cx:pt>
          <cx:pt idx="46">113.66840258896241</cx:pt>
          <cx:pt idx="47">111.23840505248486</cx:pt>
          <cx:pt idx="48">109.7465209041941</cx:pt>
          <cx:pt idx="49">108.29910157660059</cx:pt>
          <cx:pt idx="50">107.511902575493</cx:pt>
          <cx:pt idx="51">104.92712851713124</cx:pt>
        </cx:lvl>
      </cx:numDim>
    </cx:data>
    <cx:data id="4">
      <cx:numDim type="val">
        <cx:f>'DRT Rolling Stdev'!$P$2:$P$53</cx:f>
        <cx:lvl ptCount="52" formatCode="#,##0.00">
          <cx:pt idx="0">1.943157757096813</cx:pt>
          <cx:pt idx="1">1.959650449712262</cx:pt>
          <cx:pt idx="2">1.9241358711314307</cx:pt>
          <cx:pt idx="3">1.8708286933869707</cx:pt>
          <cx:pt idx="4">1.9226418606016904</cx:pt>
          <cx:pt idx="5">1.9678449616530895</cx:pt>
          <cx:pt idx="6">1.9678449616530895</cx:pt>
          <cx:pt idx="7">1.9678449616530895</cx:pt>
          <cx:pt idx="8">1.9771685315872416</cx:pt>
          <cx:pt idx="9">1.9369367924460095</cx:pt>
          <cx:pt idx="10">1.9596504497122615</cx:pt>
          <cx:pt idx="11">1.9988502442280593</cx:pt>
          <cx:pt idx="12">1.9428619723691549</cx:pt>
          <cx:pt idx="13">1.9025089303036291</cx:pt>
          <cx:pt idx="14">2.1668876987168884</cx:pt>
          <cx:pt idx="15">2.5152408993194264</cx:pt>
          <cx:pt idx="16">2.6952491194863519</cx:pt>
          <cx:pt idx="17">2.7628487713469467</cx:pt>
          <cx:pt idx="18">2.7728154909994349</cx:pt>
          <cx:pt idx="19">2.9796242916750817</cx:pt>
          <cx:pt idx="20">2.9703515794846789</cx:pt>
          <cx:pt idx="21">3.0820205344404576</cx:pt>
          <cx:pt idx="22">3.110974271758002</cx:pt>
          <cx:pt idx="23">11.156978126694534</cx:pt>
          <cx:pt idx="24">15.22686675795017</cx:pt>
          <cx:pt idx="25">18.202848078279381</cx:pt>
          <cx:pt idx="26">20.562771851258201</cx:pt>
          <cx:pt idx="27">22.501315414932936</cx:pt>
          <cx:pt idx="28">24.164783913976876</cx:pt>
          <cx:pt idx="29">25.606415324037968</cx:pt>
          <cx:pt idx="30">26.832473035398774</cx:pt>
          <cx:pt idx="31">27.880471474764779</cx:pt>
          <cx:pt idx="32">28.7098245029207</cx:pt>
          <cx:pt idx="33">29.407638385329395</cx:pt>
          <cx:pt idx="34">29.914072342928016</cx:pt>
          <cx:pt idx="35">30.280223810648899</cx:pt>
          <cx:pt idx="36">30.511143620937439</cx:pt>
          <cx:pt idx="37">30.641962813394827</cx:pt>
          <cx:pt idx="38">30.646313835829229</cx:pt>
          <cx:pt idx="39">30.438273698538268</cx:pt>
          <cx:pt idx="40">30.184204592742738</cx:pt>
          <cx:pt idx="41">30.071734160209299</cx:pt>
          <cx:pt idx="42">29.728058652800854</cx:pt>
          <cx:pt idx="43">29.58807230943756</cx:pt>
          <cx:pt idx="44">29.25244856634119</cx:pt>
          <cx:pt idx="45">28.666933973626755</cx:pt>
          <cx:pt idx="46">28.072177087585878</cx:pt>
          <cx:pt idx="47">27.519710804414728</cx:pt>
          <cx:pt idx="48">27.19467916178905</cx:pt>
          <cx:pt idx="49">26.54514696863076</cx:pt>
          <cx:pt idx="50">26.173690396379286</cx:pt>
          <cx:pt idx="51">25.640216256014153</cx:pt>
        </cx:lvl>
      </cx:numDim>
    </cx:data>
    <cx:data id="5">
      <cx:numDim type="val">
        <cx:f>'DRT Rolling Stdev'!$Q$2:$Q$53</cx:f>
        <cx:lvl ptCount="52" formatCode="#,##0.00">
          <cx:pt idx="0">0.29841759708900018</cx:pt>
          <cx:pt idx="1">0.29844375424646186</cx:pt>
          <cx:pt idx="2">0.29873212587542813</cx:pt>
          <cx:pt idx="3">0.29370314730846692</cx:pt>
          <cx:pt idx="4">0.30023569702807384</cx:pt>
          <cx:pt idx="5">0.29951609052471112</cx:pt>
          <cx:pt idx="6">0.29822002425930011</cx:pt>
          <cx:pt idx="7">0.28581105405410567</cx:pt>
          <cx:pt idx="8">0.29395908129424941</cx:pt>
          <cx:pt idx="9">0.29229332491972737</cx:pt>
          <cx:pt idx="10">0.29579066277669624</cx:pt>
          <cx:pt idx="11">0.29631333839124308</cx:pt>
          <cx:pt idx="12">0.29824386325746671</cx:pt>
          <cx:pt idx="13">0.30377961612123633</cx:pt>
          <cx:pt idx="14">0.46516556678584514</cx:pt>
          <cx:pt idx="15">0.57266424350409362</cx:pt>
          <cx:pt idx="16">0.74938209397867328</cx:pt>
          <cx:pt idx="17">0.84432825697973757</cx:pt>
          <cx:pt idx="18">0.91708550563110436</cx:pt>
          <cx:pt idx="19">0.98082833049188589</cx:pt>
          <cx:pt idx="20">1.011056306955358</cx:pt>
          <cx:pt idx="21">1.0667784825930073</cx:pt>
          <cx:pt idx="22">1.1222239680811481</cx:pt>
          <cx:pt idx="23">1.5060433095362169</cx:pt>
          <cx:pt idx="24">1.789905892300542</cx:pt>
          <cx:pt idx="25">2.0245690458905723</cx:pt>
          <cx:pt idx="26">2.2213846184880786</cx:pt>
          <cx:pt idx="27">2.3920374019345618</cx:pt>
          <cx:pt idx="28">2.5414503714833838</cx:pt>
          <cx:pt idx="29">2.674702046732405</cx:pt>
          <cx:pt idx="30">2.7935807069300411</cx:pt>
          <cx:pt idx="31">2.8978632053102724</cx:pt>
          <cx:pt idx="32">2.9909762875525292</cx:pt>
          <cx:pt idx="33">3.0690770506035996</cx:pt>
          <cx:pt idx="34">3.1351082192197852</cx:pt>
          <cx:pt idx="35">3.1957076560828463</cx:pt>
          <cx:pt idx="36">3.2455269463201248</cx:pt>
          <cx:pt idx="37">3.2880552526116289</cx:pt>
          <cx:pt idx="38">3.3152274545059544</cx:pt>
          <cx:pt idx="39">3.2973429668077778</cx:pt>
          <cx:pt idx="40">3.2729573897718822</cx:pt>
          <cx:pt idx="41">3.2560311824202768</cx:pt>
          <cx:pt idx="42">3.2326202285102652</cx:pt>
          <cx:pt idx="43">3.2082985273695468</cx:pt>
          <cx:pt idx="44">3.1194549881200064</cx:pt>
          <cx:pt idx="45">3.0267268085841139</cx:pt>
          <cx:pt idx="46">2.8756596821642089</cx:pt>
          <cx:pt idx="47">2.7375017523261929</cx:pt>
          <cx:pt idx="48">2.5935841793959136</cx:pt>
          <cx:pt idx="49">2.4285217210060339</cx:pt>
          <cx:pt idx="50">2.2812875734014408</cx:pt>
          <cx:pt idx="51">2.0341035040468922</cx:pt>
        </cx:lvl>
      </cx:numDim>
    </cx:data>
    <cx:data id="6">
      <cx:numDim type="val">
        <cx:f>'DRT Rolling Stdev'!$R$2:$R$53</cx:f>
        <cx:lvl ptCount="52" formatCode="#,##0.00">
          <cx:pt idx="0">6.7017176793497866</cx:pt>
          <cx:pt idx="1">6.5931845313666742</cx:pt>
          <cx:pt idx="2">6.4540925856992617</cx:pt>
          <cx:pt idx="3">6.7194836434856899</cx:pt>
          <cx:pt idx="4">6.7363346292122834</cx:pt>
          <cx:pt idx="5">6.9193715516169885</cx:pt>
          <cx:pt idx="6">6.9168669874315256</cx:pt>
          <cx:pt idx="7">6.8255813278848168</cx:pt>
          <cx:pt idx="8">6.693763191190147</cx:pt>
          <cx:pt idx="9">6.7579899409644915</cx:pt>
          <cx:pt idx="10">6.798785535188693</cx:pt>
          <cx:pt idx="11">6.7138011913357687</cx:pt>
          <cx:pt idx="12">6.8201463139933143</cx:pt>
          <cx:pt idx="13">6.6403047515104632</cx:pt>
          <cx:pt idx="14">6.6887034663667082</cx:pt>
          <cx:pt idx="15">6.5954550243517236</cx:pt>
          <cx:pt idx="16">6.6094682380978726</cx:pt>
          <cx:pt idx="17">6.6013749931459706</cx:pt>
          <cx:pt idx="18">6.5603927992926385</cx:pt>
          <cx:pt idx="19">6.5980000769683205</cx:pt>
          <cx:pt idx="20">6.6010776313657145</cx:pt>
          <cx:pt idx="21">6.1562195414444263</cx:pt>
          <cx:pt idx="22">6.1620982413007823</cx:pt>
          <cx:pt idx="23">13.804215416183176</cx:pt>
          <cx:pt idx="24">18.410737994095275</cx:pt>
          <cx:pt idx="25">21.86385487717672</cx:pt>
          <cx:pt idx="26">24.617191698114919</cx:pt>
          <cx:pt idx="27">26.932859740274562</cx:pt>
          <cx:pt idx="28">28.732852096314367</cx:pt>
          <cx:pt idx="29">30.379354856249055</cx:pt>
          <cx:pt idx="30">31.818909775222433</cx:pt>
          <cx:pt idx="31">32.840490505805725</cx:pt>
          <cx:pt idx="32">33.634492088349234</cx:pt>
          <cx:pt idx="33">33.915092344607167</cx:pt>
          <cx:pt idx="34">33.977544319761115</cx:pt>
          <cx:pt idx="35">33.853991355414891</cx:pt>
          <cx:pt idx="36">33.775707470355343</cx:pt>
          <cx:pt idx="37">33.813832491860396</cx:pt>
          <cx:pt idx="38">33.725361861333319</cx:pt>
          <cx:pt idx="39">34.18087142133561</cx:pt>
          <cx:pt idx="40">34.592669071510272</cx:pt>
          <cx:pt idx="41">34.88653313754989</cx:pt>
          <cx:pt idx="42">35.366721378949286</cx:pt>
          <cx:pt idx="43">35.846069104944156</cx:pt>
          <cx:pt idx="44">36.132396212351559</cx:pt>
          <cx:pt idx="45">36.708872042006021</cx:pt>
          <cx:pt idx="46">37.000003830561624</cx:pt>
          <cx:pt idx="47">37.225328498076195</cx:pt>
          <cx:pt idx="48">37.565696209180523</cx:pt>
          <cx:pt idx="49">37.884744172032306</cx:pt>
          <cx:pt idx="50">38.258184088607315</cx:pt>
          <cx:pt idx="51">38.737927606451912</cx:pt>
        </cx:lvl>
      </cx:numDim>
    </cx:data>
  </cx:chartData>
  <cx:chart>
    <cx:title pos="t" align="ctr" overlay="0">
      <cx:tx>
        <cx:txData>
          <cx:v>Stdev pump failure=1</cx:v>
        </cx:txData>
      </cx:tx>
      <cx:txPr>
        <a:bodyPr spcFirstLastPara="1" vertOverflow="ellipsis" horzOverflow="overflow" wrap="square" lIns="0" tIns="0" rIns="0" bIns="0" anchor="ctr" anchorCtr="1"/>
        <a:lstStyle/>
        <a:p>
          <a:pPr algn="ctr" rtl="0">
            <a:defRPr b="1"/>
          </a:pPr>
          <a:r>
            <a:rPr lang="en-US" sz="1400" b="1" i="0" u="none" strike="noStrike" baseline="0">
              <a:solidFill>
                <a:sysClr val="windowText" lastClr="000000">
                  <a:lumMod val="65000"/>
                  <a:lumOff val="35000"/>
                </a:sysClr>
              </a:solidFill>
              <a:latin typeface="Calibri" panose="020F0502020204030204"/>
            </a:rPr>
            <a:t>Stdev pump failure=1</a:t>
          </a:r>
        </a:p>
      </cx:txPr>
    </cx:title>
    <cx:plotArea>
      <cx:plotAreaRegion>
        <cx:series layoutId="boxWhisker" uniqueId="{DD6C8BDB-F145-B94A-B3B0-0CA140C68CEB}">
          <cx:tx>
            <cx:txData>
              <cx:f>'DRT Rolling Stdev'!$L$1</cx:f>
              <cx:v>Volumetric Flow Meter 1</cx:v>
            </cx:txData>
          </cx:tx>
          <cx:dataId val="0"/>
          <cx:layoutPr>
            <cx:visibility meanLine="0" meanMarker="1" nonoutliers="0" outliers="1"/>
            <cx:statistics quartileMethod="exclusive"/>
          </cx:layoutPr>
        </cx:series>
        <cx:series layoutId="boxWhisker" uniqueId="{B8681A42-3F2D-644C-82F5-8CFA768B6751}">
          <cx:tx>
            <cx:txData>
              <cx:f>'DRT Rolling Stdev'!$M$1</cx:f>
              <cx:v>Volumetric Flow Meter 2</cx:v>
            </cx:txData>
          </cx:tx>
          <cx:dataId val="1"/>
          <cx:layoutPr>
            <cx:visibility meanLine="0" meanMarker="1" nonoutliers="0" outliers="1"/>
            <cx:statistics quartileMethod="exclusive"/>
          </cx:layoutPr>
        </cx:series>
        <cx:series layoutId="boxWhisker" uniqueId="{05051138-9549-6743-A08B-67F76DF168AE}">
          <cx:tx>
            <cx:txData>
              <cx:f>'DRT Rolling Stdev'!$N$1</cx:f>
              <cx:v>Pump Speed (RPM)</cx:v>
            </cx:txData>
          </cx:tx>
          <cx:dataId val="2"/>
          <cx:layoutPr>
            <cx:visibility meanLine="0" meanMarker="1" nonoutliers="0" outliers="1"/>
            <cx:statistics quartileMethod="exclusive"/>
          </cx:layoutPr>
        </cx:series>
        <cx:series layoutId="boxWhisker" uniqueId="{5F403B2D-910A-274C-B1C7-B00070B9F892}">
          <cx:tx>
            <cx:txData>
              <cx:f>'DRT Rolling Stdev'!$O$1</cx:f>
              <cx:v>Pump Torque </cx:v>
            </cx:txData>
          </cx:tx>
          <cx:dataId val="3"/>
          <cx:layoutPr>
            <cx:visibility meanLine="0" meanMarker="1" nonoutliers="0" outliers="1"/>
            <cx:statistics quartileMethod="exclusive"/>
          </cx:layoutPr>
        </cx:series>
        <cx:series layoutId="boxWhisker" uniqueId="{2EF6256E-7063-8942-AE65-F9277EC2A908}">
          <cx:tx>
            <cx:txData>
              <cx:f>'DRT Rolling Stdev'!$P$1</cx:f>
              <cx:v>Ambient Temperature</cx:v>
            </cx:txData>
          </cx:tx>
          <cx:dataId val="4"/>
          <cx:layoutPr>
            <cx:visibility meanLine="0" meanMarker="1" nonoutliers="0" outliers="1"/>
            <cx:statistics quartileMethod="exclusive"/>
          </cx:layoutPr>
        </cx:series>
        <cx:series layoutId="boxWhisker" uniqueId="{467C8768-64F4-6F4B-8524-4861E7F0E0E9}">
          <cx:tx>
            <cx:txData>
              <cx:f>'DRT Rolling Stdev'!$Q$1</cx:f>
              <cx:v>Horse Power</cx:v>
            </cx:txData>
          </cx:tx>
          <cx:dataId val="5"/>
          <cx:layoutPr>
            <cx:visibility meanLine="0" meanMarker="1" nonoutliers="0" outliers="1"/>
            <cx:statistics quartileMethod="exclusive"/>
          </cx:layoutPr>
        </cx:series>
        <cx:series layoutId="boxWhisker" uniqueId="{E3CE2E0C-8D14-294E-9EBA-CED0C777898E}">
          <cx:tx>
            <cx:txData>
              <cx:f>'DRT Rolling Stdev'!$R$1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txPr>
          <a:bodyPr spcFirstLastPara="1" vertOverflow="ellipsis" horzOverflow="overflow" wrap="square" lIns="0" tIns="0" rIns="0" bIns="0" anchor="ctr" anchorCtr="1"/>
          <a:lstStyle/>
          <a:p>
            <a:pPr algn="ctr" rtl="0">
              <a:defRPr b="1"/>
            </a:pPr>
            <a:endParaRPr lang="en-US" sz="900" b="1" i="0" u="none" strike="noStrike" baseline="0">
              <a:solidFill>
                <a:sysClr val="windowText" lastClr="000000">
                  <a:lumMod val="65000"/>
                  <a:lumOff val="35000"/>
                </a:sysClr>
              </a:solidFill>
              <a:latin typeface="Calibri" panose="020F0502020204030204"/>
            </a:endParaRPr>
          </a:p>
        </cx:txPr>
      </cx:axis>
    </cx:plotArea>
    <cx:legend pos="b" align="ctr" overlay="0">
      <cx:txPr>
        <a:bodyPr spcFirstLastPara="1" vertOverflow="ellipsis" horzOverflow="overflow" wrap="square" lIns="0" tIns="0" rIns="0" bIns="0" anchor="ctr" anchorCtr="1"/>
        <a:lstStyle/>
        <a:p>
          <a:pPr algn="ctr" rtl="0">
            <a:defRPr b="1"/>
          </a:pPr>
          <a:endParaRPr lang="en-US" sz="900" b="1" i="0" u="none" strike="noStrike" baseline="0">
            <a:solidFill>
              <a:sysClr val="windowText" lastClr="000000">
                <a:lumMod val="65000"/>
                <a:lumOff val="35000"/>
              </a:sysClr>
            </a:solidFill>
            <a:latin typeface="Calibri" panose="020F0502020204030204"/>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Mean'!$M$2:$M$53</cx:f>
        <cx:lvl ptCount="52" formatCode="#,##0.00">
          <cx:pt idx="0">39.913870967741936</cx:pt>
          <cx:pt idx="1">40.062258064516129</cx:pt>
          <cx:pt idx="2">40.114838709677414</cx:pt>
          <cx:pt idx="3">40.329354838709669</cx:pt>
          <cx:pt idx="4">40.317419354838705</cx:pt>
          <cx:pt idx="5">40.364193548387092</cx:pt>
          <cx:pt idx="6">40.219999999999999</cx:pt>
          <cx:pt idx="7">39.964193548387101</cx:pt>
          <cx:pt idx="8">39.702258064516137</cx:pt>
          <cx:pt idx="9">39.594838709677425</cx:pt>
          <cx:pt idx="10">39.562258064516136</cx:pt>
          <cx:pt idx="11">39.539999999999999</cx:pt>
          <cx:pt idx="12">39.509032258064515</cx:pt>
          <cx:pt idx="13">39.207096774193552</cx:pt>
          <cx:pt idx="14">39.008387096774186</cx:pt>
          <cx:pt idx="15">38.766129032258057</cx:pt>
          <cx:pt idx="16">38.671935483870968</cx:pt>
          <cx:pt idx="17">38.686129032258059</cx:pt>
          <cx:pt idx="18">38.656774193548387</cx:pt>
          <cx:pt idx="19">38.531612903225806</cx:pt>
          <cx:pt idx="20">38.483225806451607</cx:pt>
          <cx:pt idx="21">38.206451612903216</cx:pt>
          <cx:pt idx="22">36.960645161290316</cx:pt>
          <cx:pt idx="23">35.497096774193544</cx:pt>
          <cx:pt idx="24">34.36677419354838</cx:pt>
          <cx:pt idx="25">33.237419354838707</cx:pt>
          <cx:pt idx="26">32.027419354838713</cx:pt>
          <cx:pt idx="27">30.880967741935489</cx:pt>
          <cx:pt idx="28">29.557419354838718</cx:pt>
          <cx:pt idx="29">28.381935483870972</cx:pt>
          <cx:pt idx="30">27.249032258064521</cx:pt>
          <cx:pt idx="31">25.935161290322579</cx:pt>
          <cx:pt idx="32">24.615161290322582</cx:pt>
          <cx:pt idx="33">23.140645161290323</cx:pt>
          <cx:pt idx="34">21.673225806451615</cx:pt>
          <cx:pt idx="35">20.223870967741938</cx:pt>
          <cx:pt idx="36">18.884193548387099</cx:pt>
          <cx:pt idx="37">17.684838709677418</cx:pt>
          <cx:pt idx="38">17.801935483870967</cx:pt>
          <cx:pt idx="39">17.957096774193552</cx:pt>
          <cx:pt idx="40">18.107741935483872</cx:pt>
          <cx:pt idx="41">18.297741935483867</cx:pt>
          <cx:pt idx="42">18.507096774193549</cx:pt>
          <cx:pt idx="43">18.764193548387098</cx:pt>
          <cx:pt idx="44">18.919032258064515</cx:pt>
          <cx:pt idx="45">19.112580645161291</cx:pt>
          <cx:pt idx="46">19.274193548387096</cx:pt>
          <cx:pt idx="47">19.47258064516129</cx:pt>
          <cx:pt idx="48">19.545483870967736</cx:pt>
          <cx:pt idx="49">19.804516129032258</cx:pt>
          <cx:pt idx="50">19.907419354838709</cx:pt>
          <cx:pt idx="51">20.160322580645161</cx:pt>
        </cx:lvl>
      </cx:numDim>
    </cx:data>
    <cx:data id="1">
      <cx:numDim type="val">
        <cx:f>'DRT Rolling Mean'!$N$2:$N$53</cx:f>
        <cx:lvl ptCount="52" formatCode="#,##0.00">
          <cx:pt idx="0">40.378064516129037</cx:pt>
          <cx:pt idx="1">40.417096774193546</cx:pt>
          <cx:pt idx="2">40.458387096774196</cx:pt>
          <cx:pt idx="3">40.631290322580654</cx:pt>
          <cx:pt idx="4">40.317419354838712</cx:pt>
          <cx:pt idx="5">40.222258064516133</cx:pt>
          <cx:pt idx="6">40.155161290322589</cx:pt>
          <cx:pt idx="7">40.021612903225801</cx:pt>
          <cx:pt idx="8">39.927096774193544</cx:pt>
          <cx:pt idx="9">39.772580645161284</cx:pt>
          <cx:pt idx="10">39.548387096774185</cx:pt>
          <cx:pt idx="11">39.289677419354831</cx:pt>
          <cx:pt idx="12">38.940967741935481</cx:pt>
          <cx:pt idx="13">38.942580645161286</cx:pt>
          <cx:pt idx="14">38.714516129032255</cx:pt>
          <cx:pt idx="15">38.662580645161292</cx:pt>
          <cx:pt idx="16">38.505483870967744</cx:pt>
          <cx:pt idx="17">38.504838709677422</cx:pt>
          <cx:pt idx="18">38.539032258064523</cx:pt>
          <cx:pt idx="19">38.372580645161285</cx:pt>
          <cx:pt idx="20">38.285161290322577</cx:pt>
          <cx:pt idx="21">38.171290322580646</cx:pt>
          <cx:pt idx="22">36.985806451612902</cx:pt>
          <cx:pt idx="23">35.563870967741934</cx:pt>
          <cx:pt idx="24">34.410000000000004</cx:pt>
          <cx:pt idx="25">33.206129032258069</cx:pt>
          <cx:pt idx="26">31.753225806451614</cx:pt>
          <cx:pt idx="27">30.397419354838711</cx:pt>
          <cx:pt idx="28">29.000322580645165</cx:pt>
          <cx:pt idx="29">27.675483870967739</cx:pt>
          <cx:pt idx="30">26.269354838709678</cx:pt>
          <cx:pt idx="31">25.062903225806448</cx:pt>
          <cx:pt idx="32">23.877096774193546</cx:pt>
          <cx:pt idx="33">22.622580645161285</cx:pt>
          <cx:pt idx="34">21.262258064516129</cx:pt>
          <cx:pt idx="35">20.105483870967738</cx:pt>
          <cx:pt idx="36">18.894516129032255</cx:pt>
          <cx:pt idx="37">17.719677419354838</cx:pt>
          <cx:pt idx="38">17.88967741935484</cx:pt>
          <cx:pt idx="39">18.09225806451613</cx:pt>
          <cx:pt idx="40">18.239032258064519</cx:pt>
          <cx:pt idx="41">18.373870967741937</cx:pt>
          <cx:pt idx="42">18.58258064516129</cx:pt>
          <cx:pt idx="43">18.758709677419354</cx:pt>
          <cx:pt idx="44">18.963225806451611</cx:pt>
          <cx:pt idx="45">19.083548387096776</cx:pt>
          <cx:pt idx="46">19.273548387096771</cx:pt>
          <cx:pt idx="47">19.472258064516129</cx:pt>
          <cx:pt idx="48">19.59225806451613</cx:pt>
          <cx:pt idx="49">19.80290322580645</cx:pt>
          <cx:pt idx="50">20.085161290322585</cx:pt>
          <cx:pt idx="51">20.3441935483871</cx:pt>
        </cx:lvl>
      </cx:numDim>
    </cx:data>
    <cx:data id="2">
      <cx:numDim type="val">
        <cx:f>'DRT Rolling Mean'!$O$2:$O$53</cx:f>
        <cx:lvl ptCount="52" formatCode="#,##0.00">
          <cx:pt idx="0">105.87096774193549</cx:pt>
          <cx:pt idx="1">105.61290322580645</cx:pt>
          <cx:pt idx="2">105.61290322580645</cx:pt>
          <cx:pt idx="3">105.45161290322581</cx:pt>
          <cx:pt idx="4">105.45161290322581</cx:pt>
          <cx:pt idx="5">105.41935483870968</cx:pt>
          <cx:pt idx="6">105.19354838709677</cx:pt>
          <cx:pt idx="7">105.3225806451613</cx:pt>
          <cx:pt idx="8">105.61290322580645</cx:pt>
          <cx:pt idx="9">105.80645161290323</cx:pt>
          <cx:pt idx="10">105.80645161290323</cx:pt>
          <cx:pt idx="11">106.16129032258064</cx:pt>
          <cx:pt idx="12">106.51612903225806</cx:pt>
          <cx:pt idx="13">106.90322580645162</cx:pt>
          <cx:pt idx="14">107.2258064516129</cx:pt>
          <cx:pt idx="15">107.54838709677419</cx:pt>
          <cx:pt idx="16">107.87096774193549</cx:pt>
          <cx:pt idx="17">108.25806451612904</cx:pt>
          <cx:pt idx="18">108.90322580645162</cx:pt>
          <cx:pt idx="19">109.2258064516129</cx:pt>
          <cx:pt idx="20">109.93548387096774</cx:pt>
          <cx:pt idx="21">110.54838709677419</cx:pt>
          <cx:pt idx="22">107.2258064516129</cx:pt>
          <cx:pt idx="23">103.51612903225806</cx:pt>
          <cx:pt idx="24">100.29032258064517</cx:pt>
          <cx:pt idx="25">96.612903225806448</cx:pt>
          <cx:pt idx="26">93.354838709677423</cx:pt>
          <cx:pt idx="27">90</cx:pt>
          <cx:pt idx="28">86.709677419354833</cx:pt>
          <cx:pt idx="29">83.41935483870968</cx:pt>
          <cx:pt idx="30">80.225806451612897</cx:pt>
          <cx:pt idx="31">76.709677419354833</cx:pt>
          <cx:pt idx="32">73.483870967741936</cx:pt>
          <cx:pt idx="33">69.838709677419359</cx:pt>
          <cx:pt idx="34">66.387096774193552</cx:pt>
          <cx:pt idx="35">63.161290322580648</cx:pt>
          <cx:pt idx="36">59.70967741935484</cx:pt>
          <cx:pt idx="37">56.354838709677416</cx:pt>
          <cx:pt idx="38">55.87096774193548</cx:pt>
          <cx:pt idx="39">55.193548387096776</cx:pt>
          <cx:pt idx="40">54.774193548387096</cx:pt>
          <cx:pt idx="41">54.451612903225808</cx:pt>
          <cx:pt idx="42">53.645161290322584</cx:pt>
          <cx:pt idx="43">52.87096774193548</cx:pt>
          <cx:pt idx="44">52.258064516129032</cx:pt>
          <cx:pt idx="45">51.064516129032256</cx:pt>
          <cx:pt idx="46">49.935483870967744</cx:pt>
          <cx:pt idx="47">49.032258064516128</cx:pt>
          <cx:pt idx="48">47.87096774193548</cx:pt>
          <cx:pt idx="49">46.87096774193548</cx:pt>
          <cx:pt idx="50">45.58064516129032</cx:pt>
          <cx:pt idx="51">44.548387096774192</cx:pt>
        </cx:lvl>
      </cx:numDim>
    </cx:data>
    <cx:data id="3">
      <cx:numDim type="val">
        <cx:f>'DRT Rolling Mean'!$P$2:$P$53</cx:f>
        <cx:lvl ptCount="52" formatCode="#,##0.00">
          <cx:pt idx="0">235.19354838709677</cx:pt>
          <cx:pt idx="1">235.54838709677421</cx:pt>
          <cx:pt idx="2">235.93548387096774</cx:pt>
          <cx:pt idx="3">236.19354838709677</cx:pt>
          <cx:pt idx="4">236.19354838709677</cx:pt>
          <cx:pt idx="5">236.25806451612902</cx:pt>
          <cx:pt idx="6">236.48387096774192</cx:pt>
          <cx:pt idx="7">236.06451612903226</cx:pt>
          <cx:pt idx="8">235.67741935483872</cx:pt>
          <cx:pt idx="9">236.09677419354838</cx:pt>
          <cx:pt idx="10">236.06451612903226</cx:pt>
          <cx:pt idx="11">236.06451612903226</cx:pt>
          <cx:pt idx="12">236.29032258064515</cx:pt>
          <cx:pt idx="13">236.29032258064515</cx:pt>
          <cx:pt idx="14">236.80645161290323</cx:pt>
          <cx:pt idx="15">237.12903225806451</cx:pt>
          <cx:pt idx="16">237.41935483870967</cx:pt>
          <cx:pt idx="17">237.7741935483871</cx:pt>
          <cx:pt idx="18">238.19354838709677</cx:pt>
          <cx:pt idx="19">238.48387096774192</cx:pt>
          <cx:pt idx="20">239.09677419354838</cx:pt>
          <cx:pt idx="21">240.45161290322579</cx:pt>
          <cx:pt idx="22">232.67741935483872</cx:pt>
          <cx:pt idx="23">225.29032258064515</cx:pt>
          <cx:pt idx="24">217.67741935483872</cx:pt>
          <cx:pt idx="25">209.70967741935485</cx:pt>
          <cx:pt idx="26">202.03225806451613</cx:pt>
          <cx:pt idx="27">194.61290322580646</cx:pt>
          <cx:pt idx="28">187.48387096774192</cx:pt>
          <cx:pt idx="29">180</cx:pt>
          <cx:pt idx="30">172.83870967741936</cx:pt>
          <cx:pt idx="31">165.35483870967741</cx:pt>
          <cx:pt idx="32">157.45161290322579</cx:pt>
          <cx:pt idx="33">149.93548387096774</cx:pt>
          <cx:pt idx="34">141.90322580645162</cx:pt>
          <cx:pt idx="35">133.87096774193549</cx:pt>
          <cx:pt idx="36">126.19354838709677</cx:pt>
          <cx:pt idx="37">118.45161290322581</cx:pt>
          <cx:pt idx="38">116.83870967741936</cx:pt>
          <cx:pt idx="39">115.12903225806451</cx:pt>
          <cx:pt idx="40">114.12903225806451</cx:pt>
          <cx:pt idx="41">112.96774193548387</cx:pt>
          <cx:pt idx="42">112.45161290322581</cx:pt>
          <cx:pt idx="43">110.70967741935483</cx:pt>
          <cx:pt idx="44">109</cx:pt>
          <cx:pt idx="45">107.61290322580645</cx:pt>
          <cx:pt idx="46">105.51612903225806</cx:pt>
          <cx:pt idx="47">104.3225806451613</cx:pt>
          <cx:pt idx="48">102.96774193548387</cx:pt>
          <cx:pt idx="49">102.03225806451613</cx:pt>
          <cx:pt idx="50">100.90322580645162</cx:pt>
          <cx:pt idx="51">98.322580645161295</cx:pt>
        </cx:lvl>
      </cx:numDim>
    </cx:data>
    <cx:data id="4">
      <cx:numDim type="val">
        <cx:f>'DRT Rolling Mean'!$Q$2:$Q$53</cx:f>
        <cx:lvl ptCount="52" formatCode="#,##0.00">
          <cx:pt idx="0">56.451612903225808</cx:pt>
          <cx:pt idx="1">56.483870967741936</cx:pt>
          <cx:pt idx="2">56.58064516129032</cx:pt>
          <cx:pt idx="3">56.58064516129032</cx:pt>
          <cx:pt idx="4">56.677419354838712</cx:pt>
          <cx:pt idx="5">56.774193548387096</cx:pt>
          <cx:pt idx="6">56.741935483870968</cx:pt>
          <cx:pt idx="7">56.741935483870968</cx:pt>
          <cx:pt idx="8">56.70967741935484</cx:pt>
          <cx:pt idx="9">56.741935483870968</cx:pt>
          <cx:pt idx="10">56.677419354838712</cx:pt>
          <cx:pt idx="11">56.774193548387096</cx:pt>
          <cx:pt idx="12">56.935483870967744</cx:pt>
          <cx:pt idx="13">57.225806451612904</cx:pt>
          <cx:pt idx="14">57.41935483870968</cx:pt>
          <cx:pt idx="15">57.70967741935484</cx:pt>
          <cx:pt idx="16">57.774193548387096</cx:pt>
          <cx:pt idx="17">57.87096774193548</cx:pt>
          <cx:pt idx="18">58.161290322580648</cx:pt>
          <cx:pt idx="19">58.193548387096776</cx:pt>
          <cx:pt idx="20">58.41935483870968</cx:pt>
          <cx:pt idx="21">58.58064516129032</cx:pt>
          <cx:pt idx="22">56.774193548387096</cx:pt>
          <cx:pt idx="23">54.903225806451616</cx:pt>
          <cx:pt idx="24">53.161290322580648</cx:pt>
          <cx:pt idx="25">51.258064516129032</cx:pt>
          <cx:pt idx="26">49.354838709677416</cx:pt>
          <cx:pt idx="27">47.451612903225808</cx:pt>
          <cx:pt idx="28">45.645161290322584</cx:pt>
          <cx:pt idx="29">43.903225806451616</cx:pt>
          <cx:pt idx="30">42.12903225806452</cx:pt>
          <cx:pt idx="31">40.354838709677416</cx:pt>
          <cx:pt idx="32">38.483870967741936</cx:pt>
          <cx:pt idx="33">36.645161290322584</cx:pt>
          <cx:pt idx="34">34.741935483870968</cx:pt>
          <cx:pt idx="35">32.838709677419352</cx:pt>
          <cx:pt idx="36">30.93548387096774</cx:pt>
          <cx:pt idx="37">29.06451612903226</cx:pt>
          <cx:pt idx="38">28.70967741935484</cx:pt>
          <cx:pt idx="39">28.387096774193548</cx:pt>
          <cx:pt idx="40">28.225806451612904</cx:pt>
          <cx:pt idx="41">27.967741935483872</cx:pt>
          <cx:pt idx="42">27.870967741935484</cx:pt>
          <cx:pt idx="43">27.70967741935484</cx:pt>
          <cx:pt idx="44">27.258064516129032</cx:pt>
          <cx:pt idx="45">26.64516129032258</cx:pt>
          <cx:pt idx="46">26.06451612903226</cx:pt>
          <cx:pt idx="47">25.806451612903224</cx:pt>
          <cx:pt idx="48">25.387096774193548</cx:pt>
          <cx:pt idx="49">24.967741935483872</cx:pt>
          <cx:pt idx="50">24.677419354838708</cx:pt>
          <cx:pt idx="51">24.129032258064516</cx:pt>
        </cx:lvl>
      </cx:numDim>
    </cx:data>
    <cx:data id="5">
      <cx:numDim type="val">
        <cx:f>'DRT Rolling Mean'!$R$2:$R$53</cx:f>
        <cx:lvl ptCount="52" formatCode="#,##0.00">
          <cx:pt idx="0">4.7414932560253549</cx:pt>
          <cx:pt idx="1">4.7367515907918341</cx:pt>
          <cx:pt idx="2">4.7450802152175511</cx:pt>
          <cx:pt idx="3">4.7429366385770093</cx:pt>
          <cx:pt idx="4">4.7429366385770102</cx:pt>
          <cx:pt idx="5">4.742801513401961</cx:pt>
          <cx:pt idx="6">4.7372552391715601</cx:pt>
          <cx:pt idx="7">4.734374616121662</cx:pt>
          <cx:pt idx="8">4.7398103333906594</cx:pt>
          <cx:pt idx="9">4.7570142249956993</cx:pt>
          <cx:pt idx="10">4.7563508832272801</cx:pt>
          <cx:pt idx="11">4.772295653883007</cx:pt>
          <cx:pt idx="12">4.792601282460752</cx:pt>
          <cx:pt idx="13">4.8540463847873614</cx:pt>
          <cx:pt idx="14">4.9228650222342321</cx:pt>
          <cx:pt idx="15">4.994333955728079</cx:pt>
          <cx:pt idx="16">5.0619641058398637</cx:pt>
          <cx:pt idx="17">5.1338691251259103</cx:pt>
          <cx:pt idx="18">5.2181672726826021</cx:pt>
          <cx:pt idx="19">5.2824745718988773</cx:pt>
          <cx:pt idx="20">5.3777884922487278</cx:pt>
          <cx:pt idx="21">5.4826333439795585</cx:pt>
          <cx:pt idx="22">5.3301691521509458</cx:pt>
          <cx:pt idx="23">5.1684181755644536</cx:pt>
          <cx:pt idx="24">5.0234657150578572</cx:pt>
          <cx:pt idx="25">4.8505177751025705</cx:pt>
          <cx:pt idx="26">4.7028750952018266</cx:pt>
          <cx:pt idx="27">4.5559571776036147</cx:pt>
          <cx:pt idx="28">4.4175030096061709</cx:pt>
          <cx:pt idx="29">4.272157457681252</cx:pt>
          <cx:pt idx="30">4.1371674078077776</cx:pt>
          <cx:pt idx="31">3.9818471611429138</cx:pt>
          <cx:pt idx="32">3.8313668525661506</cx:pt>
          <cx:pt idx="33">3.6696527283001252</cx:pt>
          <cx:pt idx="34">3.5060099992629543</cx:pt>
          <cx:pt idx="35">3.353072869321672</cx:pt>
          <cx:pt idx="36">3.1966593371495962</cx:pt>
          <cx:pt idx="37">3.0433536840036362</cx:pt>
          <cx:pt idx="38">2.9914226224111244</cx:pt>
          <cx:pt idx="39">2.9323974891285656</cx:pt>
          <cx:pt idx="40">2.8945931503820361</cx:pt>
          <cx:pt idx="41">2.8582444782939835</cx:pt>
          <cx:pt idx="42">2.8132600791096478</cx:pt>
          <cx:pt idx="43">2.7487685182910346</cx:pt>
          <cx:pt idx="44">2.6452564921504558</cx:pt>
          <cx:pt idx="45">2.5260238803036641</cx:pt>
          <cx:pt idx="46">2.3867159668820488</cx:pt>
          <cx:pt idx="47">2.276472250202688</cx:pt>
          <cx:pt idx="48">2.1531336756504431</cx:pt>
          <cx:pt idx="49">2.0441813257008081</cx:pt>
          <cx:pt idx="50">1.9250869100557697</cx:pt>
          <cx:pt idx="51">1.7815640124806524</cx:pt>
        </cx:lvl>
      </cx:numDim>
    </cx:data>
    <cx:data id="6">
      <cx:numDim type="val">
        <cx:f>'DRT Rolling Mean'!$S$2:$S$53</cx:f>
        <cx:lvl ptCount="52" formatCode="#,##0.00">
          <cx:pt idx="0">72.570674486803526</cx:pt>
          <cx:pt idx="1">72.840469208211161</cx:pt>
          <cx:pt idx="2">72.936070381231687</cx:pt>
          <cx:pt idx="3">73.32609970674487</cx:pt>
          <cx:pt idx="4">73.304398826979465</cx:pt>
          <cx:pt idx="5">73.389442815249254</cx:pt>
          <cx:pt idx="6">73.127272727272725</cx:pt>
          <cx:pt idx="7">72.662170087976534</cx:pt>
          <cx:pt idx="8">72.185923753665691</cx:pt>
          <cx:pt idx="9">71.99061583577712</cx:pt>
          <cx:pt idx="10">71.93137829912024</cx:pt>
          <cx:pt idx="11">71.890909090909091</cx:pt>
          <cx:pt idx="12">71.834604105571856</cx:pt>
          <cx:pt idx="13">71.28563049853372</cx:pt>
          <cx:pt idx="14">70.924340175953077</cx:pt>
          <cx:pt idx="15">70.483870967741936</cx:pt>
          <cx:pt idx="16">70.312609970674487</cx:pt>
          <cx:pt idx="17">70.338416422287381</cx:pt>
          <cx:pt idx="18">70.285043988269791</cx:pt>
          <cx:pt idx="19">70.057478005865079</cx:pt>
          <cx:pt idx="20">69.969501466275645</cx:pt>
          <cx:pt idx="21">69.466275659824035</cx:pt>
          <cx:pt idx="22">67.201173020527847</cx:pt>
          <cx:pt idx="23">64.540175953079171</cx:pt>
          <cx:pt idx="24">62.485043988269794</cx:pt>
          <cx:pt idx="25">60.431671554252205</cx:pt>
          <cx:pt idx="26">58.231671554252209</cx:pt>
          <cx:pt idx="27">56.14721407624635</cx:pt>
          <cx:pt idx="28">53.74076246334311</cx:pt>
          <cx:pt idx="29">51.603519061583576</cx:pt>
          <cx:pt idx="30">49.543695014662759</cx:pt>
          <cx:pt idx="31">47.154838709677428</cx:pt>
          <cx:pt idx="32">44.754838709677422</cx:pt>
          <cx:pt idx="33">42.073900293255129</cx:pt>
          <cx:pt idx="34">39.405865102639297</cx:pt>
          <cx:pt idx="35">36.770674486803514</cx:pt>
          <cx:pt idx="36">34.334897360703806</cx:pt>
          <cx:pt idx="37">32.154252199413492</cx:pt>
          <cx:pt idx="38">32.512609970674482</cx:pt>
          <cx:pt idx="39">32.849853372434012</cx:pt>
          <cx:pt idx="40">33.105571847507328</cx:pt>
          <cx:pt idx="41">33.383577712609977</cx:pt>
          <cx:pt idx="42">33.836950146627565</cx:pt>
          <cx:pt idx="43">34.111436950146626</cx:pt>
          <cx:pt idx="44">34.575366568914951</cx:pt>
          <cx:pt idx="45">34.920234604105573</cx:pt>
          <cx:pt idx="46">35.202932551319648</cx:pt>
          <cx:pt idx="47">35.508504398826979</cx:pt>
          <cx:pt idx="48">35.693841642228747</cx:pt>
          <cx:pt idx="49">36.146041055718477</cx:pt>
          <cx:pt idx="50">36.531964809384164</cx:pt>
          <cx:pt idx="51">37.006451612903227</cx:pt>
        </cx:lvl>
      </cx:numDim>
    </cx:data>
  </cx:chartData>
  <cx:chart>
    <cx:title pos="t" align="ctr" overlay="0">
      <cx:tx>
        <cx:txData>
          <cx:v>Mean pump failure =1</cx:v>
        </cx:txData>
      </cx:tx>
      <cx:txPr>
        <a:bodyPr spcFirstLastPara="1" vertOverflow="ellipsis" horzOverflow="overflow" wrap="square" lIns="0" tIns="0" rIns="0" bIns="0" anchor="ctr" anchorCtr="1"/>
        <a:lstStyle/>
        <a:p>
          <a:pPr algn="ctr" rtl="0">
            <a:defRPr b="1"/>
          </a:pPr>
          <a:r>
            <a:rPr lang="en-US" sz="1400" b="1" i="0" u="none" strike="noStrike" baseline="0">
              <a:solidFill>
                <a:sysClr val="windowText" lastClr="000000">
                  <a:lumMod val="65000"/>
                  <a:lumOff val="35000"/>
                </a:sysClr>
              </a:solidFill>
              <a:latin typeface="Calibri" panose="020F0502020204030204"/>
            </a:rPr>
            <a:t>Mean pump failure =1</a:t>
          </a:r>
        </a:p>
      </cx:txPr>
    </cx:title>
    <cx:plotArea>
      <cx:plotAreaRegion>
        <cx:series layoutId="boxWhisker" uniqueId="{BB5F21D5-7DB3-B64D-8B2C-926AFA7C8FFF}">
          <cx:tx>
            <cx:txData>
              <cx:f>'DRT Rolling Mean'!$M$1</cx:f>
              <cx:v>Volumetric Flow Meter 1</cx:v>
            </cx:txData>
          </cx:tx>
          <cx:dataId val="0"/>
          <cx:layoutPr>
            <cx:visibility meanLine="0" meanMarker="1" nonoutliers="0" outliers="1"/>
            <cx:statistics quartileMethod="exclusive"/>
          </cx:layoutPr>
        </cx:series>
        <cx:series layoutId="boxWhisker" uniqueId="{B6C5FFE3-94B3-7B44-924D-30412370DE32}">
          <cx:tx>
            <cx:txData>
              <cx:f>'DRT Rolling Mean'!$N$1</cx:f>
              <cx:v>Volumetric Flow Meter 2</cx:v>
            </cx:txData>
          </cx:tx>
          <cx:dataId val="1"/>
          <cx:layoutPr>
            <cx:visibility meanLine="0" meanMarker="1" nonoutliers="0" outliers="1"/>
            <cx:statistics quartileMethod="exclusive"/>
          </cx:layoutPr>
        </cx:series>
        <cx:series layoutId="boxWhisker" uniqueId="{24ECB7D0-B2B9-2F42-8736-F9706F837699}">
          <cx:tx>
            <cx:txData>
              <cx:f>'DRT Rolling Mean'!$O$1</cx:f>
              <cx:v>Pump Speed (RPM)</cx:v>
            </cx:txData>
          </cx:tx>
          <cx:dataId val="2"/>
          <cx:layoutPr>
            <cx:visibility meanLine="0" meanMarker="1" nonoutliers="0" outliers="1"/>
            <cx:statistics quartileMethod="exclusive"/>
          </cx:layoutPr>
        </cx:series>
        <cx:series layoutId="boxWhisker" uniqueId="{8BD4A161-9CBB-354B-8365-BD9ADEFA5EDA}">
          <cx:tx>
            <cx:txData>
              <cx:f>'DRT Rolling Mean'!$P$1</cx:f>
              <cx:v>Pump Torque </cx:v>
            </cx:txData>
          </cx:tx>
          <cx:dataId val="3"/>
          <cx:layoutPr>
            <cx:visibility meanLine="0" meanMarker="1" nonoutliers="0" outliers="1"/>
            <cx:statistics quartileMethod="exclusive"/>
          </cx:layoutPr>
        </cx:series>
        <cx:series layoutId="boxWhisker" uniqueId="{55DC56E7-9E1E-BA46-89F9-746B2FD5D49E}">
          <cx:tx>
            <cx:txData>
              <cx:f>'DRT Rolling Mean'!$Q$1</cx:f>
              <cx:v>Ambient Temperature</cx:v>
            </cx:txData>
          </cx:tx>
          <cx:dataId val="4"/>
          <cx:layoutPr>
            <cx:visibility meanLine="0" meanMarker="1" nonoutliers="0" outliers="1"/>
            <cx:statistics quartileMethod="exclusive"/>
          </cx:layoutPr>
        </cx:series>
        <cx:series layoutId="boxWhisker" uniqueId="{E0E1BFF7-82E9-A641-982A-2ADA2AFA5FF5}">
          <cx:tx>
            <cx:txData>
              <cx:f>'DRT Rolling Mean'!$R$1</cx:f>
              <cx:v>Horse Power</cx:v>
            </cx:txData>
          </cx:tx>
          <cx:dataId val="5"/>
          <cx:layoutPr>
            <cx:visibility meanLine="0" meanMarker="1" nonoutliers="0" outliers="1"/>
            <cx:statistics quartileMethod="exclusive"/>
          </cx:layoutPr>
        </cx:series>
        <cx:series layoutId="boxWhisker" uniqueId="{708FE17E-2672-A84D-905B-47D1A9A4E8FA}">
          <cx:tx>
            <cx:txData>
              <cx:f>'DRT Rolling Mean'!$S$1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txPr>
          <a:bodyPr spcFirstLastPara="1" vertOverflow="ellipsis" horzOverflow="overflow" wrap="square" lIns="0" tIns="0" rIns="0" bIns="0" anchor="ctr" anchorCtr="1"/>
          <a:lstStyle/>
          <a:p>
            <a:pPr algn="ctr" rtl="0">
              <a:defRPr b="1"/>
            </a:pPr>
            <a:endParaRPr lang="en-US" sz="900" b="1" i="0" u="none" strike="noStrike" baseline="0">
              <a:solidFill>
                <a:sysClr val="windowText" lastClr="000000">
                  <a:lumMod val="65000"/>
                  <a:lumOff val="35000"/>
                </a:sysClr>
              </a:solidFill>
              <a:latin typeface="Calibri" panose="020F0502020204030204"/>
            </a:endParaRPr>
          </a:p>
        </cx:txPr>
      </cx:axis>
    </cx:plotArea>
    <cx:legend pos="b" align="ctr" overlay="0">
      <cx:txPr>
        <a:bodyPr spcFirstLastPara="1" vertOverflow="ellipsis" horzOverflow="overflow" wrap="square" lIns="0" tIns="0" rIns="0" bIns="0" anchor="ctr" anchorCtr="1"/>
        <a:lstStyle/>
        <a:p>
          <a:pPr algn="ctr" rtl="0">
            <a:defRPr b="1"/>
          </a:pPr>
          <a:endParaRPr lang="en-US" sz="900" b="1" i="0" u="none" strike="noStrike" baseline="0">
            <a:solidFill>
              <a:sysClr val="windowText" lastClr="000000">
                <a:lumMod val="65000"/>
                <a:lumOff val="35000"/>
              </a:sys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1/4/2022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7"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3"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6AAF85-948B-4B7E-9992-F6813CD2E6D1}"/>
              </a:ext>
            </a:extLst>
          </p:cNvPr>
          <p:cNvSpPr/>
          <p:nvPr/>
        </p:nvSpPr>
        <p:spPr>
          <a:xfrm>
            <a:off x="303213" y="1238975"/>
            <a:ext cx="3665537" cy="4524315"/>
          </a:xfrm>
          <a:prstGeom prst="rect">
            <a:avLst/>
          </a:prstGeom>
        </p:spPr>
        <p:txBody>
          <a:bodyPr wrap="square">
            <a:spAutoFit/>
          </a:bodyPr>
          <a:lstStyle/>
          <a:p>
            <a:pPr lvl="0">
              <a:defRPr/>
            </a:pPr>
            <a:r>
              <a:rPr lang="en-AU" sz="1200" b="1" dirty="0"/>
              <a:t>The first slide we want to show is our overall conclusion showcasing that we have been able to effectively create a multivariate regressive equation that models Pump Failure.</a:t>
            </a:r>
          </a:p>
          <a:p>
            <a:pPr lvl="0">
              <a:defRPr/>
            </a:pPr>
            <a:br>
              <a:rPr lang="en-AU" sz="1200" b="1" dirty="0"/>
            </a:br>
            <a:r>
              <a:rPr lang="en-AU" sz="1200" b="1" dirty="0"/>
              <a:t>On this slide, we would like you to show two charts:</a:t>
            </a:r>
            <a:br>
              <a:rPr lang="en-AU" sz="1200" b="1" dirty="0"/>
            </a:br>
            <a:r>
              <a:rPr lang="en-AU" sz="1200" b="1" dirty="0"/>
              <a:t>A) Using a line-series chart, show the Multivariate Regression Equation Values you’ve developed versus the Pump Failure (1 or 0)</a:t>
            </a:r>
          </a:p>
          <a:p>
            <a:pPr lvl="0">
              <a:defRPr/>
            </a:pPr>
            <a:endParaRPr lang="en-AU" sz="1200" b="1" dirty="0"/>
          </a:p>
          <a:p>
            <a:pPr lvl="0">
              <a:defRPr/>
            </a:pPr>
            <a:r>
              <a:rPr lang="en-AU" sz="1200" b="1" dirty="0"/>
              <a:t>B) Using a Column Chart, show the correlations ranked from highest-to-lowest for the Rolling Standard Deviation Dataset</a:t>
            </a:r>
          </a:p>
          <a:p>
            <a:pPr lvl="0">
              <a:defRPr/>
            </a:pPr>
            <a:endParaRPr lang="en-AU" sz="1200" b="1" dirty="0"/>
          </a:p>
          <a:p>
            <a:r>
              <a:rPr lang="en-AU" sz="1200" b="1" dirty="0"/>
              <a:t>Hint: The Chart you’ve created for the Inferential Statistics Tab, Q8 may be helpful. </a:t>
            </a:r>
          </a:p>
          <a:p>
            <a:endParaRPr lang="en-AU" sz="1200" b="1" dirty="0"/>
          </a:p>
          <a:p>
            <a:r>
              <a:rPr lang="en-AU" sz="1200" b="1" dirty="0"/>
              <a:t>You’ve created the chart for B) in Q6 so feel free to re-use this.</a:t>
            </a:r>
          </a:p>
          <a:p>
            <a:endParaRPr lang="en-AU" sz="1200" b="1" dirty="0"/>
          </a:p>
          <a:p>
            <a:r>
              <a:rPr lang="en-AU" sz="1200" b="1" dirty="0"/>
              <a:t>We’ve included an example on the right for the line chart and what it </a:t>
            </a:r>
            <a:r>
              <a:rPr lang="en-AU" sz="1200" b="1" i="1" dirty="0"/>
              <a:t>may</a:t>
            </a:r>
            <a:r>
              <a:rPr lang="en-AU" sz="1200" b="1" dirty="0"/>
              <a:t> look like.</a:t>
            </a:r>
          </a:p>
          <a:p>
            <a:endParaRPr lang="en-AU" sz="1200" b="1" dirty="0"/>
          </a:p>
        </p:txBody>
      </p: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10" name="Chart 9">
            <a:extLst>
              <a:ext uri="{FF2B5EF4-FFF2-40B4-BE49-F238E27FC236}">
                <a16:creationId xmlns:a16="http://schemas.microsoft.com/office/drawing/2014/main" id="{B01BDFEC-DCFD-3048-89B4-A8E459C0BBF3}"/>
              </a:ext>
            </a:extLst>
          </p:cNvPr>
          <p:cNvGraphicFramePr>
            <a:graphicFrameLocks/>
          </p:cNvGraphicFramePr>
          <p:nvPr>
            <p:extLst>
              <p:ext uri="{D42A27DB-BD31-4B8C-83A1-F6EECF244321}">
                <p14:modId xmlns:p14="http://schemas.microsoft.com/office/powerpoint/2010/main" val="3092101683"/>
              </p:ext>
            </p:extLst>
          </p:nvPr>
        </p:nvGraphicFramePr>
        <p:xfrm>
          <a:off x="3990533" y="1238975"/>
          <a:ext cx="4667692" cy="45243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A7AB03BE-96D2-2645-8091-0EF12FCF5DA7}"/>
              </a:ext>
            </a:extLst>
          </p:cNvPr>
          <p:cNvGraphicFramePr>
            <a:graphicFrameLocks/>
          </p:cNvGraphicFramePr>
          <p:nvPr>
            <p:extLst>
              <p:ext uri="{D42A27DB-BD31-4B8C-83A1-F6EECF244321}">
                <p14:modId xmlns:p14="http://schemas.microsoft.com/office/powerpoint/2010/main" val="2436323847"/>
              </p:ext>
            </p:extLst>
          </p:nvPr>
        </p:nvGraphicFramePr>
        <p:xfrm>
          <a:off x="85060" y="604838"/>
          <a:ext cx="8771861" cy="5445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29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sp>
        <p:nvSpPr>
          <p:cNvPr id="7" name="Rectangle 6">
            <a:extLst>
              <a:ext uri="{FF2B5EF4-FFF2-40B4-BE49-F238E27FC236}">
                <a16:creationId xmlns:a16="http://schemas.microsoft.com/office/drawing/2014/main" id="{548FD5B0-4E40-45F1-A00B-B3459082779A}"/>
              </a:ext>
            </a:extLst>
          </p:cNvPr>
          <p:cNvSpPr/>
          <p:nvPr/>
        </p:nvSpPr>
        <p:spPr>
          <a:xfrm>
            <a:off x="303214" y="1238975"/>
            <a:ext cx="1483056" cy="5447645"/>
          </a:xfrm>
          <a:prstGeom prst="rect">
            <a:avLst/>
          </a:prstGeom>
        </p:spPr>
        <p:txBody>
          <a:bodyPr wrap="square">
            <a:spAutoFit/>
          </a:bodyPr>
          <a:lstStyle/>
          <a:p>
            <a:pPr lvl="0">
              <a:defRPr/>
            </a:pPr>
            <a:r>
              <a:rPr lang="en-AU" sz="1200" b="1" dirty="0"/>
              <a:t>The second slide now is starting to illustrate our story further. We will transition from Descriptive Statistics through to Inferential.</a:t>
            </a:r>
          </a:p>
          <a:p>
            <a:pPr lvl="0">
              <a:defRPr/>
            </a:pPr>
            <a:endParaRPr lang="en-AU" sz="1200" b="1" dirty="0"/>
          </a:p>
          <a:p>
            <a:pPr lvl="0">
              <a:defRPr/>
            </a:pPr>
            <a:r>
              <a:rPr lang="en-AU" sz="1200" b="1" dirty="0"/>
              <a:t>On this slide, we would like you to show two charts:</a:t>
            </a:r>
            <a:br>
              <a:rPr lang="en-AU" sz="1200" b="1" dirty="0"/>
            </a:br>
            <a:r>
              <a:rPr lang="en-AU" sz="1200" b="1" dirty="0"/>
              <a:t>A) Rolling Standard Deviation Plot</a:t>
            </a:r>
          </a:p>
          <a:p>
            <a:pPr lvl="0">
              <a:defRPr/>
            </a:pPr>
            <a:r>
              <a:rPr lang="en-AU" sz="1200" b="1" dirty="0"/>
              <a:t>B) Rolling Mean Plot</a:t>
            </a:r>
          </a:p>
          <a:p>
            <a:pPr lvl="0">
              <a:defRPr/>
            </a:pPr>
            <a:endParaRPr lang="en-AU" sz="1200" b="1" dirty="0"/>
          </a:p>
          <a:p>
            <a:pPr lvl="0">
              <a:defRPr/>
            </a:pPr>
            <a:endParaRPr lang="en-AU" sz="1200" b="1" dirty="0"/>
          </a:p>
          <a:p>
            <a:r>
              <a:rPr lang="en-AU" sz="1200" b="1" dirty="0"/>
              <a:t>Hint: The Chart you’ve created for the Descriptive Statistics Tab, Q3 may be helpful to complete this exercise. </a:t>
            </a:r>
          </a:p>
          <a:p>
            <a:endParaRPr lang="en-AU" sz="1200" b="1" dirty="0"/>
          </a:p>
          <a:p>
            <a:endParaRPr lang="en-AU" sz="1200" b="1" dirty="0"/>
          </a:p>
        </p:txBody>
      </p:sp>
      <p:graphicFrame>
        <p:nvGraphicFramePr>
          <p:cNvPr id="9" name="Chart 8">
            <a:extLst>
              <a:ext uri="{FF2B5EF4-FFF2-40B4-BE49-F238E27FC236}">
                <a16:creationId xmlns:a16="http://schemas.microsoft.com/office/drawing/2014/main" id="{F5C12800-3B90-3C40-8FDA-0D79CCB11869}"/>
              </a:ext>
            </a:extLst>
          </p:cNvPr>
          <p:cNvGraphicFramePr>
            <a:graphicFrameLocks/>
          </p:cNvGraphicFramePr>
          <p:nvPr>
            <p:extLst>
              <p:ext uri="{D42A27DB-BD31-4B8C-83A1-F6EECF244321}">
                <p14:modId xmlns:p14="http://schemas.microsoft.com/office/powerpoint/2010/main" val="1316838409"/>
              </p:ext>
            </p:extLst>
          </p:nvPr>
        </p:nvGraphicFramePr>
        <p:xfrm>
          <a:off x="1918034" y="1158964"/>
          <a:ext cx="6647480" cy="49972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771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2EF05D3-CC1E-194A-9D79-58824DABDBC3}"/>
              </a:ext>
            </a:extLst>
          </p:cNvPr>
          <p:cNvGraphicFramePr>
            <a:graphicFrameLocks/>
          </p:cNvGraphicFramePr>
          <p:nvPr>
            <p:extLst>
              <p:ext uri="{D42A27DB-BD31-4B8C-83A1-F6EECF244321}">
                <p14:modId xmlns:p14="http://schemas.microsoft.com/office/powerpoint/2010/main" val="1889598519"/>
              </p:ext>
            </p:extLst>
          </p:nvPr>
        </p:nvGraphicFramePr>
        <p:xfrm>
          <a:off x="765544" y="636533"/>
          <a:ext cx="7618185" cy="54484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711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and whisker Plots, show a clear signature difference between that of normal behaviour and that of Failure with Pump Torque, Pump speed,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F51E9D-06DF-490B-AEE8-64E63CDAFBD8}"/>
              </a:ext>
            </a:extLst>
          </p:cNvPr>
          <p:cNvSpPr/>
          <p:nvPr/>
        </p:nvSpPr>
        <p:spPr>
          <a:xfrm>
            <a:off x="303214" y="1238975"/>
            <a:ext cx="2535680" cy="5632311"/>
          </a:xfrm>
          <a:prstGeom prst="rect">
            <a:avLst/>
          </a:prstGeom>
        </p:spPr>
        <p:txBody>
          <a:bodyPr wrap="square">
            <a:spAutoFit/>
          </a:bodyPr>
          <a:lstStyle/>
          <a:p>
            <a:pPr lvl="0">
              <a:defRPr/>
            </a:pPr>
            <a:r>
              <a:rPr lang="en-AU" sz="1200" b="1" dirty="0"/>
              <a:t>The third slide will illustrate how we have made use of descriptive statistics plot to identify which variables have exhibited the largest overall variances. </a:t>
            </a:r>
          </a:p>
          <a:p>
            <a:pPr lvl="0">
              <a:defRPr/>
            </a:pPr>
            <a:endParaRPr lang="en-AU" sz="1200" b="1" dirty="0"/>
          </a:p>
          <a:p>
            <a:pPr lvl="0">
              <a:defRPr/>
            </a:pPr>
            <a:r>
              <a:rPr lang="en-AU" sz="1200" b="1" dirty="0"/>
              <a:t>On this slide, we would like you to show four charts:</a:t>
            </a:r>
            <a:br>
              <a:rPr lang="en-AU" sz="1200" b="1" dirty="0"/>
            </a:br>
            <a:r>
              <a:rPr lang="en-AU" sz="1200" b="1" dirty="0"/>
              <a:t>A) Rolling Standard Deviation Plot (Pump Failure = 1)</a:t>
            </a:r>
          </a:p>
          <a:p>
            <a:pPr lvl="0">
              <a:defRPr/>
            </a:pPr>
            <a:r>
              <a:rPr lang="en-AU" sz="1200" b="1" dirty="0"/>
              <a:t>B) Rolling Standard Deviation Plot (Pump Failure = 0) </a:t>
            </a:r>
          </a:p>
          <a:p>
            <a:pPr lvl="0">
              <a:defRPr/>
            </a:pPr>
            <a:r>
              <a:rPr lang="en-AU" sz="1200" b="1" dirty="0"/>
              <a:t>C) Rolling Mean Plot (Pump Failure = 1)</a:t>
            </a:r>
          </a:p>
          <a:p>
            <a:pPr lvl="0">
              <a:defRPr/>
            </a:pPr>
            <a:r>
              <a:rPr lang="en-AU" sz="1200" b="1" dirty="0"/>
              <a:t>D) Rolling Mean Plot (Pump Failure = 0) </a:t>
            </a:r>
          </a:p>
          <a:p>
            <a:pPr lvl="0">
              <a:defRPr/>
            </a:pPr>
            <a:endParaRPr lang="en-AU" sz="1200" b="1" dirty="0"/>
          </a:p>
          <a:p>
            <a:pPr lvl="0">
              <a:defRPr/>
            </a:pPr>
            <a:endParaRPr lang="en-AU" sz="1200" b="1" dirty="0"/>
          </a:p>
          <a:p>
            <a:r>
              <a:rPr lang="en-AU" sz="1200" b="1" dirty="0"/>
              <a:t>Hint: The Chart you’ve created for the Descriptive Statistics Tab, Q4 may be helpful to complete this exercise. </a:t>
            </a:r>
          </a:p>
          <a:p>
            <a:endParaRPr lang="en-AU" sz="1200" b="1" dirty="0"/>
          </a:p>
          <a:p>
            <a:r>
              <a:rPr lang="en-AU" sz="1200" b="1" dirty="0"/>
              <a:t>We’ve included an example of what the descriptive statistics plots might look like on the right.</a:t>
            </a:r>
          </a:p>
          <a:p>
            <a:endParaRPr lang="en-AU" sz="1200" b="1" dirty="0"/>
          </a:p>
          <a:p>
            <a:endParaRPr lang="en-AU" sz="1200" b="1" dirty="0"/>
          </a:p>
        </p:txBody>
      </p:sp>
      <p:sp>
        <p:nvSpPr>
          <p:cNvPr id="7" name="TextBox 6">
            <a:extLst>
              <a:ext uri="{FF2B5EF4-FFF2-40B4-BE49-F238E27FC236}">
                <a16:creationId xmlns:a16="http://schemas.microsoft.com/office/drawing/2014/main" id="{226E5207-9197-48D6-B5F6-50575C4A336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pic>
        <p:nvPicPr>
          <p:cNvPr id="8" name="Picture 7">
            <a:extLst>
              <a:ext uri="{FF2B5EF4-FFF2-40B4-BE49-F238E27FC236}">
                <a16:creationId xmlns:a16="http://schemas.microsoft.com/office/drawing/2014/main" id="{BB791456-9AC7-1546-8866-49D38E99D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742" y="1126243"/>
            <a:ext cx="4972728" cy="2637976"/>
          </a:xfrm>
          <a:prstGeom prst="rect">
            <a:avLst/>
          </a:prstGeom>
        </p:spPr>
      </p:pic>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790619A6-202D-7E46-A25C-207C071E833E}"/>
                  </a:ext>
                </a:extLst>
              </p:cNvPr>
              <p:cNvGraphicFramePr/>
              <p:nvPr>
                <p:extLst>
                  <p:ext uri="{D42A27DB-BD31-4B8C-83A1-F6EECF244321}">
                    <p14:modId xmlns:p14="http://schemas.microsoft.com/office/powerpoint/2010/main" val="2651571871"/>
                  </p:ext>
                </p:extLst>
              </p:nvPr>
            </p:nvGraphicFramePr>
            <p:xfrm>
              <a:off x="3679742" y="3793767"/>
              <a:ext cx="5050466" cy="261560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Chart 8">
                <a:extLst>
                  <a:ext uri="{FF2B5EF4-FFF2-40B4-BE49-F238E27FC236}">
                    <a16:creationId xmlns:a16="http://schemas.microsoft.com/office/drawing/2014/main" id="{790619A6-202D-7E46-A25C-207C071E833E}"/>
                  </a:ext>
                </a:extLst>
              </p:cNvPr>
              <p:cNvPicPr>
                <a:picLocks noGrp="1" noRot="1" noChangeAspect="1" noMove="1" noResize="1" noEditPoints="1" noAdjustHandles="1" noChangeArrowheads="1" noChangeShapeType="1"/>
              </p:cNvPicPr>
              <p:nvPr/>
            </p:nvPicPr>
            <p:blipFill>
              <a:blip r:embed="rId4"/>
              <a:stretch>
                <a:fillRect/>
              </a:stretch>
            </p:blipFill>
            <p:spPr>
              <a:xfrm>
                <a:off x="3679742" y="3793767"/>
                <a:ext cx="5050466" cy="2615605"/>
              </a:xfrm>
              <a:prstGeom prst="rect">
                <a:avLst/>
              </a:prstGeom>
            </p:spPr>
          </p:pic>
        </mc:Fallback>
      </mc:AlternateContent>
    </p:spTree>
    <p:extLst>
      <p:ext uri="{BB962C8B-B14F-4D97-AF65-F5344CB8AC3E}">
        <p14:creationId xmlns:p14="http://schemas.microsoft.com/office/powerpoint/2010/main" val="284428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CB248A-70F8-1449-8A6F-C283BBA7B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219" y="120341"/>
            <a:ext cx="5425719" cy="2781444"/>
          </a:xfrm>
          <a:prstGeom prst="rect">
            <a:avLst/>
          </a:prstGeom>
        </p:spPr>
      </p:pic>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1A427959-FA3E-554C-A1BF-13E9A317265D}"/>
                  </a:ext>
                </a:extLst>
              </p:cNvPr>
              <p:cNvGraphicFramePr/>
              <p:nvPr>
                <p:extLst>
                  <p:ext uri="{D42A27DB-BD31-4B8C-83A1-F6EECF244321}">
                    <p14:modId xmlns:p14="http://schemas.microsoft.com/office/powerpoint/2010/main" val="3779031405"/>
                  </p:ext>
                </p:extLst>
              </p:nvPr>
            </p:nvGraphicFramePr>
            <p:xfrm>
              <a:off x="1347219" y="3008111"/>
              <a:ext cx="5649005" cy="345648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1A427959-FA3E-554C-A1BF-13E9A317265D}"/>
                  </a:ext>
                </a:extLst>
              </p:cNvPr>
              <p:cNvPicPr>
                <a:picLocks noGrp="1" noRot="1" noChangeAspect="1" noMove="1" noResize="1" noEditPoints="1" noAdjustHandles="1" noChangeArrowheads="1" noChangeShapeType="1"/>
              </p:cNvPicPr>
              <p:nvPr/>
            </p:nvPicPr>
            <p:blipFill>
              <a:blip r:embed="rId4"/>
              <a:stretch>
                <a:fillRect/>
              </a:stretch>
            </p:blipFill>
            <p:spPr>
              <a:xfrm>
                <a:off x="1347219" y="3008111"/>
                <a:ext cx="5649005" cy="3456485"/>
              </a:xfrm>
              <a:prstGeom prst="rect">
                <a:avLst/>
              </a:prstGeom>
            </p:spPr>
          </p:pic>
        </mc:Fallback>
      </mc:AlternateContent>
    </p:spTree>
    <p:extLst>
      <p:ext uri="{BB962C8B-B14F-4D97-AF65-F5344CB8AC3E}">
        <p14:creationId xmlns:p14="http://schemas.microsoft.com/office/powerpoint/2010/main" val="140604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0" y="38049"/>
            <a:ext cx="8618537" cy="861774"/>
          </a:xfrm>
        </p:spPr>
        <p:txBody>
          <a:bodyPr/>
          <a:lstStyle/>
          <a:p>
            <a:pPr algn="just"/>
            <a:r>
              <a:rPr lang="en-AU" sz="1400" b="1" dirty="0"/>
              <a:t>Correlation analyses across datasets yield interesting insights with Volumetric Flow meter and Pump Efficiency negatively correlated with Pump Failure in the Rolling Mean  Data, whilst Volumetric Flow meter and Pump Efficiency show a subsequently strong positive correlation in the Rolling </a:t>
            </a:r>
            <a:r>
              <a:rPr lang="en-AU" sz="1400" b="1" dirty="0" err="1"/>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8AE4384-3887-4990-8552-96D5AB244392}"/>
              </a:ext>
            </a:extLst>
          </p:cNvPr>
          <p:cNvSpPr/>
          <p:nvPr/>
        </p:nvSpPr>
        <p:spPr>
          <a:xfrm>
            <a:off x="303213" y="1238976"/>
            <a:ext cx="2737699" cy="5447645"/>
          </a:xfrm>
          <a:prstGeom prst="rect">
            <a:avLst/>
          </a:prstGeom>
        </p:spPr>
        <p:txBody>
          <a:bodyPr wrap="square">
            <a:spAutoFit/>
          </a:bodyPr>
          <a:lstStyle/>
          <a:p>
            <a:pPr lvl="0">
              <a:defRPr/>
            </a:pPr>
            <a:r>
              <a:rPr lang="en-AU" sz="1200" b="1" dirty="0"/>
              <a:t>The fourth slide will illustrate how we have made use of inferential statistics to identify which variables have exhibited the largest correlation spreads. </a:t>
            </a:r>
          </a:p>
          <a:p>
            <a:pPr lvl="0">
              <a:defRPr/>
            </a:pPr>
            <a:endParaRPr lang="en-AU" sz="1200" b="1" dirty="0"/>
          </a:p>
          <a:p>
            <a:pPr lvl="0">
              <a:defRPr/>
            </a:pPr>
            <a:r>
              <a:rPr lang="en-AU" sz="1200" b="1" dirty="0"/>
              <a:t>On this slide, we would like you to show three charts.</a:t>
            </a:r>
          </a:p>
          <a:p>
            <a:pPr lvl="0">
              <a:defRPr/>
            </a:pPr>
            <a:r>
              <a:rPr lang="en-AU" sz="1200" b="1" dirty="0"/>
              <a:t>A) Raw Dataset Correlation against Pump Failure </a:t>
            </a:r>
          </a:p>
          <a:p>
            <a:pPr lvl="0">
              <a:defRPr/>
            </a:pPr>
            <a:r>
              <a:rPr lang="en-AU" sz="1200" b="1" dirty="0"/>
              <a:t>B) Rolling Mean Dataset Correlation against Pump Failure </a:t>
            </a:r>
          </a:p>
          <a:p>
            <a:pPr>
              <a:defRPr/>
            </a:pPr>
            <a:r>
              <a:rPr lang="en-AU" sz="1200" b="1" dirty="0"/>
              <a:t>C) Rolling Standard Deviation Dataset Correlation against Pump Failure </a:t>
            </a:r>
          </a:p>
          <a:p>
            <a:r>
              <a:rPr lang="en-AU" sz="1200" b="1" dirty="0"/>
              <a:t>Hint: The Correlation Heatmap’s you’ve created in Q5 on the Inferential Tab will be very helpful for this question. Don’t forget to reference the ‘Pump Failure (1 or 0)’ row for specifically the correlations related to this.</a:t>
            </a:r>
          </a:p>
          <a:p>
            <a:endParaRPr lang="en-AU" sz="1200" b="1" dirty="0"/>
          </a:p>
          <a:p>
            <a:r>
              <a:rPr lang="en-AU" sz="1200" b="1" dirty="0"/>
              <a:t>We’ve included an example of what the correlation plot for one of the datasets might look like for your reference. </a:t>
            </a:r>
          </a:p>
          <a:p>
            <a:endParaRPr lang="en-AU" sz="1200" b="1" dirty="0"/>
          </a:p>
          <a:p>
            <a:endParaRPr lang="en-AU" sz="1200" b="1" dirty="0"/>
          </a:p>
        </p:txBody>
      </p:sp>
      <p:sp>
        <p:nvSpPr>
          <p:cNvPr id="6" name="TextBox 5">
            <a:extLst>
              <a:ext uri="{FF2B5EF4-FFF2-40B4-BE49-F238E27FC236}">
                <a16:creationId xmlns:a16="http://schemas.microsoft.com/office/drawing/2014/main" id="{4A968194-61AD-4C31-A189-FF4A210F4FA3}"/>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8" name="Chart 7">
            <a:extLst>
              <a:ext uri="{FF2B5EF4-FFF2-40B4-BE49-F238E27FC236}">
                <a16:creationId xmlns:a16="http://schemas.microsoft.com/office/drawing/2014/main" id="{E0222171-9AE9-8F41-9972-AC4B4B42F77E}"/>
              </a:ext>
            </a:extLst>
          </p:cNvPr>
          <p:cNvGraphicFramePr>
            <a:graphicFrameLocks/>
          </p:cNvGraphicFramePr>
          <p:nvPr>
            <p:extLst>
              <p:ext uri="{D42A27DB-BD31-4B8C-83A1-F6EECF244321}">
                <p14:modId xmlns:p14="http://schemas.microsoft.com/office/powerpoint/2010/main" val="618958180"/>
              </p:ext>
            </p:extLst>
          </p:nvPr>
        </p:nvGraphicFramePr>
        <p:xfrm>
          <a:off x="3306726" y="1090127"/>
          <a:ext cx="5589588" cy="47683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16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1C0BCD20-B297-BF4E-967F-052BC869933F}"/>
              </a:ext>
            </a:extLst>
          </p:cNvPr>
          <p:cNvGraphicFramePr>
            <a:graphicFrameLocks/>
          </p:cNvGraphicFramePr>
          <p:nvPr>
            <p:extLst>
              <p:ext uri="{D42A27DB-BD31-4B8C-83A1-F6EECF244321}">
                <p14:modId xmlns:p14="http://schemas.microsoft.com/office/powerpoint/2010/main" val="2075427605"/>
              </p:ext>
            </p:extLst>
          </p:nvPr>
        </p:nvGraphicFramePr>
        <p:xfrm>
          <a:off x="1872193" y="183688"/>
          <a:ext cx="5379212" cy="29422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8C16D05-57D8-3548-9F91-5C53FEC44490}"/>
              </a:ext>
            </a:extLst>
          </p:cNvPr>
          <p:cNvGraphicFramePr>
            <a:graphicFrameLocks/>
          </p:cNvGraphicFramePr>
          <p:nvPr>
            <p:extLst>
              <p:ext uri="{D42A27DB-BD31-4B8C-83A1-F6EECF244321}">
                <p14:modId xmlns:p14="http://schemas.microsoft.com/office/powerpoint/2010/main" val="675398150"/>
              </p:ext>
            </p:extLst>
          </p:nvPr>
        </p:nvGraphicFramePr>
        <p:xfrm>
          <a:off x="1872193" y="3777495"/>
          <a:ext cx="5613128" cy="27602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4676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22670"/>
            <a:ext cx="8737599" cy="1061827"/>
          </a:xfrm>
        </p:spPr>
        <p:txBody>
          <a:bodyPr/>
          <a:lstStyle/>
          <a:p>
            <a:r>
              <a:rPr lang="en-GB" sz="1400" b="1" dirty="0"/>
              <a:t>Lastly, analysis of the model fit reveals that with a R Squared of 78%, a linear model is a good fit for the data with variables Horse Power, Pump Efficiency and Volumetric Flow Meter 1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349F53E-88E6-4D79-9588-9BEAF3EEC79C}"/>
              </a:ext>
            </a:extLst>
          </p:cNvPr>
          <p:cNvSpPr/>
          <p:nvPr/>
        </p:nvSpPr>
        <p:spPr>
          <a:xfrm>
            <a:off x="501035" y="4575147"/>
            <a:ext cx="8196398" cy="2123658"/>
          </a:xfrm>
          <a:prstGeom prst="rect">
            <a:avLst/>
          </a:prstGeom>
        </p:spPr>
        <p:txBody>
          <a:bodyPr wrap="square">
            <a:spAutoFit/>
          </a:bodyPr>
          <a:lstStyle/>
          <a:p>
            <a:pPr lvl="0">
              <a:defRPr/>
            </a:pPr>
            <a:r>
              <a:rPr lang="en-AU" sz="1200" b="1" dirty="0"/>
              <a:t>The fifth and final slide will close out our story and showcase how we have identified which variables have the highest regression coefficients in our Multivariate Linear Regression Model.</a:t>
            </a:r>
          </a:p>
          <a:p>
            <a:pPr lvl="0">
              <a:defRPr/>
            </a:pPr>
            <a:endParaRPr lang="en-AU" sz="1200" b="1" dirty="0"/>
          </a:p>
          <a:p>
            <a:pPr lvl="0">
              <a:defRPr/>
            </a:pPr>
            <a:r>
              <a:rPr lang="en-AU" sz="1200" b="1" dirty="0"/>
              <a:t>On this slide, we would like you to show one char:</a:t>
            </a:r>
          </a:p>
          <a:p>
            <a:pPr lvl="0">
              <a:defRPr/>
            </a:pPr>
            <a:endParaRPr lang="en-AU" sz="1200" b="1" dirty="0"/>
          </a:p>
          <a:p>
            <a:pPr marL="228600" lvl="0" indent="-228600">
              <a:buAutoNum type="alphaUcParenR"/>
              <a:defRPr/>
            </a:pPr>
            <a:r>
              <a:rPr lang="en-AU" sz="1200" b="1" dirty="0"/>
              <a:t>Create a column-chart from the Multivariate Regression which shows the Regression Coefficients ordered from highest to lowest (i.e. The variable with the largest co-efficient has the highest rate-of-change with respect to Pump Failure)</a:t>
            </a:r>
          </a:p>
          <a:p>
            <a:pPr lvl="0">
              <a:defRPr/>
            </a:pPr>
            <a:endParaRPr lang="en-AU" sz="1200" b="1" dirty="0"/>
          </a:p>
          <a:p>
            <a:r>
              <a:rPr lang="en-AU" sz="1200" b="1" dirty="0"/>
              <a:t>Hint: Reference Q9 that you’ve completed in the Assignment to close out this presentation.</a:t>
            </a:r>
          </a:p>
          <a:p>
            <a:endParaRPr lang="en-AU" sz="1200" b="1" dirty="0"/>
          </a:p>
        </p:txBody>
      </p:sp>
      <p:graphicFrame>
        <p:nvGraphicFramePr>
          <p:cNvPr id="6" name="Chart 5">
            <a:extLst>
              <a:ext uri="{FF2B5EF4-FFF2-40B4-BE49-F238E27FC236}">
                <a16:creationId xmlns:a16="http://schemas.microsoft.com/office/drawing/2014/main" id="{98EC192D-B5A3-F04A-93E5-783F1472518A}"/>
              </a:ext>
            </a:extLst>
          </p:cNvPr>
          <p:cNvGraphicFramePr>
            <a:graphicFrameLocks/>
          </p:cNvGraphicFramePr>
          <p:nvPr>
            <p:extLst>
              <p:ext uri="{D42A27DB-BD31-4B8C-83A1-F6EECF244321}">
                <p14:modId xmlns:p14="http://schemas.microsoft.com/office/powerpoint/2010/main" val="754697442"/>
              </p:ext>
            </p:extLst>
          </p:nvPr>
        </p:nvGraphicFramePr>
        <p:xfrm>
          <a:off x="501035" y="1084498"/>
          <a:ext cx="7686035" cy="3349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15523</TotalTime>
  <Words>948</Words>
  <Application>Microsoft Macintosh PowerPoint</Application>
  <PresentationFormat>Custom</PresentationFormat>
  <Paragraphs>63</Paragraphs>
  <Slides>9</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3"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PowerPoint Presentation</vt:lpstr>
      <vt:lpstr>Descriptive Analysis has enabled us to clearly identify particular signature abnormalities showing clear signature changes in both Rolling Standard Deviation and Rolling Mean Datasets when observed over the respective failure period of interest.  </vt:lpstr>
      <vt:lpstr>PowerPoint Presentation</vt:lpstr>
      <vt:lpstr>Further segmentation of the data via binary means (Pump Failure = 0 or 1) illustrated through Box and whisker Plots, show a clear signature difference between that of normal behaviour and that of Failure with Pump Torque, Pump speed, Pump Efficiency showing the 3 largest variances.</vt:lpstr>
      <vt:lpstr>PowerPoint Presentation</vt:lpstr>
      <vt:lpstr>Correlation analyses across datasets yield interesting insights with Volumetric Flow meter and Pump Efficiency negatively correlated with Pump Failure in the Rolling Mean  Data, whilst Volumetric Flow meter and Pump Efficiency show a subsequently strong positive correlation in the Rolling Stdev  Dataset. </vt:lpstr>
      <vt:lpstr>PowerPoint Presentation</vt:lpstr>
      <vt:lpstr>Lastly, analysis of the model fit reveals that with a R Squared of 78%, a linear model is a good fit for the data with variables Horse Power, Pump Efficiency and Volumetric Flow Meter 1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divya.bastola20@gmail.com</cp:lastModifiedBy>
  <cp:revision>88</cp:revision>
  <dcterms:created xsi:type="dcterms:W3CDTF">2020-04-12T13:23:13Z</dcterms:created>
  <dcterms:modified xsi:type="dcterms:W3CDTF">2022-04-01T21:59:39Z</dcterms:modified>
</cp:coreProperties>
</file>