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85760" autoAdjust="0"/>
  </p:normalViewPr>
  <p:slideViewPr>
    <p:cSldViewPr snapToGrid="0">
      <p:cViewPr varScale="1">
        <p:scale>
          <a:sx n="93" d="100"/>
          <a:sy n="93" d="100"/>
        </p:scale>
        <p:origin x="11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6/3/2022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Operational Expenses</a:t>
            </a:r>
            <a:endParaRPr lang="en-AU" sz="1050" b="1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666997" y="1057718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608653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 costs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413318"/>
            <a:ext cx="819147" cy="194741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60351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66997" y="2394630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288537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84647" y="2411755"/>
            <a:ext cx="793751" cy="3384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84647" y="2750230"/>
            <a:ext cx="793751" cy="25490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84647" y="1410093"/>
            <a:ext cx="793753" cy="32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Heating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Electricity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48717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90004" y="4050265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5" y="4620366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90004" y="5225655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64339" y="584071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Labour-Costs (001)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5962270"/>
            <a:ext cx="840014" cy="198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608728"/>
            <a:ext cx="854073" cy="820607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65679" cy="91787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49CC0B-8BB2-1F47-B279-DDC04101D83D}"/>
              </a:ext>
            </a:extLst>
          </p:cNvPr>
          <p:cNvSpPr/>
          <p:nvPr/>
        </p:nvSpPr>
        <p:spPr>
          <a:xfrm>
            <a:off x="7282353" y="2185531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$38,717,591.40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0A91F8-32DF-A545-AADA-F852993580AB}"/>
              </a:ext>
            </a:extLst>
          </p:cNvPr>
          <p:cNvSpPr/>
          <p:nvPr/>
        </p:nvSpPr>
        <p:spPr>
          <a:xfrm>
            <a:off x="7270745" y="2746731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$36,414,827.69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1018-E558-474B-A970-598C083C9213}"/>
              </a:ext>
            </a:extLst>
          </p:cNvPr>
          <p:cNvSpPr/>
          <p:nvPr/>
        </p:nvSpPr>
        <p:spPr>
          <a:xfrm>
            <a:off x="7282353" y="3371304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$31,752,797.28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129EE7-F185-7049-874A-594837863750}"/>
              </a:ext>
            </a:extLst>
          </p:cNvPr>
          <p:cNvSpPr/>
          <p:nvPr/>
        </p:nvSpPr>
        <p:spPr>
          <a:xfrm>
            <a:off x="7282353" y="1150253"/>
            <a:ext cx="1225296" cy="496411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$78,413,350.26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910E9B-1017-3949-96AA-6C4538387C6E}"/>
              </a:ext>
            </a:extLst>
          </p:cNvPr>
          <p:cNvSpPr/>
          <p:nvPr/>
        </p:nvSpPr>
        <p:spPr>
          <a:xfrm>
            <a:off x="7282353" y="3943250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$16,735,123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EC7655-5A0B-F74B-800D-93E119EC6E8A}"/>
              </a:ext>
            </a:extLst>
          </p:cNvPr>
          <p:cNvSpPr/>
          <p:nvPr/>
        </p:nvSpPr>
        <p:spPr>
          <a:xfrm>
            <a:off x="7270744" y="5720836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$87,328,631.57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A5EC6E-F758-1843-A0B9-593980AFD578}"/>
              </a:ext>
            </a:extLst>
          </p:cNvPr>
          <p:cNvSpPr/>
          <p:nvPr/>
        </p:nvSpPr>
        <p:spPr>
          <a:xfrm>
            <a:off x="7270744" y="4495033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$21,090,666.56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2B4104-0018-2644-BF8A-4FC30C72649C}"/>
              </a:ext>
            </a:extLst>
          </p:cNvPr>
          <p:cNvSpPr/>
          <p:nvPr/>
        </p:nvSpPr>
        <p:spPr>
          <a:xfrm>
            <a:off x="7282353" y="5100322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$10,813,424.66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573DE5-2FB1-874B-9D1A-80AFACD42C88}"/>
              </a:ext>
            </a:extLst>
          </p:cNvPr>
          <p:cNvSpPr/>
          <p:nvPr/>
        </p:nvSpPr>
        <p:spPr>
          <a:xfrm>
            <a:off x="2763834" y="1695256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$78,413,350.26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B0E3BA-AAA2-CB45-976A-74D1BBE75E9B}"/>
              </a:ext>
            </a:extLst>
          </p:cNvPr>
          <p:cNvSpPr/>
          <p:nvPr/>
        </p:nvSpPr>
        <p:spPr>
          <a:xfrm>
            <a:off x="2787778" y="3003129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$75,132,419.09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E3A42A-9CCE-CE43-8D69-E66B990BCC8B}"/>
              </a:ext>
            </a:extLst>
          </p:cNvPr>
          <p:cNvSpPr/>
          <p:nvPr/>
        </p:nvSpPr>
        <p:spPr>
          <a:xfrm>
            <a:off x="2769562" y="4662495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$80,392,011.50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B7B6D4-9099-2B4E-AA89-4995C734E8B4}"/>
              </a:ext>
            </a:extLst>
          </p:cNvPr>
          <p:cNvSpPr/>
          <p:nvPr/>
        </p:nvSpPr>
        <p:spPr>
          <a:xfrm>
            <a:off x="476377" y="3579959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$321,266,412.4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50F148-4482-4A41-816C-9A38A84EFD69}"/>
              </a:ext>
            </a:extLst>
          </p:cNvPr>
          <p:cNvSpPr/>
          <p:nvPr/>
        </p:nvSpPr>
        <p:spPr>
          <a:xfrm>
            <a:off x="2787778" y="6130363"/>
            <a:ext cx="1225296" cy="493776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$87,328,631.57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15184</TotalTime>
  <Words>93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divya.bastola20@gmail.com</cp:lastModifiedBy>
  <cp:revision>38</cp:revision>
  <dcterms:created xsi:type="dcterms:W3CDTF">2020-04-12T13:23:13Z</dcterms:created>
  <dcterms:modified xsi:type="dcterms:W3CDTF">2022-03-06T21:36:05Z</dcterms:modified>
</cp:coreProperties>
</file>