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1"/>
  </p:notesMasterIdLst>
  <p:sldIdLst>
    <p:sldId id="256" r:id="rId2"/>
    <p:sldId id="257" r:id="rId3"/>
    <p:sldId id="260" r:id="rId4"/>
    <p:sldId id="262" r:id="rId5"/>
    <p:sldId id="263" r:id="rId6"/>
    <p:sldId id="264" r:id="rId7"/>
    <p:sldId id="261" r:id="rId8"/>
    <p:sldId id="265"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01" d="100"/>
          <a:sy n="101" d="100"/>
        </p:scale>
        <p:origin x="9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F6F437-FA2E-4F68-9BFC-D669ACCB5C2F}"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71BE394D-F7C5-460F-8713-8A911B816FD4}">
      <dgm:prSet/>
      <dgm:spPr/>
      <dgm:t>
        <a:bodyPr/>
        <a:lstStyle/>
        <a:p>
          <a:r>
            <a:rPr lang="en-US" baseline="0"/>
            <a:t>Online predators</a:t>
          </a:r>
          <a:endParaRPr lang="en-US"/>
        </a:p>
      </dgm:t>
    </dgm:pt>
    <dgm:pt modelId="{5094C0CF-CDCA-456D-9600-D280BFF0FD45}" type="parTrans" cxnId="{F8B12AA6-BA4A-40CF-AD8D-2FB9BC9A340A}">
      <dgm:prSet/>
      <dgm:spPr/>
      <dgm:t>
        <a:bodyPr/>
        <a:lstStyle/>
        <a:p>
          <a:endParaRPr lang="en-US"/>
        </a:p>
      </dgm:t>
    </dgm:pt>
    <dgm:pt modelId="{83C8E3AE-0D94-47F9-87B2-F38DC9F45315}" type="sibTrans" cxnId="{F8B12AA6-BA4A-40CF-AD8D-2FB9BC9A340A}">
      <dgm:prSet/>
      <dgm:spPr/>
      <dgm:t>
        <a:bodyPr/>
        <a:lstStyle/>
        <a:p>
          <a:endParaRPr lang="en-US"/>
        </a:p>
      </dgm:t>
    </dgm:pt>
    <dgm:pt modelId="{F6E752FD-7B88-4EE1-8CEC-3BD2E89E28C0}">
      <dgm:prSet/>
      <dgm:spPr/>
      <dgm:t>
        <a:bodyPr/>
        <a:lstStyle/>
        <a:p>
          <a:r>
            <a:rPr lang="en-US" baseline="0"/>
            <a:t>Scams / fraud</a:t>
          </a:r>
          <a:endParaRPr lang="en-US"/>
        </a:p>
      </dgm:t>
    </dgm:pt>
    <dgm:pt modelId="{85BF5752-759A-4C98-92A8-32D8970F56CE}" type="parTrans" cxnId="{B0111D8A-D9D9-4DE7-A719-55803ACCF6D6}">
      <dgm:prSet/>
      <dgm:spPr/>
      <dgm:t>
        <a:bodyPr/>
        <a:lstStyle/>
        <a:p>
          <a:endParaRPr lang="en-US"/>
        </a:p>
      </dgm:t>
    </dgm:pt>
    <dgm:pt modelId="{9DF14173-BAC9-407D-9E46-E23FBA0A4FD6}" type="sibTrans" cxnId="{B0111D8A-D9D9-4DE7-A719-55803ACCF6D6}">
      <dgm:prSet/>
      <dgm:spPr/>
      <dgm:t>
        <a:bodyPr/>
        <a:lstStyle/>
        <a:p>
          <a:endParaRPr lang="en-US"/>
        </a:p>
      </dgm:t>
    </dgm:pt>
    <dgm:pt modelId="{D8A406D4-B65C-4111-8088-941C37940120}">
      <dgm:prSet/>
      <dgm:spPr/>
      <dgm:t>
        <a:bodyPr/>
        <a:lstStyle/>
        <a:p>
          <a:r>
            <a:rPr lang="en-US" baseline="0"/>
            <a:t>Ransomware</a:t>
          </a:r>
          <a:endParaRPr lang="en-US"/>
        </a:p>
      </dgm:t>
    </dgm:pt>
    <dgm:pt modelId="{3ED0ED84-417B-4C82-AAE0-A629E5F21FFB}" type="parTrans" cxnId="{58B8D339-EB1D-4C46-9B7C-BF71DD57AA04}">
      <dgm:prSet/>
      <dgm:spPr/>
      <dgm:t>
        <a:bodyPr/>
        <a:lstStyle/>
        <a:p>
          <a:endParaRPr lang="en-US"/>
        </a:p>
      </dgm:t>
    </dgm:pt>
    <dgm:pt modelId="{7895E81D-A07B-4099-A5CD-CAF8515F0F51}" type="sibTrans" cxnId="{58B8D339-EB1D-4C46-9B7C-BF71DD57AA04}">
      <dgm:prSet/>
      <dgm:spPr/>
      <dgm:t>
        <a:bodyPr/>
        <a:lstStyle/>
        <a:p>
          <a:endParaRPr lang="en-US"/>
        </a:p>
      </dgm:t>
    </dgm:pt>
    <dgm:pt modelId="{4090F16B-3540-429C-8DF6-B1C80FC26991}">
      <dgm:prSet/>
      <dgm:spPr/>
      <dgm:t>
        <a:bodyPr/>
        <a:lstStyle/>
        <a:p>
          <a:r>
            <a:rPr lang="en-US" baseline="0"/>
            <a:t>Trojans</a:t>
          </a:r>
          <a:endParaRPr lang="en-US"/>
        </a:p>
      </dgm:t>
    </dgm:pt>
    <dgm:pt modelId="{DAF14FEC-9B97-425C-91E3-D1074D7507A3}" type="parTrans" cxnId="{CE605D7A-E2CE-4B46-B178-8DBEF88001CC}">
      <dgm:prSet/>
      <dgm:spPr/>
      <dgm:t>
        <a:bodyPr/>
        <a:lstStyle/>
        <a:p>
          <a:endParaRPr lang="en-US"/>
        </a:p>
      </dgm:t>
    </dgm:pt>
    <dgm:pt modelId="{44334068-8092-44A2-99F3-DBC5E8AEEFDB}" type="sibTrans" cxnId="{CE605D7A-E2CE-4B46-B178-8DBEF88001CC}">
      <dgm:prSet/>
      <dgm:spPr/>
      <dgm:t>
        <a:bodyPr/>
        <a:lstStyle/>
        <a:p>
          <a:endParaRPr lang="en-US"/>
        </a:p>
      </dgm:t>
    </dgm:pt>
    <dgm:pt modelId="{57580272-46DA-46D3-92E3-54758B00166B}">
      <dgm:prSet/>
      <dgm:spPr/>
      <dgm:t>
        <a:bodyPr/>
        <a:lstStyle/>
        <a:p>
          <a:r>
            <a:rPr lang="en-US" baseline="0"/>
            <a:t>Viruses</a:t>
          </a:r>
          <a:endParaRPr lang="en-US"/>
        </a:p>
      </dgm:t>
    </dgm:pt>
    <dgm:pt modelId="{B0F510E4-9126-4AFE-BE72-72E4AE63333E}" type="parTrans" cxnId="{C7F7FD95-B42E-4068-BA8F-CFCE039C4D98}">
      <dgm:prSet/>
      <dgm:spPr/>
      <dgm:t>
        <a:bodyPr/>
        <a:lstStyle/>
        <a:p>
          <a:endParaRPr lang="en-US"/>
        </a:p>
      </dgm:t>
    </dgm:pt>
    <dgm:pt modelId="{5DF98BD5-8B8F-442E-8123-89FA8CCA10DD}" type="sibTrans" cxnId="{C7F7FD95-B42E-4068-BA8F-CFCE039C4D98}">
      <dgm:prSet/>
      <dgm:spPr/>
      <dgm:t>
        <a:bodyPr/>
        <a:lstStyle/>
        <a:p>
          <a:endParaRPr lang="en-US"/>
        </a:p>
      </dgm:t>
    </dgm:pt>
    <dgm:pt modelId="{E462C600-A7F2-45C1-8D15-D6523CB4B6BD}">
      <dgm:prSet/>
      <dgm:spPr/>
      <dgm:t>
        <a:bodyPr/>
        <a:lstStyle/>
        <a:p>
          <a:r>
            <a:rPr lang="en-US" baseline="0"/>
            <a:t>Adware</a:t>
          </a:r>
          <a:endParaRPr lang="en-US"/>
        </a:p>
      </dgm:t>
    </dgm:pt>
    <dgm:pt modelId="{74924417-C360-4F0A-BCF6-6DBF379BF541}" type="parTrans" cxnId="{93639B39-4AC3-49BF-AA8F-82495F123960}">
      <dgm:prSet/>
      <dgm:spPr/>
      <dgm:t>
        <a:bodyPr/>
        <a:lstStyle/>
        <a:p>
          <a:endParaRPr lang="en-US"/>
        </a:p>
      </dgm:t>
    </dgm:pt>
    <dgm:pt modelId="{22A592F3-95EF-459F-B7A5-9B0198AEBF9C}" type="sibTrans" cxnId="{93639B39-4AC3-49BF-AA8F-82495F123960}">
      <dgm:prSet/>
      <dgm:spPr/>
      <dgm:t>
        <a:bodyPr/>
        <a:lstStyle/>
        <a:p>
          <a:endParaRPr lang="en-US"/>
        </a:p>
      </dgm:t>
    </dgm:pt>
    <dgm:pt modelId="{ECC485ED-2EAC-4F6A-8F2C-EE5183454D0C}" type="pres">
      <dgm:prSet presAssocID="{DFF6F437-FA2E-4F68-9BFC-D669ACCB5C2F}" presName="linear" presStyleCnt="0">
        <dgm:presLayoutVars>
          <dgm:dir/>
          <dgm:animLvl val="lvl"/>
          <dgm:resizeHandles val="exact"/>
        </dgm:presLayoutVars>
      </dgm:prSet>
      <dgm:spPr/>
    </dgm:pt>
    <dgm:pt modelId="{6E6CE6FF-D4D8-4614-8866-19A10D5B5C8D}" type="pres">
      <dgm:prSet presAssocID="{71BE394D-F7C5-460F-8713-8A911B816FD4}" presName="parentLin" presStyleCnt="0"/>
      <dgm:spPr/>
    </dgm:pt>
    <dgm:pt modelId="{8FDFEA7A-FCA2-4E8E-82A4-991CA6A8288E}" type="pres">
      <dgm:prSet presAssocID="{71BE394D-F7C5-460F-8713-8A911B816FD4}" presName="parentLeftMargin" presStyleLbl="node1" presStyleIdx="0" presStyleCnt="6"/>
      <dgm:spPr/>
    </dgm:pt>
    <dgm:pt modelId="{8B582728-B39D-4327-859D-D814881418B1}" type="pres">
      <dgm:prSet presAssocID="{71BE394D-F7C5-460F-8713-8A911B816FD4}" presName="parentText" presStyleLbl="node1" presStyleIdx="0" presStyleCnt="6">
        <dgm:presLayoutVars>
          <dgm:chMax val="0"/>
          <dgm:bulletEnabled val="1"/>
        </dgm:presLayoutVars>
      </dgm:prSet>
      <dgm:spPr/>
    </dgm:pt>
    <dgm:pt modelId="{870E9DEC-706E-4DDF-B7F5-81C5E3DB93AD}" type="pres">
      <dgm:prSet presAssocID="{71BE394D-F7C5-460F-8713-8A911B816FD4}" presName="negativeSpace" presStyleCnt="0"/>
      <dgm:spPr/>
    </dgm:pt>
    <dgm:pt modelId="{28DB9A98-3ECE-49A9-BD3C-7F2074E11D91}" type="pres">
      <dgm:prSet presAssocID="{71BE394D-F7C5-460F-8713-8A911B816FD4}" presName="childText" presStyleLbl="conFgAcc1" presStyleIdx="0" presStyleCnt="6">
        <dgm:presLayoutVars>
          <dgm:bulletEnabled val="1"/>
        </dgm:presLayoutVars>
      </dgm:prSet>
      <dgm:spPr/>
    </dgm:pt>
    <dgm:pt modelId="{8974F4B1-FA22-4BA9-9D3D-932C574C0DC3}" type="pres">
      <dgm:prSet presAssocID="{83C8E3AE-0D94-47F9-87B2-F38DC9F45315}" presName="spaceBetweenRectangles" presStyleCnt="0"/>
      <dgm:spPr/>
    </dgm:pt>
    <dgm:pt modelId="{2166C56A-1608-421D-BA02-17D8A54AA15A}" type="pres">
      <dgm:prSet presAssocID="{F6E752FD-7B88-4EE1-8CEC-3BD2E89E28C0}" presName="parentLin" presStyleCnt="0"/>
      <dgm:spPr/>
    </dgm:pt>
    <dgm:pt modelId="{BF5B6443-32AF-4540-8ADA-9B0B8DB3712C}" type="pres">
      <dgm:prSet presAssocID="{F6E752FD-7B88-4EE1-8CEC-3BD2E89E28C0}" presName="parentLeftMargin" presStyleLbl="node1" presStyleIdx="0" presStyleCnt="6"/>
      <dgm:spPr/>
    </dgm:pt>
    <dgm:pt modelId="{74934A06-DF92-46DF-88D3-116702EE1EE9}" type="pres">
      <dgm:prSet presAssocID="{F6E752FD-7B88-4EE1-8CEC-3BD2E89E28C0}" presName="parentText" presStyleLbl="node1" presStyleIdx="1" presStyleCnt="6">
        <dgm:presLayoutVars>
          <dgm:chMax val="0"/>
          <dgm:bulletEnabled val="1"/>
        </dgm:presLayoutVars>
      </dgm:prSet>
      <dgm:spPr/>
    </dgm:pt>
    <dgm:pt modelId="{976D9239-11C9-47FC-AAA4-F19AEB59D841}" type="pres">
      <dgm:prSet presAssocID="{F6E752FD-7B88-4EE1-8CEC-3BD2E89E28C0}" presName="negativeSpace" presStyleCnt="0"/>
      <dgm:spPr/>
    </dgm:pt>
    <dgm:pt modelId="{A162B33F-76D3-4F67-A1A0-BDAF21574311}" type="pres">
      <dgm:prSet presAssocID="{F6E752FD-7B88-4EE1-8CEC-3BD2E89E28C0}" presName="childText" presStyleLbl="conFgAcc1" presStyleIdx="1" presStyleCnt="6">
        <dgm:presLayoutVars>
          <dgm:bulletEnabled val="1"/>
        </dgm:presLayoutVars>
      </dgm:prSet>
      <dgm:spPr/>
    </dgm:pt>
    <dgm:pt modelId="{71089258-BBA0-4DED-8FE8-59E835F43985}" type="pres">
      <dgm:prSet presAssocID="{9DF14173-BAC9-407D-9E46-E23FBA0A4FD6}" presName="spaceBetweenRectangles" presStyleCnt="0"/>
      <dgm:spPr/>
    </dgm:pt>
    <dgm:pt modelId="{C793ECC4-FDED-4FBD-B316-E04858AE0FB0}" type="pres">
      <dgm:prSet presAssocID="{D8A406D4-B65C-4111-8088-941C37940120}" presName="parentLin" presStyleCnt="0"/>
      <dgm:spPr/>
    </dgm:pt>
    <dgm:pt modelId="{C2CB9FD2-4671-4422-A0BC-B11218B2ED1F}" type="pres">
      <dgm:prSet presAssocID="{D8A406D4-B65C-4111-8088-941C37940120}" presName="parentLeftMargin" presStyleLbl="node1" presStyleIdx="1" presStyleCnt="6"/>
      <dgm:spPr/>
    </dgm:pt>
    <dgm:pt modelId="{C030A7A2-28EA-44B0-B8AF-04361C14FE59}" type="pres">
      <dgm:prSet presAssocID="{D8A406D4-B65C-4111-8088-941C37940120}" presName="parentText" presStyleLbl="node1" presStyleIdx="2" presStyleCnt="6">
        <dgm:presLayoutVars>
          <dgm:chMax val="0"/>
          <dgm:bulletEnabled val="1"/>
        </dgm:presLayoutVars>
      </dgm:prSet>
      <dgm:spPr/>
    </dgm:pt>
    <dgm:pt modelId="{312FEBBB-FBAD-4C82-BB2D-0E8DD9B4F2AB}" type="pres">
      <dgm:prSet presAssocID="{D8A406D4-B65C-4111-8088-941C37940120}" presName="negativeSpace" presStyleCnt="0"/>
      <dgm:spPr/>
    </dgm:pt>
    <dgm:pt modelId="{B624CC89-04AD-4860-8EFC-56D4AF66EE93}" type="pres">
      <dgm:prSet presAssocID="{D8A406D4-B65C-4111-8088-941C37940120}" presName="childText" presStyleLbl="conFgAcc1" presStyleIdx="2" presStyleCnt="6">
        <dgm:presLayoutVars>
          <dgm:bulletEnabled val="1"/>
        </dgm:presLayoutVars>
      </dgm:prSet>
      <dgm:spPr/>
    </dgm:pt>
    <dgm:pt modelId="{28EE2166-B685-4D0F-94BB-B26546698CEC}" type="pres">
      <dgm:prSet presAssocID="{7895E81D-A07B-4099-A5CD-CAF8515F0F51}" presName="spaceBetweenRectangles" presStyleCnt="0"/>
      <dgm:spPr/>
    </dgm:pt>
    <dgm:pt modelId="{B5162D6E-CCE2-4BDA-B7EB-DE2E23FD31C0}" type="pres">
      <dgm:prSet presAssocID="{4090F16B-3540-429C-8DF6-B1C80FC26991}" presName="parentLin" presStyleCnt="0"/>
      <dgm:spPr/>
    </dgm:pt>
    <dgm:pt modelId="{45676A9B-1939-49CC-9925-87C8D17270FC}" type="pres">
      <dgm:prSet presAssocID="{4090F16B-3540-429C-8DF6-B1C80FC26991}" presName="parentLeftMargin" presStyleLbl="node1" presStyleIdx="2" presStyleCnt="6"/>
      <dgm:spPr/>
    </dgm:pt>
    <dgm:pt modelId="{A68593DC-74AF-4CA4-81D6-FDC11946D148}" type="pres">
      <dgm:prSet presAssocID="{4090F16B-3540-429C-8DF6-B1C80FC26991}" presName="parentText" presStyleLbl="node1" presStyleIdx="3" presStyleCnt="6">
        <dgm:presLayoutVars>
          <dgm:chMax val="0"/>
          <dgm:bulletEnabled val="1"/>
        </dgm:presLayoutVars>
      </dgm:prSet>
      <dgm:spPr/>
    </dgm:pt>
    <dgm:pt modelId="{C50975DD-0FA9-4C4F-A043-78727F16755B}" type="pres">
      <dgm:prSet presAssocID="{4090F16B-3540-429C-8DF6-B1C80FC26991}" presName="negativeSpace" presStyleCnt="0"/>
      <dgm:spPr/>
    </dgm:pt>
    <dgm:pt modelId="{A7DEA8ED-4936-413B-9994-21E8B7418553}" type="pres">
      <dgm:prSet presAssocID="{4090F16B-3540-429C-8DF6-B1C80FC26991}" presName="childText" presStyleLbl="conFgAcc1" presStyleIdx="3" presStyleCnt="6">
        <dgm:presLayoutVars>
          <dgm:bulletEnabled val="1"/>
        </dgm:presLayoutVars>
      </dgm:prSet>
      <dgm:spPr/>
    </dgm:pt>
    <dgm:pt modelId="{F872CFD8-EB75-45CD-8EF3-195432EC8611}" type="pres">
      <dgm:prSet presAssocID="{44334068-8092-44A2-99F3-DBC5E8AEEFDB}" presName="spaceBetweenRectangles" presStyleCnt="0"/>
      <dgm:spPr/>
    </dgm:pt>
    <dgm:pt modelId="{B4EB9574-DC72-4598-971B-4CB29505C9B7}" type="pres">
      <dgm:prSet presAssocID="{57580272-46DA-46D3-92E3-54758B00166B}" presName="parentLin" presStyleCnt="0"/>
      <dgm:spPr/>
    </dgm:pt>
    <dgm:pt modelId="{6185F04C-938C-47E9-9D04-26F19E1EA8F8}" type="pres">
      <dgm:prSet presAssocID="{57580272-46DA-46D3-92E3-54758B00166B}" presName="parentLeftMargin" presStyleLbl="node1" presStyleIdx="3" presStyleCnt="6"/>
      <dgm:spPr/>
    </dgm:pt>
    <dgm:pt modelId="{932E2E2C-D438-452E-9218-DD4285E0944D}" type="pres">
      <dgm:prSet presAssocID="{57580272-46DA-46D3-92E3-54758B00166B}" presName="parentText" presStyleLbl="node1" presStyleIdx="4" presStyleCnt="6">
        <dgm:presLayoutVars>
          <dgm:chMax val="0"/>
          <dgm:bulletEnabled val="1"/>
        </dgm:presLayoutVars>
      </dgm:prSet>
      <dgm:spPr/>
    </dgm:pt>
    <dgm:pt modelId="{D093C509-0E11-4DB0-A40A-BAC56987591B}" type="pres">
      <dgm:prSet presAssocID="{57580272-46DA-46D3-92E3-54758B00166B}" presName="negativeSpace" presStyleCnt="0"/>
      <dgm:spPr/>
    </dgm:pt>
    <dgm:pt modelId="{AA585175-4BA7-4BA6-ABB7-AE9DB3023F52}" type="pres">
      <dgm:prSet presAssocID="{57580272-46DA-46D3-92E3-54758B00166B}" presName="childText" presStyleLbl="conFgAcc1" presStyleIdx="4" presStyleCnt="6">
        <dgm:presLayoutVars>
          <dgm:bulletEnabled val="1"/>
        </dgm:presLayoutVars>
      </dgm:prSet>
      <dgm:spPr/>
    </dgm:pt>
    <dgm:pt modelId="{AC393B45-2E8E-45B4-BC16-9C9284D59ADA}" type="pres">
      <dgm:prSet presAssocID="{5DF98BD5-8B8F-442E-8123-89FA8CCA10DD}" presName="spaceBetweenRectangles" presStyleCnt="0"/>
      <dgm:spPr/>
    </dgm:pt>
    <dgm:pt modelId="{A79504F5-5949-491C-A015-1D4865288E78}" type="pres">
      <dgm:prSet presAssocID="{E462C600-A7F2-45C1-8D15-D6523CB4B6BD}" presName="parentLin" presStyleCnt="0"/>
      <dgm:spPr/>
    </dgm:pt>
    <dgm:pt modelId="{9BB1E245-5E83-4305-B099-0FBACA3313C8}" type="pres">
      <dgm:prSet presAssocID="{E462C600-A7F2-45C1-8D15-D6523CB4B6BD}" presName="parentLeftMargin" presStyleLbl="node1" presStyleIdx="4" presStyleCnt="6"/>
      <dgm:spPr/>
    </dgm:pt>
    <dgm:pt modelId="{36068367-FE0C-47A5-A2E5-B4A931B23CD2}" type="pres">
      <dgm:prSet presAssocID="{E462C600-A7F2-45C1-8D15-D6523CB4B6BD}" presName="parentText" presStyleLbl="node1" presStyleIdx="5" presStyleCnt="6">
        <dgm:presLayoutVars>
          <dgm:chMax val="0"/>
          <dgm:bulletEnabled val="1"/>
        </dgm:presLayoutVars>
      </dgm:prSet>
      <dgm:spPr/>
    </dgm:pt>
    <dgm:pt modelId="{308FC6F1-2D07-4F83-AFD2-2EA4F254809C}" type="pres">
      <dgm:prSet presAssocID="{E462C600-A7F2-45C1-8D15-D6523CB4B6BD}" presName="negativeSpace" presStyleCnt="0"/>
      <dgm:spPr/>
    </dgm:pt>
    <dgm:pt modelId="{215FF02C-1D3B-4A5C-9D2B-1C6506481C0A}" type="pres">
      <dgm:prSet presAssocID="{E462C600-A7F2-45C1-8D15-D6523CB4B6BD}" presName="childText" presStyleLbl="conFgAcc1" presStyleIdx="5" presStyleCnt="6">
        <dgm:presLayoutVars>
          <dgm:bulletEnabled val="1"/>
        </dgm:presLayoutVars>
      </dgm:prSet>
      <dgm:spPr/>
    </dgm:pt>
  </dgm:ptLst>
  <dgm:cxnLst>
    <dgm:cxn modelId="{7B092D31-3FE4-4B69-864C-23262B2E1D56}" type="presOf" srcId="{57580272-46DA-46D3-92E3-54758B00166B}" destId="{932E2E2C-D438-452E-9218-DD4285E0944D}" srcOrd="1" destOrd="0" presId="urn:microsoft.com/office/officeart/2005/8/layout/list1"/>
    <dgm:cxn modelId="{93639B39-4AC3-49BF-AA8F-82495F123960}" srcId="{DFF6F437-FA2E-4F68-9BFC-D669ACCB5C2F}" destId="{E462C600-A7F2-45C1-8D15-D6523CB4B6BD}" srcOrd="5" destOrd="0" parTransId="{74924417-C360-4F0A-BCF6-6DBF379BF541}" sibTransId="{22A592F3-95EF-459F-B7A5-9B0198AEBF9C}"/>
    <dgm:cxn modelId="{58B8D339-EB1D-4C46-9B7C-BF71DD57AA04}" srcId="{DFF6F437-FA2E-4F68-9BFC-D669ACCB5C2F}" destId="{D8A406D4-B65C-4111-8088-941C37940120}" srcOrd="2" destOrd="0" parTransId="{3ED0ED84-417B-4C82-AAE0-A629E5F21FFB}" sibTransId="{7895E81D-A07B-4099-A5CD-CAF8515F0F51}"/>
    <dgm:cxn modelId="{5172DF3E-593D-4708-B902-26F74D5B7446}" type="presOf" srcId="{F6E752FD-7B88-4EE1-8CEC-3BD2E89E28C0}" destId="{BF5B6443-32AF-4540-8ADA-9B0B8DB3712C}" srcOrd="0" destOrd="0" presId="urn:microsoft.com/office/officeart/2005/8/layout/list1"/>
    <dgm:cxn modelId="{153D9841-3372-4F1D-882A-9D500532389A}" type="presOf" srcId="{F6E752FD-7B88-4EE1-8CEC-3BD2E89E28C0}" destId="{74934A06-DF92-46DF-88D3-116702EE1EE9}" srcOrd="1" destOrd="0" presId="urn:microsoft.com/office/officeart/2005/8/layout/list1"/>
    <dgm:cxn modelId="{31787D53-57D4-4AEB-88E9-C64CAEAE5F4B}" type="presOf" srcId="{4090F16B-3540-429C-8DF6-B1C80FC26991}" destId="{A68593DC-74AF-4CA4-81D6-FDC11946D148}" srcOrd="1" destOrd="0" presId="urn:microsoft.com/office/officeart/2005/8/layout/list1"/>
    <dgm:cxn modelId="{C9CC1156-9900-4A1B-B364-3EA18815DC88}" type="presOf" srcId="{D8A406D4-B65C-4111-8088-941C37940120}" destId="{C2CB9FD2-4671-4422-A0BC-B11218B2ED1F}" srcOrd="0" destOrd="0" presId="urn:microsoft.com/office/officeart/2005/8/layout/list1"/>
    <dgm:cxn modelId="{D8EB1576-704B-43DB-936F-9A18836D08FB}" type="presOf" srcId="{DFF6F437-FA2E-4F68-9BFC-D669ACCB5C2F}" destId="{ECC485ED-2EAC-4F6A-8F2C-EE5183454D0C}" srcOrd="0" destOrd="0" presId="urn:microsoft.com/office/officeart/2005/8/layout/list1"/>
    <dgm:cxn modelId="{CE605D7A-E2CE-4B46-B178-8DBEF88001CC}" srcId="{DFF6F437-FA2E-4F68-9BFC-D669ACCB5C2F}" destId="{4090F16B-3540-429C-8DF6-B1C80FC26991}" srcOrd="3" destOrd="0" parTransId="{DAF14FEC-9B97-425C-91E3-D1074D7507A3}" sibTransId="{44334068-8092-44A2-99F3-DBC5E8AEEFDB}"/>
    <dgm:cxn modelId="{B0111D8A-D9D9-4DE7-A719-55803ACCF6D6}" srcId="{DFF6F437-FA2E-4F68-9BFC-D669ACCB5C2F}" destId="{F6E752FD-7B88-4EE1-8CEC-3BD2E89E28C0}" srcOrd="1" destOrd="0" parTransId="{85BF5752-759A-4C98-92A8-32D8970F56CE}" sibTransId="{9DF14173-BAC9-407D-9E46-E23FBA0A4FD6}"/>
    <dgm:cxn modelId="{4FA2998D-EBE6-473B-90A6-D26B32884CFC}" type="presOf" srcId="{57580272-46DA-46D3-92E3-54758B00166B}" destId="{6185F04C-938C-47E9-9D04-26F19E1EA8F8}" srcOrd="0" destOrd="0" presId="urn:microsoft.com/office/officeart/2005/8/layout/list1"/>
    <dgm:cxn modelId="{910F948E-7B38-4960-A5BD-05A092E21C26}" type="presOf" srcId="{71BE394D-F7C5-460F-8713-8A911B816FD4}" destId="{8B582728-B39D-4327-859D-D814881418B1}" srcOrd="1" destOrd="0" presId="urn:microsoft.com/office/officeart/2005/8/layout/list1"/>
    <dgm:cxn modelId="{C7F7FD95-B42E-4068-BA8F-CFCE039C4D98}" srcId="{DFF6F437-FA2E-4F68-9BFC-D669ACCB5C2F}" destId="{57580272-46DA-46D3-92E3-54758B00166B}" srcOrd="4" destOrd="0" parTransId="{B0F510E4-9126-4AFE-BE72-72E4AE63333E}" sibTransId="{5DF98BD5-8B8F-442E-8123-89FA8CCA10DD}"/>
    <dgm:cxn modelId="{F8B12AA6-BA4A-40CF-AD8D-2FB9BC9A340A}" srcId="{DFF6F437-FA2E-4F68-9BFC-D669ACCB5C2F}" destId="{71BE394D-F7C5-460F-8713-8A911B816FD4}" srcOrd="0" destOrd="0" parTransId="{5094C0CF-CDCA-456D-9600-D280BFF0FD45}" sibTransId="{83C8E3AE-0D94-47F9-87B2-F38DC9F45315}"/>
    <dgm:cxn modelId="{5BD106ED-1A5A-4D96-B834-4BADF1AB061B}" type="presOf" srcId="{E462C600-A7F2-45C1-8D15-D6523CB4B6BD}" destId="{9BB1E245-5E83-4305-B099-0FBACA3313C8}" srcOrd="0" destOrd="0" presId="urn:microsoft.com/office/officeart/2005/8/layout/list1"/>
    <dgm:cxn modelId="{DE36C6F1-FD54-43EC-AA7E-800688BE02A9}" type="presOf" srcId="{4090F16B-3540-429C-8DF6-B1C80FC26991}" destId="{45676A9B-1939-49CC-9925-87C8D17270FC}" srcOrd="0" destOrd="0" presId="urn:microsoft.com/office/officeart/2005/8/layout/list1"/>
    <dgm:cxn modelId="{7477D7F4-E8E4-4C2D-ABAF-9CAB67A5384E}" type="presOf" srcId="{E462C600-A7F2-45C1-8D15-D6523CB4B6BD}" destId="{36068367-FE0C-47A5-A2E5-B4A931B23CD2}" srcOrd="1" destOrd="0" presId="urn:microsoft.com/office/officeart/2005/8/layout/list1"/>
    <dgm:cxn modelId="{A0E8F6FC-3692-4160-9EAE-4CEA8DFA2674}" type="presOf" srcId="{71BE394D-F7C5-460F-8713-8A911B816FD4}" destId="{8FDFEA7A-FCA2-4E8E-82A4-991CA6A8288E}" srcOrd="0" destOrd="0" presId="urn:microsoft.com/office/officeart/2005/8/layout/list1"/>
    <dgm:cxn modelId="{AA3E00FD-B4CE-4236-BCB2-7F67DF9C33D1}" type="presOf" srcId="{D8A406D4-B65C-4111-8088-941C37940120}" destId="{C030A7A2-28EA-44B0-B8AF-04361C14FE59}" srcOrd="1" destOrd="0" presId="urn:microsoft.com/office/officeart/2005/8/layout/list1"/>
    <dgm:cxn modelId="{D89E9BAE-0625-4560-BA6D-840DE38B1B69}" type="presParOf" srcId="{ECC485ED-2EAC-4F6A-8F2C-EE5183454D0C}" destId="{6E6CE6FF-D4D8-4614-8866-19A10D5B5C8D}" srcOrd="0" destOrd="0" presId="urn:microsoft.com/office/officeart/2005/8/layout/list1"/>
    <dgm:cxn modelId="{734DB716-C060-46E8-915E-41C775A0E93E}" type="presParOf" srcId="{6E6CE6FF-D4D8-4614-8866-19A10D5B5C8D}" destId="{8FDFEA7A-FCA2-4E8E-82A4-991CA6A8288E}" srcOrd="0" destOrd="0" presId="urn:microsoft.com/office/officeart/2005/8/layout/list1"/>
    <dgm:cxn modelId="{1C46E408-75AB-46E6-A651-F4B663E44082}" type="presParOf" srcId="{6E6CE6FF-D4D8-4614-8866-19A10D5B5C8D}" destId="{8B582728-B39D-4327-859D-D814881418B1}" srcOrd="1" destOrd="0" presId="urn:microsoft.com/office/officeart/2005/8/layout/list1"/>
    <dgm:cxn modelId="{7A7819FA-5836-498F-B686-551E9929B523}" type="presParOf" srcId="{ECC485ED-2EAC-4F6A-8F2C-EE5183454D0C}" destId="{870E9DEC-706E-4DDF-B7F5-81C5E3DB93AD}" srcOrd="1" destOrd="0" presId="urn:microsoft.com/office/officeart/2005/8/layout/list1"/>
    <dgm:cxn modelId="{D49E03AE-FB9C-437D-ABF6-EA031757F3DE}" type="presParOf" srcId="{ECC485ED-2EAC-4F6A-8F2C-EE5183454D0C}" destId="{28DB9A98-3ECE-49A9-BD3C-7F2074E11D91}" srcOrd="2" destOrd="0" presId="urn:microsoft.com/office/officeart/2005/8/layout/list1"/>
    <dgm:cxn modelId="{791445CC-17A3-4692-A86D-C35DC9B4D45C}" type="presParOf" srcId="{ECC485ED-2EAC-4F6A-8F2C-EE5183454D0C}" destId="{8974F4B1-FA22-4BA9-9D3D-932C574C0DC3}" srcOrd="3" destOrd="0" presId="urn:microsoft.com/office/officeart/2005/8/layout/list1"/>
    <dgm:cxn modelId="{F7AC2B7C-B8D1-46E7-AB52-9AD45CCB4482}" type="presParOf" srcId="{ECC485ED-2EAC-4F6A-8F2C-EE5183454D0C}" destId="{2166C56A-1608-421D-BA02-17D8A54AA15A}" srcOrd="4" destOrd="0" presId="urn:microsoft.com/office/officeart/2005/8/layout/list1"/>
    <dgm:cxn modelId="{40ED6D85-EE82-44D3-B865-CE91E2C5585D}" type="presParOf" srcId="{2166C56A-1608-421D-BA02-17D8A54AA15A}" destId="{BF5B6443-32AF-4540-8ADA-9B0B8DB3712C}" srcOrd="0" destOrd="0" presId="urn:microsoft.com/office/officeart/2005/8/layout/list1"/>
    <dgm:cxn modelId="{ADED7522-CB04-428C-B9C2-92A1466C6E75}" type="presParOf" srcId="{2166C56A-1608-421D-BA02-17D8A54AA15A}" destId="{74934A06-DF92-46DF-88D3-116702EE1EE9}" srcOrd="1" destOrd="0" presId="urn:microsoft.com/office/officeart/2005/8/layout/list1"/>
    <dgm:cxn modelId="{32ABC175-DDCF-4684-BF44-F3E93B163BB1}" type="presParOf" srcId="{ECC485ED-2EAC-4F6A-8F2C-EE5183454D0C}" destId="{976D9239-11C9-47FC-AAA4-F19AEB59D841}" srcOrd="5" destOrd="0" presId="urn:microsoft.com/office/officeart/2005/8/layout/list1"/>
    <dgm:cxn modelId="{CE5D9179-B1C0-4B24-AD61-BFA7230534E1}" type="presParOf" srcId="{ECC485ED-2EAC-4F6A-8F2C-EE5183454D0C}" destId="{A162B33F-76D3-4F67-A1A0-BDAF21574311}" srcOrd="6" destOrd="0" presId="urn:microsoft.com/office/officeart/2005/8/layout/list1"/>
    <dgm:cxn modelId="{19B36CE2-9BF2-4DBB-862C-E8839AD392EF}" type="presParOf" srcId="{ECC485ED-2EAC-4F6A-8F2C-EE5183454D0C}" destId="{71089258-BBA0-4DED-8FE8-59E835F43985}" srcOrd="7" destOrd="0" presId="urn:microsoft.com/office/officeart/2005/8/layout/list1"/>
    <dgm:cxn modelId="{69947DC9-04CD-496F-8848-3C9F28C70D45}" type="presParOf" srcId="{ECC485ED-2EAC-4F6A-8F2C-EE5183454D0C}" destId="{C793ECC4-FDED-4FBD-B316-E04858AE0FB0}" srcOrd="8" destOrd="0" presId="urn:microsoft.com/office/officeart/2005/8/layout/list1"/>
    <dgm:cxn modelId="{2BD9D2E3-A23E-4FE6-9C04-AF7E6F61FAC9}" type="presParOf" srcId="{C793ECC4-FDED-4FBD-B316-E04858AE0FB0}" destId="{C2CB9FD2-4671-4422-A0BC-B11218B2ED1F}" srcOrd="0" destOrd="0" presId="urn:microsoft.com/office/officeart/2005/8/layout/list1"/>
    <dgm:cxn modelId="{B990D859-C875-4B16-8B8F-0F0551F04FED}" type="presParOf" srcId="{C793ECC4-FDED-4FBD-B316-E04858AE0FB0}" destId="{C030A7A2-28EA-44B0-B8AF-04361C14FE59}" srcOrd="1" destOrd="0" presId="urn:microsoft.com/office/officeart/2005/8/layout/list1"/>
    <dgm:cxn modelId="{F116D79F-3A82-44D8-A7EF-4D6D519C9ABC}" type="presParOf" srcId="{ECC485ED-2EAC-4F6A-8F2C-EE5183454D0C}" destId="{312FEBBB-FBAD-4C82-BB2D-0E8DD9B4F2AB}" srcOrd="9" destOrd="0" presId="urn:microsoft.com/office/officeart/2005/8/layout/list1"/>
    <dgm:cxn modelId="{08210EF7-4D0B-4984-BF59-2DB653750579}" type="presParOf" srcId="{ECC485ED-2EAC-4F6A-8F2C-EE5183454D0C}" destId="{B624CC89-04AD-4860-8EFC-56D4AF66EE93}" srcOrd="10" destOrd="0" presId="urn:microsoft.com/office/officeart/2005/8/layout/list1"/>
    <dgm:cxn modelId="{C7096914-6A5A-4A7E-827E-330E51851C7F}" type="presParOf" srcId="{ECC485ED-2EAC-4F6A-8F2C-EE5183454D0C}" destId="{28EE2166-B685-4D0F-94BB-B26546698CEC}" srcOrd="11" destOrd="0" presId="urn:microsoft.com/office/officeart/2005/8/layout/list1"/>
    <dgm:cxn modelId="{9487D683-110B-4630-8BA5-D178D67D87FB}" type="presParOf" srcId="{ECC485ED-2EAC-4F6A-8F2C-EE5183454D0C}" destId="{B5162D6E-CCE2-4BDA-B7EB-DE2E23FD31C0}" srcOrd="12" destOrd="0" presId="urn:microsoft.com/office/officeart/2005/8/layout/list1"/>
    <dgm:cxn modelId="{E04058E5-5665-4309-8669-B444567C188C}" type="presParOf" srcId="{B5162D6E-CCE2-4BDA-B7EB-DE2E23FD31C0}" destId="{45676A9B-1939-49CC-9925-87C8D17270FC}" srcOrd="0" destOrd="0" presId="urn:microsoft.com/office/officeart/2005/8/layout/list1"/>
    <dgm:cxn modelId="{00691786-FBBB-4900-BBBE-B7E276595DE8}" type="presParOf" srcId="{B5162D6E-CCE2-4BDA-B7EB-DE2E23FD31C0}" destId="{A68593DC-74AF-4CA4-81D6-FDC11946D148}" srcOrd="1" destOrd="0" presId="urn:microsoft.com/office/officeart/2005/8/layout/list1"/>
    <dgm:cxn modelId="{EDE61C39-D944-492B-AB49-B596E4B6BA63}" type="presParOf" srcId="{ECC485ED-2EAC-4F6A-8F2C-EE5183454D0C}" destId="{C50975DD-0FA9-4C4F-A043-78727F16755B}" srcOrd="13" destOrd="0" presId="urn:microsoft.com/office/officeart/2005/8/layout/list1"/>
    <dgm:cxn modelId="{F7F64948-EC66-4A96-9FC2-672C372DA648}" type="presParOf" srcId="{ECC485ED-2EAC-4F6A-8F2C-EE5183454D0C}" destId="{A7DEA8ED-4936-413B-9994-21E8B7418553}" srcOrd="14" destOrd="0" presId="urn:microsoft.com/office/officeart/2005/8/layout/list1"/>
    <dgm:cxn modelId="{EF50DF5C-7D18-40DC-93A6-7370CF1A6DA1}" type="presParOf" srcId="{ECC485ED-2EAC-4F6A-8F2C-EE5183454D0C}" destId="{F872CFD8-EB75-45CD-8EF3-195432EC8611}" srcOrd="15" destOrd="0" presId="urn:microsoft.com/office/officeart/2005/8/layout/list1"/>
    <dgm:cxn modelId="{2A9D44C4-CB75-4F2D-B5A0-65D36F73AAB0}" type="presParOf" srcId="{ECC485ED-2EAC-4F6A-8F2C-EE5183454D0C}" destId="{B4EB9574-DC72-4598-971B-4CB29505C9B7}" srcOrd="16" destOrd="0" presId="urn:microsoft.com/office/officeart/2005/8/layout/list1"/>
    <dgm:cxn modelId="{BB00A50D-2951-4378-93FD-4CA4E6D171B5}" type="presParOf" srcId="{B4EB9574-DC72-4598-971B-4CB29505C9B7}" destId="{6185F04C-938C-47E9-9D04-26F19E1EA8F8}" srcOrd="0" destOrd="0" presId="urn:microsoft.com/office/officeart/2005/8/layout/list1"/>
    <dgm:cxn modelId="{A839C134-4E7B-45B6-8625-3DA1F2C8D590}" type="presParOf" srcId="{B4EB9574-DC72-4598-971B-4CB29505C9B7}" destId="{932E2E2C-D438-452E-9218-DD4285E0944D}" srcOrd="1" destOrd="0" presId="urn:microsoft.com/office/officeart/2005/8/layout/list1"/>
    <dgm:cxn modelId="{CA9056F8-455B-44B0-8D2E-D27BB36F4510}" type="presParOf" srcId="{ECC485ED-2EAC-4F6A-8F2C-EE5183454D0C}" destId="{D093C509-0E11-4DB0-A40A-BAC56987591B}" srcOrd="17" destOrd="0" presId="urn:microsoft.com/office/officeart/2005/8/layout/list1"/>
    <dgm:cxn modelId="{49E6E926-0699-4367-8EDF-94595D0399C2}" type="presParOf" srcId="{ECC485ED-2EAC-4F6A-8F2C-EE5183454D0C}" destId="{AA585175-4BA7-4BA6-ABB7-AE9DB3023F52}" srcOrd="18" destOrd="0" presId="urn:microsoft.com/office/officeart/2005/8/layout/list1"/>
    <dgm:cxn modelId="{EF607238-AF93-43F1-A58B-533E56AB1FA2}" type="presParOf" srcId="{ECC485ED-2EAC-4F6A-8F2C-EE5183454D0C}" destId="{AC393B45-2E8E-45B4-BC16-9C9284D59ADA}" srcOrd="19" destOrd="0" presId="urn:microsoft.com/office/officeart/2005/8/layout/list1"/>
    <dgm:cxn modelId="{074EC79B-ABC1-4D03-A588-BA4BE894AF6A}" type="presParOf" srcId="{ECC485ED-2EAC-4F6A-8F2C-EE5183454D0C}" destId="{A79504F5-5949-491C-A015-1D4865288E78}" srcOrd="20" destOrd="0" presId="urn:microsoft.com/office/officeart/2005/8/layout/list1"/>
    <dgm:cxn modelId="{3F7F72FA-047F-41F8-8981-6C3242FA1F94}" type="presParOf" srcId="{A79504F5-5949-491C-A015-1D4865288E78}" destId="{9BB1E245-5E83-4305-B099-0FBACA3313C8}" srcOrd="0" destOrd="0" presId="urn:microsoft.com/office/officeart/2005/8/layout/list1"/>
    <dgm:cxn modelId="{41327B60-B193-47EC-8CA0-2BADCE7A9C22}" type="presParOf" srcId="{A79504F5-5949-491C-A015-1D4865288E78}" destId="{36068367-FE0C-47A5-A2E5-B4A931B23CD2}" srcOrd="1" destOrd="0" presId="urn:microsoft.com/office/officeart/2005/8/layout/list1"/>
    <dgm:cxn modelId="{7533F379-49F9-4D97-A0AD-85D5ADF5A29E}" type="presParOf" srcId="{ECC485ED-2EAC-4F6A-8F2C-EE5183454D0C}" destId="{308FC6F1-2D07-4F83-AFD2-2EA4F254809C}" srcOrd="21" destOrd="0" presId="urn:microsoft.com/office/officeart/2005/8/layout/list1"/>
    <dgm:cxn modelId="{95E4E02F-093D-4859-AD71-3279237EC17A}" type="presParOf" srcId="{ECC485ED-2EAC-4F6A-8F2C-EE5183454D0C}" destId="{215FF02C-1D3B-4A5C-9D2B-1C6506481C0A}"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69F7D8-5049-49B5-8FCB-0CD342595B4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0F138DC-22C4-42EF-832A-2BDC6BA6AE26}">
      <dgm:prSet/>
      <dgm:spPr/>
      <dgm:t>
        <a:bodyPr/>
        <a:lstStyle/>
        <a:p>
          <a:r>
            <a:rPr lang="en-US"/>
            <a:t>If you don’t know someone, be hesitant with how you engage with them</a:t>
          </a:r>
        </a:p>
      </dgm:t>
    </dgm:pt>
    <dgm:pt modelId="{BFFDAD01-1B2D-489B-9AB6-7675242560C1}" type="parTrans" cxnId="{3BFBA1B4-F283-4A4E-9B3B-8C2B02E3E477}">
      <dgm:prSet/>
      <dgm:spPr/>
      <dgm:t>
        <a:bodyPr/>
        <a:lstStyle/>
        <a:p>
          <a:endParaRPr lang="en-US"/>
        </a:p>
      </dgm:t>
    </dgm:pt>
    <dgm:pt modelId="{9DE8C4BB-D8E0-455A-9489-82B32D0CC3DB}" type="sibTrans" cxnId="{3BFBA1B4-F283-4A4E-9B3B-8C2B02E3E477}">
      <dgm:prSet/>
      <dgm:spPr/>
      <dgm:t>
        <a:bodyPr/>
        <a:lstStyle/>
        <a:p>
          <a:endParaRPr lang="en-US"/>
        </a:p>
      </dgm:t>
    </dgm:pt>
    <dgm:pt modelId="{812BEC56-35C0-44EE-8E79-21787B14AFCA}">
      <dgm:prSet/>
      <dgm:spPr/>
      <dgm:t>
        <a:bodyPr/>
        <a:lstStyle/>
        <a:p>
          <a:r>
            <a:rPr lang="en-US"/>
            <a:t>500,000 predators active online daily [FBI]</a:t>
          </a:r>
        </a:p>
      </dgm:t>
    </dgm:pt>
    <dgm:pt modelId="{D9E3DF03-8B92-4E15-9F4F-7120F6FD8C11}" type="parTrans" cxnId="{0857D95C-5352-4F96-9EE3-0BDBB4D27906}">
      <dgm:prSet/>
      <dgm:spPr/>
      <dgm:t>
        <a:bodyPr/>
        <a:lstStyle/>
        <a:p>
          <a:endParaRPr lang="en-US"/>
        </a:p>
      </dgm:t>
    </dgm:pt>
    <dgm:pt modelId="{D8135884-8D67-49C5-93F9-D6809576102E}" type="sibTrans" cxnId="{0857D95C-5352-4F96-9EE3-0BDBB4D27906}">
      <dgm:prSet/>
      <dgm:spPr/>
      <dgm:t>
        <a:bodyPr/>
        <a:lstStyle/>
        <a:p>
          <a:endParaRPr lang="en-US"/>
        </a:p>
      </dgm:t>
    </dgm:pt>
    <dgm:pt modelId="{B57C98EF-2D61-4115-9BB1-E3BE1B6857DC}">
      <dgm:prSet/>
      <dgm:spPr/>
      <dgm:t>
        <a:bodyPr/>
        <a:lstStyle/>
        <a:p>
          <a:r>
            <a:rPr lang="en-US" dirty="0"/>
            <a:t>89% of sexual advances towards children 12-15 began online [estimated]</a:t>
          </a:r>
        </a:p>
      </dgm:t>
    </dgm:pt>
    <dgm:pt modelId="{CA760245-DC07-4661-B6F6-439E38D4A387}" type="parTrans" cxnId="{93EF7C4D-8B4E-450F-B9EC-CBE5CE1F0464}">
      <dgm:prSet/>
      <dgm:spPr/>
      <dgm:t>
        <a:bodyPr/>
        <a:lstStyle/>
        <a:p>
          <a:endParaRPr lang="en-US"/>
        </a:p>
      </dgm:t>
    </dgm:pt>
    <dgm:pt modelId="{4B5FF071-B2B9-4A78-85AC-AC48DEA52240}" type="sibTrans" cxnId="{93EF7C4D-8B4E-450F-B9EC-CBE5CE1F0464}">
      <dgm:prSet/>
      <dgm:spPr/>
      <dgm:t>
        <a:bodyPr/>
        <a:lstStyle/>
        <a:p>
          <a:endParaRPr lang="en-US"/>
        </a:p>
      </dgm:t>
    </dgm:pt>
    <dgm:pt modelId="{9FD09A94-CB3F-4A62-900A-656C0851E040}" type="pres">
      <dgm:prSet presAssocID="{ED69F7D8-5049-49B5-8FCB-0CD342595B40}" presName="vert0" presStyleCnt="0">
        <dgm:presLayoutVars>
          <dgm:dir/>
          <dgm:animOne val="branch"/>
          <dgm:animLvl val="lvl"/>
        </dgm:presLayoutVars>
      </dgm:prSet>
      <dgm:spPr/>
    </dgm:pt>
    <dgm:pt modelId="{3BA36D50-91A8-44EE-93B1-85CDFAF83ADE}" type="pres">
      <dgm:prSet presAssocID="{70F138DC-22C4-42EF-832A-2BDC6BA6AE26}" presName="thickLine" presStyleLbl="alignNode1" presStyleIdx="0" presStyleCnt="3"/>
      <dgm:spPr/>
    </dgm:pt>
    <dgm:pt modelId="{5DD65FDB-7A02-42BC-8ACD-E962E8E18C9D}" type="pres">
      <dgm:prSet presAssocID="{70F138DC-22C4-42EF-832A-2BDC6BA6AE26}" presName="horz1" presStyleCnt="0"/>
      <dgm:spPr/>
    </dgm:pt>
    <dgm:pt modelId="{53E1814F-FE34-4E12-BA88-3E1844C924E4}" type="pres">
      <dgm:prSet presAssocID="{70F138DC-22C4-42EF-832A-2BDC6BA6AE26}" presName="tx1" presStyleLbl="revTx" presStyleIdx="0" presStyleCnt="3"/>
      <dgm:spPr/>
    </dgm:pt>
    <dgm:pt modelId="{3A4DA837-C32A-4EF9-B57A-C6BAA08EE6CD}" type="pres">
      <dgm:prSet presAssocID="{70F138DC-22C4-42EF-832A-2BDC6BA6AE26}" presName="vert1" presStyleCnt="0"/>
      <dgm:spPr/>
    </dgm:pt>
    <dgm:pt modelId="{90C86BD2-5F41-4F06-B51A-809153BD13EE}" type="pres">
      <dgm:prSet presAssocID="{812BEC56-35C0-44EE-8E79-21787B14AFCA}" presName="thickLine" presStyleLbl="alignNode1" presStyleIdx="1" presStyleCnt="3"/>
      <dgm:spPr/>
    </dgm:pt>
    <dgm:pt modelId="{DE579DFB-9419-4D06-90B7-AC0EA764369C}" type="pres">
      <dgm:prSet presAssocID="{812BEC56-35C0-44EE-8E79-21787B14AFCA}" presName="horz1" presStyleCnt="0"/>
      <dgm:spPr/>
    </dgm:pt>
    <dgm:pt modelId="{8D20E97F-B364-41DA-B2D4-486F022FAB8C}" type="pres">
      <dgm:prSet presAssocID="{812BEC56-35C0-44EE-8E79-21787B14AFCA}" presName="tx1" presStyleLbl="revTx" presStyleIdx="1" presStyleCnt="3"/>
      <dgm:spPr/>
    </dgm:pt>
    <dgm:pt modelId="{5BC74A4D-E05F-4A47-8FD5-450443A54A25}" type="pres">
      <dgm:prSet presAssocID="{812BEC56-35C0-44EE-8E79-21787B14AFCA}" presName="vert1" presStyleCnt="0"/>
      <dgm:spPr/>
    </dgm:pt>
    <dgm:pt modelId="{1D0FFCC1-9335-431F-940A-9D2EB3308ECF}" type="pres">
      <dgm:prSet presAssocID="{B57C98EF-2D61-4115-9BB1-E3BE1B6857DC}" presName="thickLine" presStyleLbl="alignNode1" presStyleIdx="2" presStyleCnt="3"/>
      <dgm:spPr/>
    </dgm:pt>
    <dgm:pt modelId="{FACFF6BF-86D5-41AA-A114-2941EC23A3AE}" type="pres">
      <dgm:prSet presAssocID="{B57C98EF-2D61-4115-9BB1-E3BE1B6857DC}" presName="horz1" presStyleCnt="0"/>
      <dgm:spPr/>
    </dgm:pt>
    <dgm:pt modelId="{250157B6-D970-4FD2-ABDD-E948BCF74181}" type="pres">
      <dgm:prSet presAssocID="{B57C98EF-2D61-4115-9BB1-E3BE1B6857DC}" presName="tx1" presStyleLbl="revTx" presStyleIdx="2" presStyleCnt="3"/>
      <dgm:spPr/>
    </dgm:pt>
    <dgm:pt modelId="{B30E80D8-794E-4F79-A7E1-DE7EEAFCD577}" type="pres">
      <dgm:prSet presAssocID="{B57C98EF-2D61-4115-9BB1-E3BE1B6857DC}" presName="vert1" presStyleCnt="0"/>
      <dgm:spPr/>
    </dgm:pt>
  </dgm:ptLst>
  <dgm:cxnLst>
    <dgm:cxn modelId="{05DFCB0F-29CD-4097-BD6B-EDCB547E26B3}" type="presOf" srcId="{ED69F7D8-5049-49B5-8FCB-0CD342595B40}" destId="{9FD09A94-CB3F-4A62-900A-656C0851E040}" srcOrd="0" destOrd="0" presId="urn:microsoft.com/office/officeart/2008/layout/LinedList"/>
    <dgm:cxn modelId="{FBB4A220-6397-426D-8146-8FFB17A2321E}" type="presOf" srcId="{812BEC56-35C0-44EE-8E79-21787B14AFCA}" destId="{8D20E97F-B364-41DA-B2D4-486F022FAB8C}" srcOrd="0" destOrd="0" presId="urn:microsoft.com/office/officeart/2008/layout/LinedList"/>
    <dgm:cxn modelId="{0857D95C-5352-4F96-9EE3-0BDBB4D27906}" srcId="{ED69F7D8-5049-49B5-8FCB-0CD342595B40}" destId="{812BEC56-35C0-44EE-8E79-21787B14AFCA}" srcOrd="1" destOrd="0" parTransId="{D9E3DF03-8B92-4E15-9F4F-7120F6FD8C11}" sibTransId="{D8135884-8D67-49C5-93F9-D6809576102E}"/>
    <dgm:cxn modelId="{93EF7C4D-8B4E-450F-B9EC-CBE5CE1F0464}" srcId="{ED69F7D8-5049-49B5-8FCB-0CD342595B40}" destId="{B57C98EF-2D61-4115-9BB1-E3BE1B6857DC}" srcOrd="2" destOrd="0" parTransId="{CA760245-DC07-4661-B6F6-439E38D4A387}" sibTransId="{4B5FF071-B2B9-4A78-85AC-AC48DEA52240}"/>
    <dgm:cxn modelId="{3BFBA1B4-F283-4A4E-9B3B-8C2B02E3E477}" srcId="{ED69F7D8-5049-49B5-8FCB-0CD342595B40}" destId="{70F138DC-22C4-42EF-832A-2BDC6BA6AE26}" srcOrd="0" destOrd="0" parTransId="{BFFDAD01-1B2D-489B-9AB6-7675242560C1}" sibTransId="{9DE8C4BB-D8E0-455A-9489-82B32D0CC3DB}"/>
    <dgm:cxn modelId="{867B78BB-2B02-4A2B-B259-A4CDACA61E64}" type="presOf" srcId="{B57C98EF-2D61-4115-9BB1-E3BE1B6857DC}" destId="{250157B6-D970-4FD2-ABDD-E948BCF74181}" srcOrd="0" destOrd="0" presId="urn:microsoft.com/office/officeart/2008/layout/LinedList"/>
    <dgm:cxn modelId="{E370F5E2-E303-41FA-9F32-8A703C996329}" type="presOf" srcId="{70F138DC-22C4-42EF-832A-2BDC6BA6AE26}" destId="{53E1814F-FE34-4E12-BA88-3E1844C924E4}" srcOrd="0" destOrd="0" presId="urn:microsoft.com/office/officeart/2008/layout/LinedList"/>
    <dgm:cxn modelId="{25FCEEB8-4CED-4EE3-9D6D-55B93E3F9AC3}" type="presParOf" srcId="{9FD09A94-CB3F-4A62-900A-656C0851E040}" destId="{3BA36D50-91A8-44EE-93B1-85CDFAF83ADE}" srcOrd="0" destOrd="0" presId="urn:microsoft.com/office/officeart/2008/layout/LinedList"/>
    <dgm:cxn modelId="{E9D3BFE3-B8CF-4ECB-8475-210A752D9554}" type="presParOf" srcId="{9FD09A94-CB3F-4A62-900A-656C0851E040}" destId="{5DD65FDB-7A02-42BC-8ACD-E962E8E18C9D}" srcOrd="1" destOrd="0" presId="urn:microsoft.com/office/officeart/2008/layout/LinedList"/>
    <dgm:cxn modelId="{C20D1CB6-D810-4E83-9462-7871C22D5D2C}" type="presParOf" srcId="{5DD65FDB-7A02-42BC-8ACD-E962E8E18C9D}" destId="{53E1814F-FE34-4E12-BA88-3E1844C924E4}" srcOrd="0" destOrd="0" presId="urn:microsoft.com/office/officeart/2008/layout/LinedList"/>
    <dgm:cxn modelId="{8BFBF3FD-1F70-4986-91DE-4DE165F5DEA7}" type="presParOf" srcId="{5DD65FDB-7A02-42BC-8ACD-E962E8E18C9D}" destId="{3A4DA837-C32A-4EF9-B57A-C6BAA08EE6CD}" srcOrd="1" destOrd="0" presId="urn:microsoft.com/office/officeart/2008/layout/LinedList"/>
    <dgm:cxn modelId="{23672B0C-816E-4DBB-9834-774221EE21B8}" type="presParOf" srcId="{9FD09A94-CB3F-4A62-900A-656C0851E040}" destId="{90C86BD2-5F41-4F06-B51A-809153BD13EE}" srcOrd="2" destOrd="0" presId="urn:microsoft.com/office/officeart/2008/layout/LinedList"/>
    <dgm:cxn modelId="{C3B7FE73-58EA-41F5-BB7D-35FCCF571128}" type="presParOf" srcId="{9FD09A94-CB3F-4A62-900A-656C0851E040}" destId="{DE579DFB-9419-4D06-90B7-AC0EA764369C}" srcOrd="3" destOrd="0" presId="urn:microsoft.com/office/officeart/2008/layout/LinedList"/>
    <dgm:cxn modelId="{4B4CBFCF-B48B-435D-B51D-1511C86A0C48}" type="presParOf" srcId="{DE579DFB-9419-4D06-90B7-AC0EA764369C}" destId="{8D20E97F-B364-41DA-B2D4-486F022FAB8C}" srcOrd="0" destOrd="0" presId="urn:microsoft.com/office/officeart/2008/layout/LinedList"/>
    <dgm:cxn modelId="{DECA71E8-6B6B-46F1-9E6C-5201967B1BA7}" type="presParOf" srcId="{DE579DFB-9419-4D06-90B7-AC0EA764369C}" destId="{5BC74A4D-E05F-4A47-8FD5-450443A54A25}" srcOrd="1" destOrd="0" presId="urn:microsoft.com/office/officeart/2008/layout/LinedList"/>
    <dgm:cxn modelId="{65709130-9807-4E9F-8D24-E2C310073F7F}" type="presParOf" srcId="{9FD09A94-CB3F-4A62-900A-656C0851E040}" destId="{1D0FFCC1-9335-431F-940A-9D2EB3308ECF}" srcOrd="4" destOrd="0" presId="urn:microsoft.com/office/officeart/2008/layout/LinedList"/>
    <dgm:cxn modelId="{F75C892F-681B-4845-A889-30A0C762AD3E}" type="presParOf" srcId="{9FD09A94-CB3F-4A62-900A-656C0851E040}" destId="{FACFF6BF-86D5-41AA-A114-2941EC23A3AE}" srcOrd="5" destOrd="0" presId="urn:microsoft.com/office/officeart/2008/layout/LinedList"/>
    <dgm:cxn modelId="{D22AB56F-F67A-4F72-AD3D-168DF28A27AE}" type="presParOf" srcId="{FACFF6BF-86D5-41AA-A114-2941EC23A3AE}" destId="{250157B6-D970-4FD2-ABDD-E948BCF74181}" srcOrd="0" destOrd="0" presId="urn:microsoft.com/office/officeart/2008/layout/LinedList"/>
    <dgm:cxn modelId="{39ADEC25-8E97-4600-AE13-9116AB2F5EED}" type="presParOf" srcId="{FACFF6BF-86D5-41AA-A114-2941EC23A3AE}" destId="{B30E80D8-794E-4F79-A7E1-DE7EEAFCD57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F81223-2D0A-4979-BB97-D505150226B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F88B508-3BCC-4720-B3A1-242249DE44DE}">
      <dgm:prSet/>
      <dgm:spPr/>
      <dgm:t>
        <a:bodyPr/>
        <a:lstStyle/>
        <a:p>
          <a:r>
            <a:rPr lang="en-US"/>
            <a:t>Fake online sellers</a:t>
          </a:r>
        </a:p>
      </dgm:t>
    </dgm:pt>
    <dgm:pt modelId="{D6458ED9-EFF9-48D0-878D-010692060696}" type="parTrans" cxnId="{048C41C5-9EBB-4AAB-87E1-1EAD0596E043}">
      <dgm:prSet/>
      <dgm:spPr/>
      <dgm:t>
        <a:bodyPr/>
        <a:lstStyle/>
        <a:p>
          <a:endParaRPr lang="en-US"/>
        </a:p>
      </dgm:t>
    </dgm:pt>
    <dgm:pt modelId="{3982116B-36ED-4177-A506-BBAE70936F31}" type="sibTrans" cxnId="{048C41C5-9EBB-4AAB-87E1-1EAD0596E043}">
      <dgm:prSet/>
      <dgm:spPr/>
      <dgm:t>
        <a:bodyPr/>
        <a:lstStyle/>
        <a:p>
          <a:endParaRPr lang="en-US"/>
        </a:p>
      </dgm:t>
    </dgm:pt>
    <dgm:pt modelId="{DD93B3BA-F522-4C35-ABC9-78EE78786F13}">
      <dgm:prSet/>
      <dgm:spPr/>
      <dgm:t>
        <a:bodyPr/>
        <a:lstStyle/>
        <a:p>
          <a:r>
            <a:rPr lang="en-US"/>
            <a:t>Things to look for</a:t>
          </a:r>
        </a:p>
      </dgm:t>
    </dgm:pt>
    <dgm:pt modelId="{BB6253D6-A789-4694-A8E9-A4C28E26DBE4}" type="parTrans" cxnId="{7A27FFFE-E5FC-46A3-A6AA-C7F6CDFB4EAF}">
      <dgm:prSet/>
      <dgm:spPr/>
      <dgm:t>
        <a:bodyPr/>
        <a:lstStyle/>
        <a:p>
          <a:endParaRPr lang="en-US"/>
        </a:p>
      </dgm:t>
    </dgm:pt>
    <dgm:pt modelId="{DD9C6FCE-60FA-4A20-ABDF-F526F5198394}" type="sibTrans" cxnId="{7A27FFFE-E5FC-46A3-A6AA-C7F6CDFB4EAF}">
      <dgm:prSet/>
      <dgm:spPr/>
      <dgm:t>
        <a:bodyPr/>
        <a:lstStyle/>
        <a:p>
          <a:endParaRPr lang="en-US"/>
        </a:p>
      </dgm:t>
    </dgm:pt>
    <dgm:pt modelId="{769FC373-CAD5-4ED9-B711-3041F9833A9C}">
      <dgm:prSet/>
      <dgm:spPr/>
      <dgm:t>
        <a:bodyPr/>
        <a:lstStyle/>
        <a:p>
          <a:r>
            <a:rPr lang="en-US"/>
            <a:t>Non-USD or unexpected currency symbols</a:t>
          </a:r>
        </a:p>
      </dgm:t>
    </dgm:pt>
    <dgm:pt modelId="{C648C700-F117-4F4D-97B8-9A95110FBCA6}" type="parTrans" cxnId="{E5BCB4C1-CDD9-4CD2-A54E-F77B57A6B56F}">
      <dgm:prSet/>
      <dgm:spPr/>
      <dgm:t>
        <a:bodyPr/>
        <a:lstStyle/>
        <a:p>
          <a:endParaRPr lang="en-US"/>
        </a:p>
      </dgm:t>
    </dgm:pt>
    <dgm:pt modelId="{350BA363-5004-49B7-8E3F-EAE8F69A7A09}" type="sibTrans" cxnId="{E5BCB4C1-CDD9-4CD2-A54E-F77B57A6B56F}">
      <dgm:prSet/>
      <dgm:spPr/>
      <dgm:t>
        <a:bodyPr/>
        <a:lstStyle/>
        <a:p>
          <a:endParaRPr lang="en-US"/>
        </a:p>
      </dgm:t>
    </dgm:pt>
    <dgm:pt modelId="{E5BBD8BA-D87D-4CBC-806C-A7FEDAD9E7AC}">
      <dgm:prSet/>
      <dgm:spPr/>
      <dgm:t>
        <a:bodyPr/>
        <a:lstStyle/>
        <a:p>
          <a:r>
            <a:rPr lang="en-US"/>
            <a:t>Simple web forms</a:t>
          </a:r>
        </a:p>
      </dgm:t>
    </dgm:pt>
    <dgm:pt modelId="{85245A13-CD4A-481C-B93E-DB4C888F947B}" type="parTrans" cxnId="{6DB4F1A5-7AF2-46EC-A9F6-62405CFD77B8}">
      <dgm:prSet/>
      <dgm:spPr/>
      <dgm:t>
        <a:bodyPr/>
        <a:lstStyle/>
        <a:p>
          <a:endParaRPr lang="en-US"/>
        </a:p>
      </dgm:t>
    </dgm:pt>
    <dgm:pt modelId="{D8F15DF0-AE08-4D10-B883-0BEDB3CA44A0}" type="sibTrans" cxnId="{6DB4F1A5-7AF2-46EC-A9F6-62405CFD77B8}">
      <dgm:prSet/>
      <dgm:spPr/>
      <dgm:t>
        <a:bodyPr/>
        <a:lstStyle/>
        <a:p>
          <a:endParaRPr lang="en-US"/>
        </a:p>
      </dgm:t>
    </dgm:pt>
    <dgm:pt modelId="{5900E67C-1529-4424-AC87-1F20B7F8AC6B}">
      <dgm:prSet/>
      <dgm:spPr/>
      <dgm:t>
        <a:bodyPr/>
        <a:lstStyle/>
        <a:p>
          <a:r>
            <a:rPr lang="en-US"/>
            <a:t>Proprietary payment platforms</a:t>
          </a:r>
        </a:p>
      </dgm:t>
    </dgm:pt>
    <dgm:pt modelId="{E342C19B-0787-44B7-AF72-3DCAE6DD4A1F}" type="parTrans" cxnId="{2F4FCFBB-0626-4119-927C-275730A3C120}">
      <dgm:prSet/>
      <dgm:spPr/>
      <dgm:t>
        <a:bodyPr/>
        <a:lstStyle/>
        <a:p>
          <a:endParaRPr lang="en-US"/>
        </a:p>
      </dgm:t>
    </dgm:pt>
    <dgm:pt modelId="{B18CA0DA-981E-4B88-9B95-2719905B9F62}" type="sibTrans" cxnId="{2F4FCFBB-0626-4119-927C-275730A3C120}">
      <dgm:prSet/>
      <dgm:spPr/>
      <dgm:t>
        <a:bodyPr/>
        <a:lstStyle/>
        <a:p>
          <a:endParaRPr lang="en-US"/>
        </a:p>
      </dgm:t>
    </dgm:pt>
    <dgm:pt modelId="{892BDB28-EF2A-4620-A595-0ADA5AC0ECC8}">
      <dgm:prSet/>
      <dgm:spPr/>
      <dgm:t>
        <a:bodyPr/>
        <a:lstStyle/>
        <a:p>
          <a:r>
            <a:rPr lang="en-US"/>
            <a:t>GPay, Apple Pay, PayPal, etc.</a:t>
          </a:r>
        </a:p>
      </dgm:t>
    </dgm:pt>
    <dgm:pt modelId="{69811A20-6455-4C18-A1C8-9621018AFDB9}" type="parTrans" cxnId="{CC02B843-0507-4EE7-940D-4AA58B34B6DB}">
      <dgm:prSet/>
      <dgm:spPr/>
      <dgm:t>
        <a:bodyPr/>
        <a:lstStyle/>
        <a:p>
          <a:endParaRPr lang="en-US"/>
        </a:p>
      </dgm:t>
    </dgm:pt>
    <dgm:pt modelId="{BA448CE5-58B6-4D87-B021-BE2FD00DBA1B}" type="sibTrans" cxnId="{CC02B843-0507-4EE7-940D-4AA58B34B6DB}">
      <dgm:prSet/>
      <dgm:spPr/>
      <dgm:t>
        <a:bodyPr/>
        <a:lstStyle/>
        <a:p>
          <a:endParaRPr lang="en-US"/>
        </a:p>
      </dgm:t>
    </dgm:pt>
    <dgm:pt modelId="{A32B1FB4-FEE5-44C4-ADF0-7DD794CD9F85}" type="pres">
      <dgm:prSet presAssocID="{D3F81223-2D0A-4979-BB97-D505150226BD}" presName="linear" presStyleCnt="0">
        <dgm:presLayoutVars>
          <dgm:dir/>
          <dgm:animLvl val="lvl"/>
          <dgm:resizeHandles val="exact"/>
        </dgm:presLayoutVars>
      </dgm:prSet>
      <dgm:spPr/>
    </dgm:pt>
    <dgm:pt modelId="{9C4BD68A-10D1-4A15-9E03-814E91B98774}" type="pres">
      <dgm:prSet presAssocID="{3F88B508-3BCC-4720-B3A1-242249DE44DE}" presName="parentLin" presStyleCnt="0"/>
      <dgm:spPr/>
    </dgm:pt>
    <dgm:pt modelId="{69D9B1CA-805E-41AA-A7DC-B54A58CC92CC}" type="pres">
      <dgm:prSet presAssocID="{3F88B508-3BCC-4720-B3A1-242249DE44DE}" presName="parentLeftMargin" presStyleLbl="node1" presStyleIdx="0" presStyleCnt="2"/>
      <dgm:spPr/>
    </dgm:pt>
    <dgm:pt modelId="{012570EA-600B-4062-8044-E0CC9003B455}" type="pres">
      <dgm:prSet presAssocID="{3F88B508-3BCC-4720-B3A1-242249DE44DE}" presName="parentText" presStyleLbl="node1" presStyleIdx="0" presStyleCnt="2">
        <dgm:presLayoutVars>
          <dgm:chMax val="0"/>
          <dgm:bulletEnabled val="1"/>
        </dgm:presLayoutVars>
      </dgm:prSet>
      <dgm:spPr/>
    </dgm:pt>
    <dgm:pt modelId="{DB67D08E-0366-4C8F-B568-FD8B01C94E13}" type="pres">
      <dgm:prSet presAssocID="{3F88B508-3BCC-4720-B3A1-242249DE44DE}" presName="negativeSpace" presStyleCnt="0"/>
      <dgm:spPr/>
    </dgm:pt>
    <dgm:pt modelId="{02B2203D-D773-4396-8224-AA45DDB6E0C7}" type="pres">
      <dgm:prSet presAssocID="{3F88B508-3BCC-4720-B3A1-242249DE44DE}" presName="childText" presStyleLbl="conFgAcc1" presStyleIdx="0" presStyleCnt="2">
        <dgm:presLayoutVars>
          <dgm:bulletEnabled val="1"/>
        </dgm:presLayoutVars>
      </dgm:prSet>
      <dgm:spPr/>
    </dgm:pt>
    <dgm:pt modelId="{7A742C55-7461-40A7-8405-FBDACC27A6B0}" type="pres">
      <dgm:prSet presAssocID="{3982116B-36ED-4177-A506-BBAE70936F31}" presName="spaceBetweenRectangles" presStyleCnt="0"/>
      <dgm:spPr/>
    </dgm:pt>
    <dgm:pt modelId="{33836AE6-CBBE-4D7F-892F-9D5B5177FF89}" type="pres">
      <dgm:prSet presAssocID="{DD93B3BA-F522-4C35-ABC9-78EE78786F13}" presName="parentLin" presStyleCnt="0"/>
      <dgm:spPr/>
    </dgm:pt>
    <dgm:pt modelId="{CB2026F1-E7FF-43A4-B99C-EA79E7D01720}" type="pres">
      <dgm:prSet presAssocID="{DD93B3BA-F522-4C35-ABC9-78EE78786F13}" presName="parentLeftMargin" presStyleLbl="node1" presStyleIdx="0" presStyleCnt="2"/>
      <dgm:spPr/>
    </dgm:pt>
    <dgm:pt modelId="{CC76AC41-96B9-4B07-94EE-48C80FDEB07A}" type="pres">
      <dgm:prSet presAssocID="{DD93B3BA-F522-4C35-ABC9-78EE78786F13}" presName="parentText" presStyleLbl="node1" presStyleIdx="1" presStyleCnt="2">
        <dgm:presLayoutVars>
          <dgm:chMax val="0"/>
          <dgm:bulletEnabled val="1"/>
        </dgm:presLayoutVars>
      </dgm:prSet>
      <dgm:spPr/>
    </dgm:pt>
    <dgm:pt modelId="{0704EADB-6601-4DB9-8B60-62F8BC4D38CF}" type="pres">
      <dgm:prSet presAssocID="{DD93B3BA-F522-4C35-ABC9-78EE78786F13}" presName="negativeSpace" presStyleCnt="0"/>
      <dgm:spPr/>
    </dgm:pt>
    <dgm:pt modelId="{4A05537A-B2B0-405F-9542-36513EEB295D}" type="pres">
      <dgm:prSet presAssocID="{DD93B3BA-F522-4C35-ABC9-78EE78786F13}" presName="childText" presStyleLbl="conFgAcc1" presStyleIdx="1" presStyleCnt="2">
        <dgm:presLayoutVars>
          <dgm:bulletEnabled val="1"/>
        </dgm:presLayoutVars>
      </dgm:prSet>
      <dgm:spPr/>
    </dgm:pt>
  </dgm:ptLst>
  <dgm:cxnLst>
    <dgm:cxn modelId="{49929028-6CD4-4862-BE1B-C30FA8276C31}" type="presOf" srcId="{769FC373-CAD5-4ED9-B711-3041F9833A9C}" destId="{4A05537A-B2B0-405F-9542-36513EEB295D}" srcOrd="0" destOrd="0" presId="urn:microsoft.com/office/officeart/2005/8/layout/list1"/>
    <dgm:cxn modelId="{5B42175F-C44E-4299-AC61-DC4C3C62C29E}" type="presOf" srcId="{D3F81223-2D0A-4979-BB97-D505150226BD}" destId="{A32B1FB4-FEE5-44C4-ADF0-7DD794CD9F85}" srcOrd="0" destOrd="0" presId="urn:microsoft.com/office/officeart/2005/8/layout/list1"/>
    <dgm:cxn modelId="{CC02B843-0507-4EE7-940D-4AA58B34B6DB}" srcId="{DD93B3BA-F522-4C35-ABC9-78EE78786F13}" destId="{892BDB28-EF2A-4620-A595-0ADA5AC0ECC8}" srcOrd="3" destOrd="0" parTransId="{69811A20-6455-4C18-A1C8-9621018AFDB9}" sibTransId="{BA448CE5-58B6-4D87-B021-BE2FD00DBA1B}"/>
    <dgm:cxn modelId="{27507577-180E-401A-9D97-3AC241B0D98D}" type="presOf" srcId="{DD93B3BA-F522-4C35-ABC9-78EE78786F13}" destId="{CC76AC41-96B9-4B07-94EE-48C80FDEB07A}" srcOrd="1" destOrd="0" presId="urn:microsoft.com/office/officeart/2005/8/layout/list1"/>
    <dgm:cxn modelId="{07CC1280-0D52-42FF-9415-DAFDEC4B4DD6}" type="presOf" srcId="{5900E67C-1529-4424-AC87-1F20B7F8AC6B}" destId="{4A05537A-B2B0-405F-9542-36513EEB295D}" srcOrd="0" destOrd="2" presId="urn:microsoft.com/office/officeart/2005/8/layout/list1"/>
    <dgm:cxn modelId="{2F3D7691-EFFC-4780-A9FC-5AC50192D684}" type="presOf" srcId="{892BDB28-EF2A-4620-A595-0ADA5AC0ECC8}" destId="{4A05537A-B2B0-405F-9542-36513EEB295D}" srcOrd="0" destOrd="3" presId="urn:microsoft.com/office/officeart/2005/8/layout/list1"/>
    <dgm:cxn modelId="{6DB4F1A5-7AF2-46EC-A9F6-62405CFD77B8}" srcId="{DD93B3BA-F522-4C35-ABC9-78EE78786F13}" destId="{E5BBD8BA-D87D-4CBC-806C-A7FEDAD9E7AC}" srcOrd="1" destOrd="0" parTransId="{85245A13-CD4A-481C-B93E-DB4C888F947B}" sibTransId="{D8F15DF0-AE08-4D10-B883-0BEDB3CA44A0}"/>
    <dgm:cxn modelId="{76544ABB-3FC9-498F-AA32-ED14221E4B84}" type="presOf" srcId="{3F88B508-3BCC-4720-B3A1-242249DE44DE}" destId="{69D9B1CA-805E-41AA-A7DC-B54A58CC92CC}" srcOrd="0" destOrd="0" presId="urn:microsoft.com/office/officeart/2005/8/layout/list1"/>
    <dgm:cxn modelId="{2F4FCFBB-0626-4119-927C-275730A3C120}" srcId="{DD93B3BA-F522-4C35-ABC9-78EE78786F13}" destId="{5900E67C-1529-4424-AC87-1F20B7F8AC6B}" srcOrd="2" destOrd="0" parTransId="{E342C19B-0787-44B7-AF72-3DCAE6DD4A1F}" sibTransId="{B18CA0DA-981E-4B88-9B95-2719905B9F62}"/>
    <dgm:cxn modelId="{D1C712BD-68A4-4958-B69A-777D3BD9D8D9}" type="presOf" srcId="{3F88B508-3BCC-4720-B3A1-242249DE44DE}" destId="{012570EA-600B-4062-8044-E0CC9003B455}" srcOrd="1" destOrd="0" presId="urn:microsoft.com/office/officeart/2005/8/layout/list1"/>
    <dgm:cxn modelId="{E5BCB4C1-CDD9-4CD2-A54E-F77B57A6B56F}" srcId="{DD93B3BA-F522-4C35-ABC9-78EE78786F13}" destId="{769FC373-CAD5-4ED9-B711-3041F9833A9C}" srcOrd="0" destOrd="0" parTransId="{C648C700-F117-4F4D-97B8-9A95110FBCA6}" sibTransId="{350BA363-5004-49B7-8E3F-EAE8F69A7A09}"/>
    <dgm:cxn modelId="{048C41C5-9EBB-4AAB-87E1-1EAD0596E043}" srcId="{D3F81223-2D0A-4979-BB97-D505150226BD}" destId="{3F88B508-3BCC-4720-B3A1-242249DE44DE}" srcOrd="0" destOrd="0" parTransId="{D6458ED9-EFF9-48D0-878D-010692060696}" sibTransId="{3982116B-36ED-4177-A506-BBAE70936F31}"/>
    <dgm:cxn modelId="{1E6FF4EB-3F8F-4B70-AA87-818AFDB5CA3C}" type="presOf" srcId="{E5BBD8BA-D87D-4CBC-806C-A7FEDAD9E7AC}" destId="{4A05537A-B2B0-405F-9542-36513EEB295D}" srcOrd="0" destOrd="1" presId="urn:microsoft.com/office/officeart/2005/8/layout/list1"/>
    <dgm:cxn modelId="{4CBF0FFD-0E7A-4B62-A5F1-4AC06A2FE6A7}" type="presOf" srcId="{DD93B3BA-F522-4C35-ABC9-78EE78786F13}" destId="{CB2026F1-E7FF-43A4-B99C-EA79E7D01720}" srcOrd="0" destOrd="0" presId="urn:microsoft.com/office/officeart/2005/8/layout/list1"/>
    <dgm:cxn modelId="{7A27FFFE-E5FC-46A3-A6AA-C7F6CDFB4EAF}" srcId="{D3F81223-2D0A-4979-BB97-D505150226BD}" destId="{DD93B3BA-F522-4C35-ABC9-78EE78786F13}" srcOrd="1" destOrd="0" parTransId="{BB6253D6-A789-4694-A8E9-A4C28E26DBE4}" sibTransId="{DD9C6FCE-60FA-4A20-ABDF-F526F5198394}"/>
    <dgm:cxn modelId="{2D2ACCAC-9C41-46B4-A08E-67051595A58A}" type="presParOf" srcId="{A32B1FB4-FEE5-44C4-ADF0-7DD794CD9F85}" destId="{9C4BD68A-10D1-4A15-9E03-814E91B98774}" srcOrd="0" destOrd="0" presId="urn:microsoft.com/office/officeart/2005/8/layout/list1"/>
    <dgm:cxn modelId="{1654F746-C15A-4301-99B2-4F43168E3B3E}" type="presParOf" srcId="{9C4BD68A-10D1-4A15-9E03-814E91B98774}" destId="{69D9B1CA-805E-41AA-A7DC-B54A58CC92CC}" srcOrd="0" destOrd="0" presId="urn:microsoft.com/office/officeart/2005/8/layout/list1"/>
    <dgm:cxn modelId="{7E910F29-13A2-4274-809D-189C1BC04C9B}" type="presParOf" srcId="{9C4BD68A-10D1-4A15-9E03-814E91B98774}" destId="{012570EA-600B-4062-8044-E0CC9003B455}" srcOrd="1" destOrd="0" presId="urn:microsoft.com/office/officeart/2005/8/layout/list1"/>
    <dgm:cxn modelId="{F6DBB45A-2330-4610-BCD1-69BCB1ABE2C6}" type="presParOf" srcId="{A32B1FB4-FEE5-44C4-ADF0-7DD794CD9F85}" destId="{DB67D08E-0366-4C8F-B568-FD8B01C94E13}" srcOrd="1" destOrd="0" presId="urn:microsoft.com/office/officeart/2005/8/layout/list1"/>
    <dgm:cxn modelId="{D439B943-6ED4-4767-A392-58045F6D3F33}" type="presParOf" srcId="{A32B1FB4-FEE5-44C4-ADF0-7DD794CD9F85}" destId="{02B2203D-D773-4396-8224-AA45DDB6E0C7}" srcOrd="2" destOrd="0" presId="urn:microsoft.com/office/officeart/2005/8/layout/list1"/>
    <dgm:cxn modelId="{E9EE334B-40D3-48F0-B1DA-04CB0D84A493}" type="presParOf" srcId="{A32B1FB4-FEE5-44C4-ADF0-7DD794CD9F85}" destId="{7A742C55-7461-40A7-8405-FBDACC27A6B0}" srcOrd="3" destOrd="0" presId="urn:microsoft.com/office/officeart/2005/8/layout/list1"/>
    <dgm:cxn modelId="{7085EB7B-6655-4E9C-B6FA-9809C2D807B5}" type="presParOf" srcId="{A32B1FB4-FEE5-44C4-ADF0-7DD794CD9F85}" destId="{33836AE6-CBBE-4D7F-892F-9D5B5177FF89}" srcOrd="4" destOrd="0" presId="urn:microsoft.com/office/officeart/2005/8/layout/list1"/>
    <dgm:cxn modelId="{55A09DB3-06E5-4868-A071-9C4F702D37C2}" type="presParOf" srcId="{33836AE6-CBBE-4D7F-892F-9D5B5177FF89}" destId="{CB2026F1-E7FF-43A4-B99C-EA79E7D01720}" srcOrd="0" destOrd="0" presId="urn:microsoft.com/office/officeart/2005/8/layout/list1"/>
    <dgm:cxn modelId="{13E98EB8-2291-4985-9050-6B97D673496B}" type="presParOf" srcId="{33836AE6-CBBE-4D7F-892F-9D5B5177FF89}" destId="{CC76AC41-96B9-4B07-94EE-48C80FDEB07A}" srcOrd="1" destOrd="0" presId="urn:microsoft.com/office/officeart/2005/8/layout/list1"/>
    <dgm:cxn modelId="{5F158049-BEE5-4DF3-A167-B3CFCD94FA9E}" type="presParOf" srcId="{A32B1FB4-FEE5-44C4-ADF0-7DD794CD9F85}" destId="{0704EADB-6601-4DB9-8B60-62F8BC4D38CF}" srcOrd="5" destOrd="0" presId="urn:microsoft.com/office/officeart/2005/8/layout/list1"/>
    <dgm:cxn modelId="{DEB39C86-88E3-43BD-A3A5-20BDAB463E85}" type="presParOf" srcId="{A32B1FB4-FEE5-44C4-ADF0-7DD794CD9F85}" destId="{4A05537A-B2B0-405F-9542-36513EEB295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D40FAB-5E09-4703-ACBA-BE9899F5A4D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9C9228D-E595-45AE-A093-304441DA0AB4}">
      <dgm:prSet/>
      <dgm:spPr/>
      <dgm:t>
        <a:bodyPr/>
        <a:lstStyle/>
        <a:p>
          <a:r>
            <a:rPr lang="en-US"/>
            <a:t>Use caution downloading things from the Internet</a:t>
          </a:r>
        </a:p>
      </dgm:t>
    </dgm:pt>
    <dgm:pt modelId="{1275941E-E8AB-4016-B23C-342B39933CE2}" type="parTrans" cxnId="{7198F5A7-3D1C-4D3C-A7D7-4BBF22D1E5E7}">
      <dgm:prSet/>
      <dgm:spPr/>
      <dgm:t>
        <a:bodyPr/>
        <a:lstStyle/>
        <a:p>
          <a:endParaRPr lang="en-US"/>
        </a:p>
      </dgm:t>
    </dgm:pt>
    <dgm:pt modelId="{46EF64B2-C8F1-4D0E-8CA0-2E726CA949D9}" type="sibTrans" cxnId="{7198F5A7-3D1C-4D3C-A7D7-4BBF22D1E5E7}">
      <dgm:prSet/>
      <dgm:spPr/>
      <dgm:t>
        <a:bodyPr/>
        <a:lstStyle/>
        <a:p>
          <a:endParaRPr lang="en-US"/>
        </a:p>
      </dgm:t>
    </dgm:pt>
    <dgm:pt modelId="{46D2060C-CF75-407E-9ED5-E4C8A089F6FB}">
      <dgm:prSet/>
      <dgm:spPr/>
      <dgm:t>
        <a:bodyPr/>
        <a:lstStyle/>
        <a:p>
          <a:r>
            <a:rPr lang="en-US"/>
            <a:t>Be mindful of file extensions</a:t>
          </a:r>
        </a:p>
      </dgm:t>
    </dgm:pt>
    <dgm:pt modelId="{7E142C0F-5111-4721-88E5-22AE813FCF00}" type="parTrans" cxnId="{6170FA34-2EBC-4A4E-BED8-3C7046E0C59D}">
      <dgm:prSet/>
      <dgm:spPr/>
      <dgm:t>
        <a:bodyPr/>
        <a:lstStyle/>
        <a:p>
          <a:endParaRPr lang="en-US"/>
        </a:p>
      </dgm:t>
    </dgm:pt>
    <dgm:pt modelId="{E4C71157-B640-4377-837B-271BDE1F14E3}" type="sibTrans" cxnId="{6170FA34-2EBC-4A4E-BED8-3C7046E0C59D}">
      <dgm:prSet/>
      <dgm:spPr/>
      <dgm:t>
        <a:bodyPr/>
        <a:lstStyle/>
        <a:p>
          <a:endParaRPr lang="en-US"/>
        </a:p>
      </dgm:t>
    </dgm:pt>
    <dgm:pt modelId="{E1C9D9E5-26F8-4822-9BC1-8105054BEDB7}">
      <dgm:prSet/>
      <dgm:spPr/>
      <dgm:t>
        <a:bodyPr/>
        <a:lstStyle/>
        <a:p>
          <a:r>
            <a:rPr lang="en-US"/>
            <a:t>Trojans are incredibly difficult to detect until it is too late</a:t>
          </a:r>
        </a:p>
      </dgm:t>
    </dgm:pt>
    <dgm:pt modelId="{939E3EEE-D8B9-4F74-BBBB-F74F937751DD}" type="parTrans" cxnId="{6FBBD6AB-5B9F-4B8B-B30B-93DDE929012C}">
      <dgm:prSet/>
      <dgm:spPr/>
      <dgm:t>
        <a:bodyPr/>
        <a:lstStyle/>
        <a:p>
          <a:endParaRPr lang="en-US"/>
        </a:p>
      </dgm:t>
    </dgm:pt>
    <dgm:pt modelId="{C9D5A2D8-30EF-4438-A171-A68CD133D2F7}" type="sibTrans" cxnId="{6FBBD6AB-5B9F-4B8B-B30B-93DDE929012C}">
      <dgm:prSet/>
      <dgm:spPr/>
      <dgm:t>
        <a:bodyPr/>
        <a:lstStyle/>
        <a:p>
          <a:endParaRPr lang="en-US"/>
        </a:p>
      </dgm:t>
    </dgm:pt>
    <dgm:pt modelId="{641E6670-29D3-443F-9C2C-FD2A81376C52}">
      <dgm:prSet/>
      <dgm:spPr/>
      <dgm:t>
        <a:bodyPr/>
        <a:lstStyle/>
        <a:p>
          <a:r>
            <a:rPr lang="en-US"/>
            <a:t>COVID-19 misinformation</a:t>
          </a:r>
        </a:p>
      </dgm:t>
    </dgm:pt>
    <dgm:pt modelId="{1991436C-4DE6-46CD-AE61-BCFABADFDBF9}" type="parTrans" cxnId="{91EFFAA0-A95A-434B-9C8B-532BACC92157}">
      <dgm:prSet/>
      <dgm:spPr/>
      <dgm:t>
        <a:bodyPr/>
        <a:lstStyle/>
        <a:p>
          <a:endParaRPr lang="en-US"/>
        </a:p>
      </dgm:t>
    </dgm:pt>
    <dgm:pt modelId="{76CA1F0C-8183-478B-8239-2449185C2FEA}" type="sibTrans" cxnId="{91EFFAA0-A95A-434B-9C8B-532BACC92157}">
      <dgm:prSet/>
      <dgm:spPr/>
      <dgm:t>
        <a:bodyPr/>
        <a:lstStyle/>
        <a:p>
          <a:endParaRPr lang="en-US"/>
        </a:p>
      </dgm:t>
    </dgm:pt>
    <dgm:pt modelId="{1EE0F809-71AD-4D05-AA35-30015509C9F6}" type="pres">
      <dgm:prSet presAssocID="{BDD40FAB-5E09-4703-ACBA-BE9899F5A4DE}" presName="linear" presStyleCnt="0">
        <dgm:presLayoutVars>
          <dgm:animLvl val="lvl"/>
          <dgm:resizeHandles val="exact"/>
        </dgm:presLayoutVars>
      </dgm:prSet>
      <dgm:spPr/>
    </dgm:pt>
    <dgm:pt modelId="{524EA56E-989A-4EAC-9B38-1FD68B26A0D0}" type="pres">
      <dgm:prSet presAssocID="{39C9228D-E595-45AE-A093-304441DA0AB4}" presName="parentText" presStyleLbl="node1" presStyleIdx="0" presStyleCnt="4">
        <dgm:presLayoutVars>
          <dgm:chMax val="0"/>
          <dgm:bulletEnabled val="1"/>
        </dgm:presLayoutVars>
      </dgm:prSet>
      <dgm:spPr/>
    </dgm:pt>
    <dgm:pt modelId="{DA646873-1B01-47B9-B243-C2890EFAA475}" type="pres">
      <dgm:prSet presAssocID="{46EF64B2-C8F1-4D0E-8CA0-2E726CA949D9}" presName="spacer" presStyleCnt="0"/>
      <dgm:spPr/>
    </dgm:pt>
    <dgm:pt modelId="{C5ACFA23-B4EC-4249-8CEC-F0E1CE73867D}" type="pres">
      <dgm:prSet presAssocID="{46D2060C-CF75-407E-9ED5-E4C8A089F6FB}" presName="parentText" presStyleLbl="node1" presStyleIdx="1" presStyleCnt="4">
        <dgm:presLayoutVars>
          <dgm:chMax val="0"/>
          <dgm:bulletEnabled val="1"/>
        </dgm:presLayoutVars>
      </dgm:prSet>
      <dgm:spPr/>
    </dgm:pt>
    <dgm:pt modelId="{A7D93149-9E7F-4FAB-8190-12631C3D2A45}" type="pres">
      <dgm:prSet presAssocID="{E4C71157-B640-4377-837B-271BDE1F14E3}" presName="spacer" presStyleCnt="0"/>
      <dgm:spPr/>
    </dgm:pt>
    <dgm:pt modelId="{0FF636D6-90A9-451B-A767-539D41A20D1D}" type="pres">
      <dgm:prSet presAssocID="{E1C9D9E5-26F8-4822-9BC1-8105054BEDB7}" presName="parentText" presStyleLbl="node1" presStyleIdx="2" presStyleCnt="4">
        <dgm:presLayoutVars>
          <dgm:chMax val="0"/>
          <dgm:bulletEnabled val="1"/>
        </dgm:presLayoutVars>
      </dgm:prSet>
      <dgm:spPr/>
    </dgm:pt>
    <dgm:pt modelId="{E18D5209-4CF9-4BBE-ADF7-E66648BB6D13}" type="pres">
      <dgm:prSet presAssocID="{C9D5A2D8-30EF-4438-A171-A68CD133D2F7}" presName="spacer" presStyleCnt="0"/>
      <dgm:spPr/>
    </dgm:pt>
    <dgm:pt modelId="{A345B351-8A27-41BC-82A2-D36B50E2B57D}" type="pres">
      <dgm:prSet presAssocID="{641E6670-29D3-443F-9C2C-FD2A81376C52}" presName="parentText" presStyleLbl="node1" presStyleIdx="3" presStyleCnt="4">
        <dgm:presLayoutVars>
          <dgm:chMax val="0"/>
          <dgm:bulletEnabled val="1"/>
        </dgm:presLayoutVars>
      </dgm:prSet>
      <dgm:spPr/>
    </dgm:pt>
  </dgm:ptLst>
  <dgm:cxnLst>
    <dgm:cxn modelId="{6170FA34-2EBC-4A4E-BED8-3C7046E0C59D}" srcId="{BDD40FAB-5E09-4703-ACBA-BE9899F5A4DE}" destId="{46D2060C-CF75-407E-9ED5-E4C8A089F6FB}" srcOrd="1" destOrd="0" parTransId="{7E142C0F-5111-4721-88E5-22AE813FCF00}" sibTransId="{E4C71157-B640-4377-837B-271BDE1F14E3}"/>
    <dgm:cxn modelId="{4DADC973-F39B-402A-8176-49A19AD2A2FD}" type="presOf" srcId="{BDD40FAB-5E09-4703-ACBA-BE9899F5A4DE}" destId="{1EE0F809-71AD-4D05-AA35-30015509C9F6}" srcOrd="0" destOrd="0" presId="urn:microsoft.com/office/officeart/2005/8/layout/vList2"/>
    <dgm:cxn modelId="{686F2680-0000-45AB-8B19-E1913A3208A8}" type="presOf" srcId="{46D2060C-CF75-407E-9ED5-E4C8A089F6FB}" destId="{C5ACFA23-B4EC-4249-8CEC-F0E1CE73867D}" srcOrd="0" destOrd="0" presId="urn:microsoft.com/office/officeart/2005/8/layout/vList2"/>
    <dgm:cxn modelId="{91EFFAA0-A95A-434B-9C8B-532BACC92157}" srcId="{BDD40FAB-5E09-4703-ACBA-BE9899F5A4DE}" destId="{641E6670-29D3-443F-9C2C-FD2A81376C52}" srcOrd="3" destOrd="0" parTransId="{1991436C-4DE6-46CD-AE61-BCFABADFDBF9}" sibTransId="{76CA1F0C-8183-478B-8239-2449185C2FEA}"/>
    <dgm:cxn modelId="{7198F5A7-3D1C-4D3C-A7D7-4BBF22D1E5E7}" srcId="{BDD40FAB-5E09-4703-ACBA-BE9899F5A4DE}" destId="{39C9228D-E595-45AE-A093-304441DA0AB4}" srcOrd="0" destOrd="0" parTransId="{1275941E-E8AB-4016-B23C-342B39933CE2}" sibTransId="{46EF64B2-C8F1-4D0E-8CA0-2E726CA949D9}"/>
    <dgm:cxn modelId="{5E19E1A8-B737-4959-B7B3-E1EC2EA2ED0E}" type="presOf" srcId="{641E6670-29D3-443F-9C2C-FD2A81376C52}" destId="{A345B351-8A27-41BC-82A2-D36B50E2B57D}" srcOrd="0" destOrd="0" presId="urn:microsoft.com/office/officeart/2005/8/layout/vList2"/>
    <dgm:cxn modelId="{6FBBD6AB-5B9F-4B8B-B30B-93DDE929012C}" srcId="{BDD40FAB-5E09-4703-ACBA-BE9899F5A4DE}" destId="{E1C9D9E5-26F8-4822-9BC1-8105054BEDB7}" srcOrd="2" destOrd="0" parTransId="{939E3EEE-D8B9-4F74-BBBB-F74F937751DD}" sibTransId="{C9D5A2D8-30EF-4438-A171-A68CD133D2F7}"/>
    <dgm:cxn modelId="{2627D2B5-06A6-487B-9D05-8442029FD833}" type="presOf" srcId="{E1C9D9E5-26F8-4822-9BC1-8105054BEDB7}" destId="{0FF636D6-90A9-451B-A767-539D41A20D1D}" srcOrd="0" destOrd="0" presId="urn:microsoft.com/office/officeart/2005/8/layout/vList2"/>
    <dgm:cxn modelId="{7551F6EE-D8F6-46E8-B794-E5B933016A71}" type="presOf" srcId="{39C9228D-E595-45AE-A093-304441DA0AB4}" destId="{524EA56E-989A-4EAC-9B38-1FD68B26A0D0}" srcOrd="0" destOrd="0" presId="urn:microsoft.com/office/officeart/2005/8/layout/vList2"/>
    <dgm:cxn modelId="{A55E0B53-7C59-4E7F-B5DB-91C809136730}" type="presParOf" srcId="{1EE0F809-71AD-4D05-AA35-30015509C9F6}" destId="{524EA56E-989A-4EAC-9B38-1FD68B26A0D0}" srcOrd="0" destOrd="0" presId="urn:microsoft.com/office/officeart/2005/8/layout/vList2"/>
    <dgm:cxn modelId="{5571C6E6-33F4-4232-B703-AFACD2D8C3FE}" type="presParOf" srcId="{1EE0F809-71AD-4D05-AA35-30015509C9F6}" destId="{DA646873-1B01-47B9-B243-C2890EFAA475}" srcOrd="1" destOrd="0" presId="urn:microsoft.com/office/officeart/2005/8/layout/vList2"/>
    <dgm:cxn modelId="{9BF0E7CC-5D07-4FAE-BC52-CB17638564F9}" type="presParOf" srcId="{1EE0F809-71AD-4D05-AA35-30015509C9F6}" destId="{C5ACFA23-B4EC-4249-8CEC-F0E1CE73867D}" srcOrd="2" destOrd="0" presId="urn:microsoft.com/office/officeart/2005/8/layout/vList2"/>
    <dgm:cxn modelId="{F979486F-8DC8-4EE6-91B4-21F6D6C754A8}" type="presParOf" srcId="{1EE0F809-71AD-4D05-AA35-30015509C9F6}" destId="{A7D93149-9E7F-4FAB-8190-12631C3D2A45}" srcOrd="3" destOrd="0" presId="urn:microsoft.com/office/officeart/2005/8/layout/vList2"/>
    <dgm:cxn modelId="{B337E21A-76CB-4EF0-8B2D-CC85E76D4DC8}" type="presParOf" srcId="{1EE0F809-71AD-4D05-AA35-30015509C9F6}" destId="{0FF636D6-90A9-451B-A767-539D41A20D1D}" srcOrd="4" destOrd="0" presId="urn:microsoft.com/office/officeart/2005/8/layout/vList2"/>
    <dgm:cxn modelId="{7375BAFA-DFFC-4758-8459-F817D0214963}" type="presParOf" srcId="{1EE0F809-71AD-4D05-AA35-30015509C9F6}" destId="{E18D5209-4CF9-4BBE-ADF7-E66648BB6D13}" srcOrd="5" destOrd="0" presId="urn:microsoft.com/office/officeart/2005/8/layout/vList2"/>
    <dgm:cxn modelId="{19638CA2-DDEB-4286-8B94-3358BE7FF4E2}" type="presParOf" srcId="{1EE0F809-71AD-4D05-AA35-30015509C9F6}" destId="{A345B351-8A27-41BC-82A2-D36B50E2B57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09ADE2-1746-43FE-846C-E7CE7CE86BC7}"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A71BAE17-674B-4B19-AABA-8C43ABD763A3}">
      <dgm:prSet/>
      <dgm:spPr/>
      <dgm:t>
        <a:bodyPr/>
        <a:lstStyle/>
        <a:p>
          <a:r>
            <a:rPr lang="en-US" dirty="0"/>
            <a:t>Enable show hidden files in File Explorer</a:t>
          </a:r>
        </a:p>
      </dgm:t>
    </dgm:pt>
    <dgm:pt modelId="{78CC5488-77CC-4847-8B26-2E50976437D9}" type="parTrans" cxnId="{EDCC47D8-9A64-4D0B-B4B1-4909B4BC6329}">
      <dgm:prSet/>
      <dgm:spPr/>
      <dgm:t>
        <a:bodyPr/>
        <a:lstStyle/>
        <a:p>
          <a:endParaRPr lang="en-US"/>
        </a:p>
      </dgm:t>
    </dgm:pt>
    <dgm:pt modelId="{96D74F18-A863-4DFC-9462-1AC087DCC04F}" type="sibTrans" cxnId="{EDCC47D8-9A64-4D0B-B4B1-4909B4BC6329}">
      <dgm:prSet phldrT="01" phldr="0"/>
      <dgm:spPr/>
      <dgm:t>
        <a:bodyPr/>
        <a:lstStyle/>
        <a:p>
          <a:r>
            <a:rPr lang="en-US"/>
            <a:t>01</a:t>
          </a:r>
        </a:p>
      </dgm:t>
    </dgm:pt>
    <dgm:pt modelId="{A8EEE48E-B5E1-41EA-B9E8-EFDE4E5D4E91}">
      <dgm:prSet/>
      <dgm:spPr/>
      <dgm:t>
        <a:bodyPr/>
        <a:lstStyle/>
        <a:p>
          <a:r>
            <a:rPr lang="en-US" dirty="0"/>
            <a:t>Enable show file extensions in File Explorer</a:t>
          </a:r>
        </a:p>
      </dgm:t>
    </dgm:pt>
    <dgm:pt modelId="{53B3B570-48D1-4195-BA92-40B271BBD775}" type="parTrans" cxnId="{EB52F135-5AAD-4DA4-8CDB-BF3AC264C88D}">
      <dgm:prSet/>
      <dgm:spPr/>
      <dgm:t>
        <a:bodyPr/>
        <a:lstStyle/>
        <a:p>
          <a:endParaRPr lang="en-US"/>
        </a:p>
      </dgm:t>
    </dgm:pt>
    <dgm:pt modelId="{C757B10F-CE2B-4B91-B973-AA43644893A6}" type="sibTrans" cxnId="{EB52F135-5AAD-4DA4-8CDB-BF3AC264C88D}">
      <dgm:prSet phldrT="02" phldr="0"/>
      <dgm:spPr/>
      <dgm:t>
        <a:bodyPr/>
        <a:lstStyle/>
        <a:p>
          <a:r>
            <a:rPr lang="en-US"/>
            <a:t>02</a:t>
          </a:r>
        </a:p>
      </dgm:t>
    </dgm:pt>
    <dgm:pt modelId="{46B5AE02-9834-4374-B320-FEADA9C91F49}">
      <dgm:prSet/>
      <dgm:spPr/>
      <dgm:t>
        <a:bodyPr/>
        <a:lstStyle/>
        <a:p>
          <a:r>
            <a:rPr lang="en-US"/>
            <a:t>Download apps from Windows store or a packet manager</a:t>
          </a:r>
        </a:p>
      </dgm:t>
    </dgm:pt>
    <dgm:pt modelId="{33712AC3-EE2E-42E8-8381-DB6E548E8097}" type="parTrans" cxnId="{42FC2E87-0DC5-4F9E-8851-F52ACE26E4C5}">
      <dgm:prSet/>
      <dgm:spPr/>
      <dgm:t>
        <a:bodyPr/>
        <a:lstStyle/>
        <a:p>
          <a:endParaRPr lang="en-US"/>
        </a:p>
      </dgm:t>
    </dgm:pt>
    <dgm:pt modelId="{1F0F2DEB-9F25-47F4-ACA8-ABA23A2B705F}" type="sibTrans" cxnId="{42FC2E87-0DC5-4F9E-8851-F52ACE26E4C5}">
      <dgm:prSet phldrT="03" phldr="0"/>
      <dgm:spPr/>
      <dgm:t>
        <a:bodyPr/>
        <a:lstStyle/>
        <a:p>
          <a:r>
            <a:rPr lang="en-US"/>
            <a:t>03</a:t>
          </a:r>
        </a:p>
      </dgm:t>
    </dgm:pt>
    <dgm:pt modelId="{802BF57B-A304-4AAC-98DD-98E90F04F3BC}">
      <dgm:prSet/>
      <dgm:spPr/>
      <dgm:t>
        <a:bodyPr/>
        <a:lstStyle/>
        <a:p>
          <a:r>
            <a:rPr lang="en-US" dirty="0"/>
            <a:t>Use Chrome or Edge (Safari if you have to)</a:t>
          </a:r>
        </a:p>
      </dgm:t>
    </dgm:pt>
    <dgm:pt modelId="{F442080C-2017-4307-92C1-310999039A15}" type="parTrans" cxnId="{8BBCA3B0-B333-4902-BA5F-E9917B53A7EB}">
      <dgm:prSet/>
      <dgm:spPr/>
      <dgm:t>
        <a:bodyPr/>
        <a:lstStyle/>
        <a:p>
          <a:endParaRPr lang="en-US"/>
        </a:p>
      </dgm:t>
    </dgm:pt>
    <dgm:pt modelId="{347A0A32-CDE3-46F7-935B-73BED611C2E4}" type="sibTrans" cxnId="{8BBCA3B0-B333-4902-BA5F-E9917B53A7EB}">
      <dgm:prSet phldrT="04" phldr="0"/>
      <dgm:spPr/>
      <dgm:t>
        <a:bodyPr/>
        <a:lstStyle/>
        <a:p>
          <a:r>
            <a:rPr lang="en-US"/>
            <a:t>04</a:t>
          </a:r>
        </a:p>
      </dgm:t>
    </dgm:pt>
    <dgm:pt modelId="{8CAC0324-673A-455F-BB33-6FC817FF19E4}" type="pres">
      <dgm:prSet presAssocID="{0C09ADE2-1746-43FE-846C-E7CE7CE86BC7}" presName="Name0" presStyleCnt="0">
        <dgm:presLayoutVars>
          <dgm:animLvl val="lvl"/>
          <dgm:resizeHandles val="exact"/>
        </dgm:presLayoutVars>
      </dgm:prSet>
      <dgm:spPr/>
    </dgm:pt>
    <dgm:pt modelId="{CB3ADFA7-1FAA-4E2B-A03C-5AA5E1FE1FE6}" type="pres">
      <dgm:prSet presAssocID="{A71BAE17-674B-4B19-AABA-8C43ABD763A3}" presName="compositeNode" presStyleCnt="0">
        <dgm:presLayoutVars>
          <dgm:bulletEnabled val="1"/>
        </dgm:presLayoutVars>
      </dgm:prSet>
      <dgm:spPr/>
    </dgm:pt>
    <dgm:pt modelId="{825CBBAD-D0DB-4312-8710-23F534FA13B3}" type="pres">
      <dgm:prSet presAssocID="{A71BAE17-674B-4B19-AABA-8C43ABD763A3}" presName="bgRect" presStyleLbl="alignNode1" presStyleIdx="0" presStyleCnt="4"/>
      <dgm:spPr/>
    </dgm:pt>
    <dgm:pt modelId="{3413622F-2A87-4075-834E-C49D4852E058}" type="pres">
      <dgm:prSet presAssocID="{96D74F18-A863-4DFC-9462-1AC087DCC04F}" presName="sibTransNodeRect" presStyleLbl="alignNode1" presStyleIdx="0" presStyleCnt="4">
        <dgm:presLayoutVars>
          <dgm:chMax val="0"/>
          <dgm:bulletEnabled val="1"/>
        </dgm:presLayoutVars>
      </dgm:prSet>
      <dgm:spPr/>
    </dgm:pt>
    <dgm:pt modelId="{BF22E4D9-2B80-4204-AC3E-4735E8B2B8E6}" type="pres">
      <dgm:prSet presAssocID="{A71BAE17-674B-4B19-AABA-8C43ABD763A3}" presName="nodeRect" presStyleLbl="alignNode1" presStyleIdx="0" presStyleCnt="4">
        <dgm:presLayoutVars>
          <dgm:bulletEnabled val="1"/>
        </dgm:presLayoutVars>
      </dgm:prSet>
      <dgm:spPr/>
    </dgm:pt>
    <dgm:pt modelId="{3A085064-CB58-4F76-A327-A2F5BC7231A7}" type="pres">
      <dgm:prSet presAssocID="{96D74F18-A863-4DFC-9462-1AC087DCC04F}" presName="sibTrans" presStyleCnt="0"/>
      <dgm:spPr/>
    </dgm:pt>
    <dgm:pt modelId="{C0CAA8A4-9266-4BFE-9B57-05ED8654BA11}" type="pres">
      <dgm:prSet presAssocID="{A8EEE48E-B5E1-41EA-B9E8-EFDE4E5D4E91}" presName="compositeNode" presStyleCnt="0">
        <dgm:presLayoutVars>
          <dgm:bulletEnabled val="1"/>
        </dgm:presLayoutVars>
      </dgm:prSet>
      <dgm:spPr/>
    </dgm:pt>
    <dgm:pt modelId="{27B1432B-FC8B-4E71-8FE8-A33ED3E48840}" type="pres">
      <dgm:prSet presAssocID="{A8EEE48E-B5E1-41EA-B9E8-EFDE4E5D4E91}" presName="bgRect" presStyleLbl="alignNode1" presStyleIdx="1" presStyleCnt="4"/>
      <dgm:spPr/>
    </dgm:pt>
    <dgm:pt modelId="{4DC5418B-E139-46A0-9922-766CB5EDC0AD}" type="pres">
      <dgm:prSet presAssocID="{C757B10F-CE2B-4B91-B973-AA43644893A6}" presName="sibTransNodeRect" presStyleLbl="alignNode1" presStyleIdx="1" presStyleCnt="4">
        <dgm:presLayoutVars>
          <dgm:chMax val="0"/>
          <dgm:bulletEnabled val="1"/>
        </dgm:presLayoutVars>
      </dgm:prSet>
      <dgm:spPr/>
    </dgm:pt>
    <dgm:pt modelId="{11CE9B64-3885-4DEC-B210-310EA9F8FBB7}" type="pres">
      <dgm:prSet presAssocID="{A8EEE48E-B5E1-41EA-B9E8-EFDE4E5D4E91}" presName="nodeRect" presStyleLbl="alignNode1" presStyleIdx="1" presStyleCnt="4">
        <dgm:presLayoutVars>
          <dgm:bulletEnabled val="1"/>
        </dgm:presLayoutVars>
      </dgm:prSet>
      <dgm:spPr/>
    </dgm:pt>
    <dgm:pt modelId="{9901ACF6-D936-4F8A-8F36-77FAC9DA16F2}" type="pres">
      <dgm:prSet presAssocID="{C757B10F-CE2B-4B91-B973-AA43644893A6}" presName="sibTrans" presStyleCnt="0"/>
      <dgm:spPr/>
    </dgm:pt>
    <dgm:pt modelId="{A08BFCC3-DE84-4027-85E2-26F1B08A5790}" type="pres">
      <dgm:prSet presAssocID="{46B5AE02-9834-4374-B320-FEADA9C91F49}" presName="compositeNode" presStyleCnt="0">
        <dgm:presLayoutVars>
          <dgm:bulletEnabled val="1"/>
        </dgm:presLayoutVars>
      </dgm:prSet>
      <dgm:spPr/>
    </dgm:pt>
    <dgm:pt modelId="{9C03A1B2-133E-4D3E-91B1-DBBB5F394C08}" type="pres">
      <dgm:prSet presAssocID="{46B5AE02-9834-4374-B320-FEADA9C91F49}" presName="bgRect" presStyleLbl="alignNode1" presStyleIdx="2" presStyleCnt="4"/>
      <dgm:spPr/>
    </dgm:pt>
    <dgm:pt modelId="{90068033-4012-4CA3-A037-58DF74DC4EEB}" type="pres">
      <dgm:prSet presAssocID="{1F0F2DEB-9F25-47F4-ACA8-ABA23A2B705F}" presName="sibTransNodeRect" presStyleLbl="alignNode1" presStyleIdx="2" presStyleCnt="4">
        <dgm:presLayoutVars>
          <dgm:chMax val="0"/>
          <dgm:bulletEnabled val="1"/>
        </dgm:presLayoutVars>
      </dgm:prSet>
      <dgm:spPr/>
    </dgm:pt>
    <dgm:pt modelId="{966382C2-955E-4765-9A56-8631A10ABD0F}" type="pres">
      <dgm:prSet presAssocID="{46B5AE02-9834-4374-B320-FEADA9C91F49}" presName="nodeRect" presStyleLbl="alignNode1" presStyleIdx="2" presStyleCnt="4">
        <dgm:presLayoutVars>
          <dgm:bulletEnabled val="1"/>
        </dgm:presLayoutVars>
      </dgm:prSet>
      <dgm:spPr/>
    </dgm:pt>
    <dgm:pt modelId="{48A2E2C1-D3D4-405E-88B5-44185149E445}" type="pres">
      <dgm:prSet presAssocID="{1F0F2DEB-9F25-47F4-ACA8-ABA23A2B705F}" presName="sibTrans" presStyleCnt="0"/>
      <dgm:spPr/>
    </dgm:pt>
    <dgm:pt modelId="{3433015C-1CD8-4ABE-A953-08027E9A1145}" type="pres">
      <dgm:prSet presAssocID="{802BF57B-A304-4AAC-98DD-98E90F04F3BC}" presName="compositeNode" presStyleCnt="0">
        <dgm:presLayoutVars>
          <dgm:bulletEnabled val="1"/>
        </dgm:presLayoutVars>
      </dgm:prSet>
      <dgm:spPr/>
    </dgm:pt>
    <dgm:pt modelId="{2FF9B6D4-7A77-45DE-AC85-3A7F044BD435}" type="pres">
      <dgm:prSet presAssocID="{802BF57B-A304-4AAC-98DD-98E90F04F3BC}" presName="bgRect" presStyleLbl="alignNode1" presStyleIdx="3" presStyleCnt="4"/>
      <dgm:spPr/>
    </dgm:pt>
    <dgm:pt modelId="{49EB28A3-BB97-4A70-8465-F7157CB3A3A9}" type="pres">
      <dgm:prSet presAssocID="{347A0A32-CDE3-46F7-935B-73BED611C2E4}" presName="sibTransNodeRect" presStyleLbl="alignNode1" presStyleIdx="3" presStyleCnt="4">
        <dgm:presLayoutVars>
          <dgm:chMax val="0"/>
          <dgm:bulletEnabled val="1"/>
        </dgm:presLayoutVars>
      </dgm:prSet>
      <dgm:spPr/>
    </dgm:pt>
    <dgm:pt modelId="{4F986E25-C6DF-410A-B2AA-9CF658405FC7}" type="pres">
      <dgm:prSet presAssocID="{802BF57B-A304-4AAC-98DD-98E90F04F3BC}" presName="nodeRect" presStyleLbl="alignNode1" presStyleIdx="3" presStyleCnt="4">
        <dgm:presLayoutVars>
          <dgm:bulletEnabled val="1"/>
        </dgm:presLayoutVars>
      </dgm:prSet>
      <dgm:spPr/>
    </dgm:pt>
  </dgm:ptLst>
  <dgm:cxnLst>
    <dgm:cxn modelId="{8DE1A009-C556-4BF9-92A2-29AAF11365ED}" type="presOf" srcId="{96D74F18-A863-4DFC-9462-1AC087DCC04F}" destId="{3413622F-2A87-4075-834E-C49D4852E058}" srcOrd="0" destOrd="0" presId="urn:microsoft.com/office/officeart/2016/7/layout/LinearBlockProcessNumbered"/>
    <dgm:cxn modelId="{0ECD710E-4BA6-420C-994E-CF4BE0FBB0DB}" type="presOf" srcId="{A71BAE17-674B-4B19-AABA-8C43ABD763A3}" destId="{825CBBAD-D0DB-4312-8710-23F534FA13B3}" srcOrd="0" destOrd="0" presId="urn:microsoft.com/office/officeart/2016/7/layout/LinearBlockProcessNumbered"/>
    <dgm:cxn modelId="{8DBB9810-49D2-4188-982C-D577F5DC822F}" type="presOf" srcId="{46B5AE02-9834-4374-B320-FEADA9C91F49}" destId="{966382C2-955E-4765-9A56-8631A10ABD0F}" srcOrd="1" destOrd="0" presId="urn:microsoft.com/office/officeart/2016/7/layout/LinearBlockProcessNumbered"/>
    <dgm:cxn modelId="{D8E9151B-1E83-41F1-9630-56FB45255FD9}" type="presOf" srcId="{A8EEE48E-B5E1-41EA-B9E8-EFDE4E5D4E91}" destId="{27B1432B-FC8B-4E71-8FE8-A33ED3E48840}" srcOrd="0" destOrd="0" presId="urn:microsoft.com/office/officeart/2016/7/layout/LinearBlockProcessNumbered"/>
    <dgm:cxn modelId="{C61F0229-8405-4E90-BF24-8D76BEFA8C77}" type="presOf" srcId="{A8EEE48E-B5E1-41EA-B9E8-EFDE4E5D4E91}" destId="{11CE9B64-3885-4DEC-B210-310EA9F8FBB7}" srcOrd="1" destOrd="0" presId="urn:microsoft.com/office/officeart/2016/7/layout/LinearBlockProcessNumbered"/>
    <dgm:cxn modelId="{EB52F135-5AAD-4DA4-8CDB-BF3AC264C88D}" srcId="{0C09ADE2-1746-43FE-846C-E7CE7CE86BC7}" destId="{A8EEE48E-B5E1-41EA-B9E8-EFDE4E5D4E91}" srcOrd="1" destOrd="0" parTransId="{53B3B570-48D1-4195-BA92-40B271BBD775}" sibTransId="{C757B10F-CE2B-4B91-B973-AA43644893A6}"/>
    <dgm:cxn modelId="{681E403D-CD13-47CA-9CD1-46C8AB348E41}" type="presOf" srcId="{0C09ADE2-1746-43FE-846C-E7CE7CE86BC7}" destId="{8CAC0324-673A-455F-BB33-6FC817FF19E4}" srcOrd="0" destOrd="0" presId="urn:microsoft.com/office/officeart/2016/7/layout/LinearBlockProcessNumbered"/>
    <dgm:cxn modelId="{F1784D7A-66F4-4D8C-94F5-BB5A8F7CA910}" type="presOf" srcId="{347A0A32-CDE3-46F7-935B-73BED611C2E4}" destId="{49EB28A3-BB97-4A70-8465-F7157CB3A3A9}" srcOrd="0" destOrd="0" presId="urn:microsoft.com/office/officeart/2016/7/layout/LinearBlockProcessNumbered"/>
    <dgm:cxn modelId="{218A6785-2CBE-46CF-9763-75F81E77EE93}" type="presOf" srcId="{46B5AE02-9834-4374-B320-FEADA9C91F49}" destId="{9C03A1B2-133E-4D3E-91B1-DBBB5F394C08}" srcOrd="0" destOrd="0" presId="urn:microsoft.com/office/officeart/2016/7/layout/LinearBlockProcessNumbered"/>
    <dgm:cxn modelId="{42FC2E87-0DC5-4F9E-8851-F52ACE26E4C5}" srcId="{0C09ADE2-1746-43FE-846C-E7CE7CE86BC7}" destId="{46B5AE02-9834-4374-B320-FEADA9C91F49}" srcOrd="2" destOrd="0" parTransId="{33712AC3-EE2E-42E8-8381-DB6E548E8097}" sibTransId="{1F0F2DEB-9F25-47F4-ACA8-ABA23A2B705F}"/>
    <dgm:cxn modelId="{4DA248A7-13AE-49D7-B324-28FDFF0E35B4}" type="presOf" srcId="{C757B10F-CE2B-4B91-B973-AA43644893A6}" destId="{4DC5418B-E139-46A0-9922-766CB5EDC0AD}" srcOrd="0" destOrd="0" presId="urn:microsoft.com/office/officeart/2016/7/layout/LinearBlockProcessNumbered"/>
    <dgm:cxn modelId="{8BBCA3B0-B333-4902-BA5F-E9917B53A7EB}" srcId="{0C09ADE2-1746-43FE-846C-E7CE7CE86BC7}" destId="{802BF57B-A304-4AAC-98DD-98E90F04F3BC}" srcOrd="3" destOrd="0" parTransId="{F442080C-2017-4307-92C1-310999039A15}" sibTransId="{347A0A32-CDE3-46F7-935B-73BED611C2E4}"/>
    <dgm:cxn modelId="{9D299AC3-C2DB-43AE-BD6E-8780BE7A3805}" type="presOf" srcId="{1F0F2DEB-9F25-47F4-ACA8-ABA23A2B705F}" destId="{90068033-4012-4CA3-A037-58DF74DC4EEB}" srcOrd="0" destOrd="0" presId="urn:microsoft.com/office/officeart/2016/7/layout/LinearBlockProcessNumbered"/>
    <dgm:cxn modelId="{C724BED0-0D7A-4F65-8B87-A60909BEDED1}" type="presOf" srcId="{802BF57B-A304-4AAC-98DD-98E90F04F3BC}" destId="{4F986E25-C6DF-410A-B2AA-9CF658405FC7}" srcOrd="1" destOrd="0" presId="urn:microsoft.com/office/officeart/2016/7/layout/LinearBlockProcessNumbered"/>
    <dgm:cxn modelId="{EDCC47D8-9A64-4D0B-B4B1-4909B4BC6329}" srcId="{0C09ADE2-1746-43FE-846C-E7CE7CE86BC7}" destId="{A71BAE17-674B-4B19-AABA-8C43ABD763A3}" srcOrd="0" destOrd="0" parTransId="{78CC5488-77CC-4847-8B26-2E50976437D9}" sibTransId="{96D74F18-A863-4DFC-9462-1AC087DCC04F}"/>
    <dgm:cxn modelId="{B9F16AE1-0E12-4170-B80D-3E45AF2B1C76}" type="presOf" srcId="{802BF57B-A304-4AAC-98DD-98E90F04F3BC}" destId="{2FF9B6D4-7A77-45DE-AC85-3A7F044BD435}" srcOrd="0" destOrd="0" presId="urn:microsoft.com/office/officeart/2016/7/layout/LinearBlockProcessNumbered"/>
    <dgm:cxn modelId="{4A1B84EC-3A26-4DA7-8E78-E19F4C0CA145}" type="presOf" srcId="{A71BAE17-674B-4B19-AABA-8C43ABD763A3}" destId="{BF22E4D9-2B80-4204-AC3E-4735E8B2B8E6}" srcOrd="1" destOrd="0" presId="urn:microsoft.com/office/officeart/2016/7/layout/LinearBlockProcessNumbered"/>
    <dgm:cxn modelId="{7617D97E-3A93-463B-A873-4866EFBB0410}" type="presParOf" srcId="{8CAC0324-673A-455F-BB33-6FC817FF19E4}" destId="{CB3ADFA7-1FAA-4E2B-A03C-5AA5E1FE1FE6}" srcOrd="0" destOrd="0" presId="urn:microsoft.com/office/officeart/2016/7/layout/LinearBlockProcessNumbered"/>
    <dgm:cxn modelId="{6459DFA7-0CD7-4D46-A0FA-F11B8288F79D}" type="presParOf" srcId="{CB3ADFA7-1FAA-4E2B-A03C-5AA5E1FE1FE6}" destId="{825CBBAD-D0DB-4312-8710-23F534FA13B3}" srcOrd="0" destOrd="0" presId="urn:microsoft.com/office/officeart/2016/7/layout/LinearBlockProcessNumbered"/>
    <dgm:cxn modelId="{AD5A6295-EEFE-4BC5-949F-B90FB8A73F6C}" type="presParOf" srcId="{CB3ADFA7-1FAA-4E2B-A03C-5AA5E1FE1FE6}" destId="{3413622F-2A87-4075-834E-C49D4852E058}" srcOrd="1" destOrd="0" presId="urn:microsoft.com/office/officeart/2016/7/layout/LinearBlockProcessNumbered"/>
    <dgm:cxn modelId="{3896259E-37DF-4C3A-B671-86A45FBE2B1D}" type="presParOf" srcId="{CB3ADFA7-1FAA-4E2B-A03C-5AA5E1FE1FE6}" destId="{BF22E4D9-2B80-4204-AC3E-4735E8B2B8E6}" srcOrd="2" destOrd="0" presId="urn:microsoft.com/office/officeart/2016/7/layout/LinearBlockProcessNumbered"/>
    <dgm:cxn modelId="{F000DCD7-6D1B-4655-B8A7-A8881DD1B9A9}" type="presParOf" srcId="{8CAC0324-673A-455F-BB33-6FC817FF19E4}" destId="{3A085064-CB58-4F76-A327-A2F5BC7231A7}" srcOrd="1" destOrd="0" presId="urn:microsoft.com/office/officeart/2016/7/layout/LinearBlockProcessNumbered"/>
    <dgm:cxn modelId="{75D9157F-D5D8-489F-9BB2-5086271E2435}" type="presParOf" srcId="{8CAC0324-673A-455F-BB33-6FC817FF19E4}" destId="{C0CAA8A4-9266-4BFE-9B57-05ED8654BA11}" srcOrd="2" destOrd="0" presId="urn:microsoft.com/office/officeart/2016/7/layout/LinearBlockProcessNumbered"/>
    <dgm:cxn modelId="{65BAE3C3-E465-456B-AA08-F4BF2D5878BC}" type="presParOf" srcId="{C0CAA8A4-9266-4BFE-9B57-05ED8654BA11}" destId="{27B1432B-FC8B-4E71-8FE8-A33ED3E48840}" srcOrd="0" destOrd="0" presId="urn:microsoft.com/office/officeart/2016/7/layout/LinearBlockProcessNumbered"/>
    <dgm:cxn modelId="{9C3F3D63-9BF4-4CA0-8336-76DEDA0B8A41}" type="presParOf" srcId="{C0CAA8A4-9266-4BFE-9B57-05ED8654BA11}" destId="{4DC5418B-E139-46A0-9922-766CB5EDC0AD}" srcOrd="1" destOrd="0" presId="urn:microsoft.com/office/officeart/2016/7/layout/LinearBlockProcessNumbered"/>
    <dgm:cxn modelId="{A22DBA29-A95A-4B1D-AD11-4B9EFE5EE88C}" type="presParOf" srcId="{C0CAA8A4-9266-4BFE-9B57-05ED8654BA11}" destId="{11CE9B64-3885-4DEC-B210-310EA9F8FBB7}" srcOrd="2" destOrd="0" presId="urn:microsoft.com/office/officeart/2016/7/layout/LinearBlockProcessNumbered"/>
    <dgm:cxn modelId="{41495633-B9C3-44D7-AF1E-0E25A770FA6E}" type="presParOf" srcId="{8CAC0324-673A-455F-BB33-6FC817FF19E4}" destId="{9901ACF6-D936-4F8A-8F36-77FAC9DA16F2}" srcOrd="3" destOrd="0" presId="urn:microsoft.com/office/officeart/2016/7/layout/LinearBlockProcessNumbered"/>
    <dgm:cxn modelId="{8D82C65B-D069-4A92-A341-4A45CE27485B}" type="presParOf" srcId="{8CAC0324-673A-455F-BB33-6FC817FF19E4}" destId="{A08BFCC3-DE84-4027-85E2-26F1B08A5790}" srcOrd="4" destOrd="0" presId="urn:microsoft.com/office/officeart/2016/7/layout/LinearBlockProcessNumbered"/>
    <dgm:cxn modelId="{5E36C032-0B22-438E-B6AA-D0B35707A97B}" type="presParOf" srcId="{A08BFCC3-DE84-4027-85E2-26F1B08A5790}" destId="{9C03A1B2-133E-4D3E-91B1-DBBB5F394C08}" srcOrd="0" destOrd="0" presId="urn:microsoft.com/office/officeart/2016/7/layout/LinearBlockProcessNumbered"/>
    <dgm:cxn modelId="{755402E4-C2FD-44CE-9270-244A5004FB1F}" type="presParOf" srcId="{A08BFCC3-DE84-4027-85E2-26F1B08A5790}" destId="{90068033-4012-4CA3-A037-58DF74DC4EEB}" srcOrd="1" destOrd="0" presId="urn:microsoft.com/office/officeart/2016/7/layout/LinearBlockProcessNumbered"/>
    <dgm:cxn modelId="{0D6B27A4-3A4E-41D1-9252-5CBC7ABBBCDC}" type="presParOf" srcId="{A08BFCC3-DE84-4027-85E2-26F1B08A5790}" destId="{966382C2-955E-4765-9A56-8631A10ABD0F}" srcOrd="2" destOrd="0" presId="urn:microsoft.com/office/officeart/2016/7/layout/LinearBlockProcessNumbered"/>
    <dgm:cxn modelId="{E8FA1208-783E-46D3-8DB2-94D4CF24FAC6}" type="presParOf" srcId="{8CAC0324-673A-455F-BB33-6FC817FF19E4}" destId="{48A2E2C1-D3D4-405E-88B5-44185149E445}" srcOrd="5" destOrd="0" presId="urn:microsoft.com/office/officeart/2016/7/layout/LinearBlockProcessNumbered"/>
    <dgm:cxn modelId="{925B7590-8263-4B00-B69B-461B2EC243F1}" type="presParOf" srcId="{8CAC0324-673A-455F-BB33-6FC817FF19E4}" destId="{3433015C-1CD8-4ABE-A953-08027E9A1145}" srcOrd="6" destOrd="0" presId="urn:microsoft.com/office/officeart/2016/7/layout/LinearBlockProcessNumbered"/>
    <dgm:cxn modelId="{8F5352EB-1905-4194-8915-5FE03578C04F}" type="presParOf" srcId="{3433015C-1CD8-4ABE-A953-08027E9A1145}" destId="{2FF9B6D4-7A77-45DE-AC85-3A7F044BD435}" srcOrd="0" destOrd="0" presId="urn:microsoft.com/office/officeart/2016/7/layout/LinearBlockProcessNumbered"/>
    <dgm:cxn modelId="{0C4F8323-F220-457A-A562-ACC7035F2440}" type="presParOf" srcId="{3433015C-1CD8-4ABE-A953-08027E9A1145}" destId="{49EB28A3-BB97-4A70-8465-F7157CB3A3A9}" srcOrd="1" destOrd="0" presId="urn:microsoft.com/office/officeart/2016/7/layout/LinearBlockProcessNumbered"/>
    <dgm:cxn modelId="{DC36836A-DBD3-49BD-98A9-5DD7E48D81A4}" type="presParOf" srcId="{3433015C-1CD8-4ABE-A953-08027E9A1145}" destId="{4F986E25-C6DF-410A-B2AA-9CF658405F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4B618A-3BDD-4037-8E5F-8EEE7C9C19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75C40E3-29D7-4316-957F-32A26D97F5F6}">
      <dgm:prSet/>
      <dgm:spPr/>
      <dgm:t>
        <a:bodyPr/>
        <a:lstStyle/>
        <a:p>
          <a:r>
            <a:rPr lang="en-US" baseline="0"/>
            <a:t>Sketchy download links</a:t>
          </a:r>
          <a:endParaRPr lang="en-US"/>
        </a:p>
      </dgm:t>
    </dgm:pt>
    <dgm:pt modelId="{A9E24C46-BB9B-4ED5-A7C0-2114B2F30505}" type="parTrans" cxnId="{BA0CFE01-F2E8-4A69-8239-965C132B3BAD}">
      <dgm:prSet/>
      <dgm:spPr/>
      <dgm:t>
        <a:bodyPr/>
        <a:lstStyle/>
        <a:p>
          <a:endParaRPr lang="en-US"/>
        </a:p>
      </dgm:t>
    </dgm:pt>
    <dgm:pt modelId="{AA48C29F-EE80-43BF-AE8E-ABD2B5DFBDCB}" type="sibTrans" cxnId="{BA0CFE01-F2E8-4A69-8239-965C132B3BAD}">
      <dgm:prSet/>
      <dgm:spPr/>
      <dgm:t>
        <a:bodyPr/>
        <a:lstStyle/>
        <a:p>
          <a:endParaRPr lang="en-US"/>
        </a:p>
      </dgm:t>
    </dgm:pt>
    <dgm:pt modelId="{4D14C808-12B5-4586-A834-AC23A3EF735B}">
      <dgm:prSet/>
      <dgm:spPr/>
      <dgm:t>
        <a:bodyPr/>
        <a:lstStyle/>
        <a:p>
          <a:r>
            <a:rPr lang="en-US" baseline="0"/>
            <a:t>Ads designed to look like download buttons</a:t>
          </a:r>
          <a:endParaRPr lang="en-US"/>
        </a:p>
      </dgm:t>
    </dgm:pt>
    <dgm:pt modelId="{11780D94-0BD1-4488-865B-56D266C856CB}" type="parTrans" cxnId="{4928345D-A629-4971-B51A-7FE8754A50E2}">
      <dgm:prSet/>
      <dgm:spPr/>
      <dgm:t>
        <a:bodyPr/>
        <a:lstStyle/>
        <a:p>
          <a:endParaRPr lang="en-US"/>
        </a:p>
      </dgm:t>
    </dgm:pt>
    <dgm:pt modelId="{B40826FC-5D2C-41FC-977B-B57455F4D328}" type="sibTrans" cxnId="{4928345D-A629-4971-B51A-7FE8754A50E2}">
      <dgm:prSet/>
      <dgm:spPr/>
      <dgm:t>
        <a:bodyPr/>
        <a:lstStyle/>
        <a:p>
          <a:endParaRPr lang="en-US"/>
        </a:p>
      </dgm:t>
    </dgm:pt>
    <dgm:pt modelId="{C2AB68B5-3CB3-4C0A-BE96-3E40680B8C15}">
      <dgm:prSet/>
      <dgm:spPr/>
      <dgm:t>
        <a:bodyPr/>
        <a:lstStyle/>
        <a:p>
          <a:r>
            <a:rPr lang="en-US" baseline="0" dirty="0"/>
            <a:t>Ad Blockers can hide these</a:t>
          </a:r>
          <a:endParaRPr lang="en-US" dirty="0"/>
        </a:p>
      </dgm:t>
    </dgm:pt>
    <dgm:pt modelId="{AFAA5DA3-CBAD-4D93-B1F2-43314DDABA5B}" type="parTrans" cxnId="{0B16ECD6-284B-4E2C-80EB-7F4B356DE355}">
      <dgm:prSet/>
      <dgm:spPr/>
      <dgm:t>
        <a:bodyPr/>
        <a:lstStyle/>
        <a:p>
          <a:endParaRPr lang="en-US"/>
        </a:p>
      </dgm:t>
    </dgm:pt>
    <dgm:pt modelId="{31B27590-DFD2-41F1-93FD-AA57055985B6}" type="sibTrans" cxnId="{0B16ECD6-284B-4E2C-80EB-7F4B356DE355}">
      <dgm:prSet/>
      <dgm:spPr/>
      <dgm:t>
        <a:bodyPr/>
        <a:lstStyle/>
        <a:p>
          <a:endParaRPr lang="en-US"/>
        </a:p>
      </dgm:t>
    </dgm:pt>
    <dgm:pt modelId="{034F4526-B4DA-4C86-8650-842A09E92902}">
      <dgm:prSet/>
      <dgm:spPr/>
      <dgm:t>
        <a:bodyPr/>
        <a:lstStyle/>
        <a:p>
          <a:r>
            <a:rPr lang="en-US" dirty="0"/>
            <a:t>Adware</a:t>
          </a:r>
        </a:p>
      </dgm:t>
    </dgm:pt>
    <dgm:pt modelId="{F634DB6E-906E-40D3-B406-BB8F43198666}" type="parTrans" cxnId="{189070C9-892E-4253-B30C-B2709E231222}">
      <dgm:prSet/>
      <dgm:spPr/>
      <dgm:t>
        <a:bodyPr/>
        <a:lstStyle/>
        <a:p>
          <a:endParaRPr lang="en-US"/>
        </a:p>
      </dgm:t>
    </dgm:pt>
    <dgm:pt modelId="{05EF697B-9949-4B7D-B57B-870182A60436}" type="sibTrans" cxnId="{189070C9-892E-4253-B30C-B2709E231222}">
      <dgm:prSet/>
      <dgm:spPr/>
      <dgm:t>
        <a:bodyPr/>
        <a:lstStyle/>
        <a:p>
          <a:endParaRPr lang="en-US"/>
        </a:p>
      </dgm:t>
    </dgm:pt>
    <dgm:pt modelId="{21B5CA15-615F-478D-896B-AEA8BE677C48}" type="pres">
      <dgm:prSet presAssocID="{124B618A-3BDD-4037-8E5F-8EEE7C9C197D}" presName="linear" presStyleCnt="0">
        <dgm:presLayoutVars>
          <dgm:animLvl val="lvl"/>
          <dgm:resizeHandles val="exact"/>
        </dgm:presLayoutVars>
      </dgm:prSet>
      <dgm:spPr/>
    </dgm:pt>
    <dgm:pt modelId="{A5958454-877A-491F-B5C2-5384AFE99E5E}" type="pres">
      <dgm:prSet presAssocID="{875C40E3-29D7-4316-957F-32A26D97F5F6}" presName="parentText" presStyleLbl="node1" presStyleIdx="0" presStyleCnt="4">
        <dgm:presLayoutVars>
          <dgm:chMax val="0"/>
          <dgm:bulletEnabled val="1"/>
        </dgm:presLayoutVars>
      </dgm:prSet>
      <dgm:spPr/>
    </dgm:pt>
    <dgm:pt modelId="{CD9F8C3E-69D6-4EE5-8C2D-FEFCFA1026A9}" type="pres">
      <dgm:prSet presAssocID="{AA48C29F-EE80-43BF-AE8E-ABD2B5DFBDCB}" presName="spacer" presStyleCnt="0"/>
      <dgm:spPr/>
    </dgm:pt>
    <dgm:pt modelId="{7287ECC5-8C4F-4A1E-AA82-12234D034615}" type="pres">
      <dgm:prSet presAssocID="{4D14C808-12B5-4586-A834-AC23A3EF735B}" presName="parentText" presStyleLbl="node1" presStyleIdx="1" presStyleCnt="4">
        <dgm:presLayoutVars>
          <dgm:chMax val="0"/>
          <dgm:bulletEnabled val="1"/>
        </dgm:presLayoutVars>
      </dgm:prSet>
      <dgm:spPr/>
    </dgm:pt>
    <dgm:pt modelId="{CFF0091F-997B-487A-A6AA-5BB7F5CC15A8}" type="pres">
      <dgm:prSet presAssocID="{B40826FC-5D2C-41FC-977B-B57455F4D328}" presName="spacer" presStyleCnt="0"/>
      <dgm:spPr/>
    </dgm:pt>
    <dgm:pt modelId="{EDB26578-28AA-448F-8C9E-860104423EA8}" type="pres">
      <dgm:prSet presAssocID="{C2AB68B5-3CB3-4C0A-BE96-3E40680B8C15}" presName="parentText" presStyleLbl="node1" presStyleIdx="2" presStyleCnt="4">
        <dgm:presLayoutVars>
          <dgm:chMax val="0"/>
          <dgm:bulletEnabled val="1"/>
        </dgm:presLayoutVars>
      </dgm:prSet>
      <dgm:spPr/>
    </dgm:pt>
    <dgm:pt modelId="{CC1D0BEB-6549-4DF5-8447-261A62E73800}" type="pres">
      <dgm:prSet presAssocID="{31B27590-DFD2-41F1-93FD-AA57055985B6}" presName="spacer" presStyleCnt="0"/>
      <dgm:spPr/>
    </dgm:pt>
    <dgm:pt modelId="{E0C49B74-0378-4541-867E-2D44560EA154}" type="pres">
      <dgm:prSet presAssocID="{034F4526-B4DA-4C86-8650-842A09E92902}" presName="parentText" presStyleLbl="node1" presStyleIdx="3" presStyleCnt="4">
        <dgm:presLayoutVars>
          <dgm:chMax val="0"/>
          <dgm:bulletEnabled val="1"/>
        </dgm:presLayoutVars>
      </dgm:prSet>
      <dgm:spPr/>
    </dgm:pt>
  </dgm:ptLst>
  <dgm:cxnLst>
    <dgm:cxn modelId="{BA0CFE01-F2E8-4A69-8239-965C132B3BAD}" srcId="{124B618A-3BDD-4037-8E5F-8EEE7C9C197D}" destId="{875C40E3-29D7-4316-957F-32A26D97F5F6}" srcOrd="0" destOrd="0" parTransId="{A9E24C46-BB9B-4ED5-A7C0-2114B2F30505}" sibTransId="{AA48C29F-EE80-43BF-AE8E-ABD2B5DFBDCB}"/>
    <dgm:cxn modelId="{AEA17E03-9A9A-47EC-AD40-10BA7123BD8B}" type="presOf" srcId="{124B618A-3BDD-4037-8E5F-8EEE7C9C197D}" destId="{21B5CA15-615F-478D-896B-AEA8BE677C48}" srcOrd="0" destOrd="0" presId="urn:microsoft.com/office/officeart/2005/8/layout/vList2"/>
    <dgm:cxn modelId="{14ED6E13-51A4-4089-B3C2-58258AE95F26}" type="presOf" srcId="{4D14C808-12B5-4586-A834-AC23A3EF735B}" destId="{7287ECC5-8C4F-4A1E-AA82-12234D034615}" srcOrd="0" destOrd="0" presId="urn:microsoft.com/office/officeart/2005/8/layout/vList2"/>
    <dgm:cxn modelId="{4928345D-A629-4971-B51A-7FE8754A50E2}" srcId="{124B618A-3BDD-4037-8E5F-8EEE7C9C197D}" destId="{4D14C808-12B5-4586-A834-AC23A3EF735B}" srcOrd="1" destOrd="0" parTransId="{11780D94-0BD1-4488-865B-56D266C856CB}" sibTransId="{B40826FC-5D2C-41FC-977B-B57455F4D328}"/>
    <dgm:cxn modelId="{01E2AB6D-DBF8-4806-810F-65238BFC89DC}" type="presOf" srcId="{C2AB68B5-3CB3-4C0A-BE96-3E40680B8C15}" destId="{EDB26578-28AA-448F-8C9E-860104423EA8}" srcOrd="0" destOrd="0" presId="urn:microsoft.com/office/officeart/2005/8/layout/vList2"/>
    <dgm:cxn modelId="{DF81E8B4-A50D-4EF4-A93B-B9DD3235AF6F}" type="presOf" srcId="{875C40E3-29D7-4316-957F-32A26D97F5F6}" destId="{A5958454-877A-491F-B5C2-5384AFE99E5E}" srcOrd="0" destOrd="0" presId="urn:microsoft.com/office/officeart/2005/8/layout/vList2"/>
    <dgm:cxn modelId="{189070C9-892E-4253-B30C-B2709E231222}" srcId="{124B618A-3BDD-4037-8E5F-8EEE7C9C197D}" destId="{034F4526-B4DA-4C86-8650-842A09E92902}" srcOrd="3" destOrd="0" parTransId="{F634DB6E-906E-40D3-B406-BB8F43198666}" sibTransId="{05EF697B-9949-4B7D-B57B-870182A60436}"/>
    <dgm:cxn modelId="{0B16ECD6-284B-4E2C-80EB-7F4B356DE355}" srcId="{124B618A-3BDD-4037-8E5F-8EEE7C9C197D}" destId="{C2AB68B5-3CB3-4C0A-BE96-3E40680B8C15}" srcOrd="2" destOrd="0" parTransId="{AFAA5DA3-CBAD-4D93-B1F2-43314DDABA5B}" sibTransId="{31B27590-DFD2-41F1-93FD-AA57055985B6}"/>
    <dgm:cxn modelId="{A5CECAF2-48BF-403C-AFC9-AC3AB1AA202F}" type="presOf" srcId="{034F4526-B4DA-4C86-8650-842A09E92902}" destId="{E0C49B74-0378-4541-867E-2D44560EA154}" srcOrd="0" destOrd="0" presId="urn:microsoft.com/office/officeart/2005/8/layout/vList2"/>
    <dgm:cxn modelId="{22014250-68B8-48A2-861C-0DF97633C107}" type="presParOf" srcId="{21B5CA15-615F-478D-896B-AEA8BE677C48}" destId="{A5958454-877A-491F-B5C2-5384AFE99E5E}" srcOrd="0" destOrd="0" presId="urn:microsoft.com/office/officeart/2005/8/layout/vList2"/>
    <dgm:cxn modelId="{68CD265E-8421-4F61-BDB6-FBE2388F5D57}" type="presParOf" srcId="{21B5CA15-615F-478D-896B-AEA8BE677C48}" destId="{CD9F8C3E-69D6-4EE5-8C2D-FEFCFA1026A9}" srcOrd="1" destOrd="0" presId="urn:microsoft.com/office/officeart/2005/8/layout/vList2"/>
    <dgm:cxn modelId="{43A21E28-D534-4200-BE29-34DDC0DFD088}" type="presParOf" srcId="{21B5CA15-615F-478D-896B-AEA8BE677C48}" destId="{7287ECC5-8C4F-4A1E-AA82-12234D034615}" srcOrd="2" destOrd="0" presId="urn:microsoft.com/office/officeart/2005/8/layout/vList2"/>
    <dgm:cxn modelId="{C235167A-73FA-43CE-9C5B-4BB1C74FBAF7}" type="presParOf" srcId="{21B5CA15-615F-478D-896B-AEA8BE677C48}" destId="{CFF0091F-997B-487A-A6AA-5BB7F5CC15A8}" srcOrd="3" destOrd="0" presId="urn:microsoft.com/office/officeart/2005/8/layout/vList2"/>
    <dgm:cxn modelId="{F666F9D6-8959-4E39-B503-03442BA98351}" type="presParOf" srcId="{21B5CA15-615F-478D-896B-AEA8BE677C48}" destId="{EDB26578-28AA-448F-8C9E-860104423EA8}" srcOrd="4" destOrd="0" presId="urn:microsoft.com/office/officeart/2005/8/layout/vList2"/>
    <dgm:cxn modelId="{1BD572D0-E8C6-45B6-98D2-522E514EC24C}" type="presParOf" srcId="{21B5CA15-615F-478D-896B-AEA8BE677C48}" destId="{CC1D0BEB-6549-4DF5-8447-261A62E73800}" srcOrd="5" destOrd="0" presId="urn:microsoft.com/office/officeart/2005/8/layout/vList2"/>
    <dgm:cxn modelId="{F3DAB2EE-7A91-415B-A4B8-F1E96F6356E6}" type="presParOf" srcId="{21B5CA15-615F-478D-896B-AEA8BE677C48}" destId="{E0C49B74-0378-4541-867E-2D44560EA15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7E7129-3003-4F70-A39D-A0D483FB535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2666665-1777-4839-ABF4-9703DD8678FE}">
      <dgm:prSet/>
      <dgm:spPr/>
      <dgm:t>
        <a:bodyPr/>
        <a:lstStyle/>
        <a:p>
          <a:r>
            <a:rPr lang="en-US" baseline="0"/>
            <a:t>File Explorer</a:t>
          </a:r>
          <a:endParaRPr lang="en-US"/>
        </a:p>
      </dgm:t>
    </dgm:pt>
    <dgm:pt modelId="{BC592D05-B067-44DD-A181-6617F68E4E39}" type="parTrans" cxnId="{4878D158-46AC-41F5-AD20-A4E543EA7D4A}">
      <dgm:prSet/>
      <dgm:spPr/>
      <dgm:t>
        <a:bodyPr/>
        <a:lstStyle/>
        <a:p>
          <a:endParaRPr lang="en-US"/>
        </a:p>
      </dgm:t>
    </dgm:pt>
    <dgm:pt modelId="{35AA0681-F04C-428D-8272-AAC4D81CC5A5}" type="sibTrans" cxnId="{4878D158-46AC-41F5-AD20-A4E543EA7D4A}">
      <dgm:prSet/>
      <dgm:spPr/>
      <dgm:t>
        <a:bodyPr/>
        <a:lstStyle/>
        <a:p>
          <a:endParaRPr lang="en-US"/>
        </a:p>
      </dgm:t>
    </dgm:pt>
    <dgm:pt modelId="{F0267921-BE06-42E5-8276-3BA18A16AEDE}">
      <dgm:prSet/>
      <dgm:spPr/>
      <dgm:t>
        <a:bodyPr/>
        <a:lstStyle/>
        <a:p>
          <a:r>
            <a:rPr lang="en-US" baseline="0"/>
            <a:t>Hidden Files</a:t>
          </a:r>
          <a:endParaRPr lang="en-US"/>
        </a:p>
      </dgm:t>
    </dgm:pt>
    <dgm:pt modelId="{4CE72784-07D9-4851-A382-575666827A9F}" type="parTrans" cxnId="{32B57500-7803-41DB-A302-ED935615B9F8}">
      <dgm:prSet/>
      <dgm:spPr/>
      <dgm:t>
        <a:bodyPr/>
        <a:lstStyle/>
        <a:p>
          <a:endParaRPr lang="en-US"/>
        </a:p>
      </dgm:t>
    </dgm:pt>
    <dgm:pt modelId="{0BC881E8-E346-446D-9F8F-2988A2A9DB65}" type="sibTrans" cxnId="{32B57500-7803-41DB-A302-ED935615B9F8}">
      <dgm:prSet/>
      <dgm:spPr/>
      <dgm:t>
        <a:bodyPr/>
        <a:lstStyle/>
        <a:p>
          <a:endParaRPr lang="en-US"/>
        </a:p>
      </dgm:t>
    </dgm:pt>
    <dgm:pt modelId="{36CEAFE8-C1BF-431A-9DBE-A2E5E8F06F61}">
      <dgm:prSet/>
      <dgm:spPr/>
      <dgm:t>
        <a:bodyPr/>
        <a:lstStyle/>
        <a:p>
          <a:r>
            <a:rPr lang="en-US" baseline="0"/>
            <a:t>Show File Extensions</a:t>
          </a:r>
          <a:endParaRPr lang="en-US"/>
        </a:p>
      </dgm:t>
    </dgm:pt>
    <dgm:pt modelId="{FA2D7C0C-E27A-4582-B6C6-0277216849EF}" type="parTrans" cxnId="{AAF4B0F7-646F-4290-829E-26D0E9A9AF86}">
      <dgm:prSet/>
      <dgm:spPr/>
      <dgm:t>
        <a:bodyPr/>
        <a:lstStyle/>
        <a:p>
          <a:endParaRPr lang="en-US"/>
        </a:p>
      </dgm:t>
    </dgm:pt>
    <dgm:pt modelId="{A76725FC-1D67-469B-A60D-EE4915C79397}" type="sibTrans" cxnId="{AAF4B0F7-646F-4290-829E-26D0E9A9AF86}">
      <dgm:prSet/>
      <dgm:spPr/>
      <dgm:t>
        <a:bodyPr/>
        <a:lstStyle/>
        <a:p>
          <a:endParaRPr lang="en-US"/>
        </a:p>
      </dgm:t>
    </dgm:pt>
    <dgm:pt modelId="{BD80F930-A681-4165-B38F-185CE5F154F2}">
      <dgm:prSet/>
      <dgm:spPr/>
      <dgm:t>
        <a:bodyPr/>
        <a:lstStyle/>
        <a:p>
          <a:r>
            <a:rPr lang="en-US" baseline="0"/>
            <a:t>Chrome</a:t>
          </a:r>
          <a:endParaRPr lang="en-US"/>
        </a:p>
      </dgm:t>
    </dgm:pt>
    <dgm:pt modelId="{9C0C1ABD-9B7B-40BD-B54F-F90453D76FEE}" type="parTrans" cxnId="{D8746A13-6EB1-4621-850B-A9621C009DF6}">
      <dgm:prSet/>
      <dgm:spPr/>
      <dgm:t>
        <a:bodyPr/>
        <a:lstStyle/>
        <a:p>
          <a:endParaRPr lang="en-US"/>
        </a:p>
      </dgm:t>
    </dgm:pt>
    <dgm:pt modelId="{7DBA42B9-E80F-4A11-A716-ED47D5838E13}" type="sibTrans" cxnId="{D8746A13-6EB1-4621-850B-A9621C009DF6}">
      <dgm:prSet/>
      <dgm:spPr/>
      <dgm:t>
        <a:bodyPr/>
        <a:lstStyle/>
        <a:p>
          <a:endParaRPr lang="en-US"/>
        </a:p>
      </dgm:t>
    </dgm:pt>
    <dgm:pt modelId="{5195070F-DCC4-4BBA-9822-5376C3BA73B7}">
      <dgm:prSet/>
      <dgm:spPr/>
      <dgm:t>
        <a:bodyPr/>
        <a:lstStyle/>
        <a:p>
          <a:r>
            <a:rPr lang="en-US" baseline="0" dirty="0"/>
            <a:t>Ad Blocker (</a:t>
          </a:r>
          <a:r>
            <a:rPr lang="en-US" baseline="0" dirty="0" err="1"/>
            <a:t>Ublock</a:t>
          </a:r>
          <a:r>
            <a:rPr lang="en-US" baseline="0" dirty="0"/>
            <a:t> Origin, AdBlock)</a:t>
          </a:r>
          <a:endParaRPr lang="en-US" dirty="0"/>
        </a:p>
      </dgm:t>
    </dgm:pt>
    <dgm:pt modelId="{1286A836-6E93-40D8-9515-6973D07F29C8}" type="parTrans" cxnId="{E9DAE912-0C23-4F12-9DF4-4C85099E1683}">
      <dgm:prSet/>
      <dgm:spPr/>
      <dgm:t>
        <a:bodyPr/>
        <a:lstStyle/>
        <a:p>
          <a:endParaRPr lang="en-US"/>
        </a:p>
      </dgm:t>
    </dgm:pt>
    <dgm:pt modelId="{8AA1D100-F3F4-4436-961E-8C191B18EB6A}" type="sibTrans" cxnId="{E9DAE912-0C23-4F12-9DF4-4C85099E1683}">
      <dgm:prSet/>
      <dgm:spPr/>
      <dgm:t>
        <a:bodyPr/>
        <a:lstStyle/>
        <a:p>
          <a:endParaRPr lang="en-US"/>
        </a:p>
      </dgm:t>
    </dgm:pt>
    <dgm:pt modelId="{F01A93E9-E4E0-4B38-AE1D-9B59EE3C4D85}">
      <dgm:prSet/>
      <dgm:spPr/>
      <dgm:t>
        <a:bodyPr/>
        <a:lstStyle/>
        <a:p>
          <a:r>
            <a:rPr lang="en-US" baseline="0"/>
            <a:t>General</a:t>
          </a:r>
          <a:endParaRPr lang="en-US"/>
        </a:p>
      </dgm:t>
    </dgm:pt>
    <dgm:pt modelId="{21D9488D-26B0-46B5-8465-EF8B4E6931A9}" type="parTrans" cxnId="{F8A6C5EB-97FA-4D8F-9B51-C9368EF51920}">
      <dgm:prSet/>
      <dgm:spPr/>
      <dgm:t>
        <a:bodyPr/>
        <a:lstStyle/>
        <a:p>
          <a:endParaRPr lang="en-US"/>
        </a:p>
      </dgm:t>
    </dgm:pt>
    <dgm:pt modelId="{BC9DF49E-D048-40A1-9CF1-B113A1352723}" type="sibTrans" cxnId="{F8A6C5EB-97FA-4D8F-9B51-C9368EF51920}">
      <dgm:prSet/>
      <dgm:spPr/>
      <dgm:t>
        <a:bodyPr/>
        <a:lstStyle/>
        <a:p>
          <a:endParaRPr lang="en-US"/>
        </a:p>
      </dgm:t>
    </dgm:pt>
    <dgm:pt modelId="{CA66024D-750A-4A0B-AA5E-B962016C6C48}">
      <dgm:prSet/>
      <dgm:spPr/>
      <dgm:t>
        <a:bodyPr/>
        <a:lstStyle/>
        <a:p>
          <a:r>
            <a:rPr lang="en-US" baseline="0" dirty="0"/>
            <a:t>Windows store</a:t>
          </a:r>
          <a:endParaRPr lang="en-US" dirty="0"/>
        </a:p>
      </dgm:t>
    </dgm:pt>
    <dgm:pt modelId="{FAFAFC2A-5152-4927-9F6B-651F4DEFD6AC}" type="parTrans" cxnId="{CB81A12C-0709-49DC-917C-6FCF54D036A9}">
      <dgm:prSet/>
      <dgm:spPr/>
      <dgm:t>
        <a:bodyPr/>
        <a:lstStyle/>
        <a:p>
          <a:endParaRPr lang="en-US"/>
        </a:p>
      </dgm:t>
    </dgm:pt>
    <dgm:pt modelId="{66D3F714-4106-4EF0-B331-8FF8D20A4379}" type="sibTrans" cxnId="{CB81A12C-0709-49DC-917C-6FCF54D036A9}">
      <dgm:prSet/>
      <dgm:spPr/>
      <dgm:t>
        <a:bodyPr/>
        <a:lstStyle/>
        <a:p>
          <a:endParaRPr lang="en-US"/>
        </a:p>
      </dgm:t>
    </dgm:pt>
    <dgm:pt modelId="{FE01FB9D-9082-4CA4-A50C-CBE9B87788C1}">
      <dgm:prSet/>
      <dgm:spPr/>
      <dgm:t>
        <a:bodyPr/>
        <a:lstStyle/>
        <a:p>
          <a:r>
            <a:rPr lang="en-US" baseline="0" dirty="0"/>
            <a:t>README files</a:t>
          </a:r>
          <a:endParaRPr lang="en-US" dirty="0"/>
        </a:p>
      </dgm:t>
    </dgm:pt>
    <dgm:pt modelId="{F4DC13B0-AB19-40D5-96C5-9A1BEF9E9FB2}" type="parTrans" cxnId="{9A12B342-1C97-4A74-9090-09B2E035E64F}">
      <dgm:prSet/>
      <dgm:spPr/>
      <dgm:t>
        <a:bodyPr/>
        <a:lstStyle/>
        <a:p>
          <a:endParaRPr lang="en-US"/>
        </a:p>
      </dgm:t>
    </dgm:pt>
    <dgm:pt modelId="{28F6D8F4-EA68-4322-B3C0-60254BA3EC6F}" type="sibTrans" cxnId="{9A12B342-1C97-4A74-9090-09B2E035E64F}">
      <dgm:prSet/>
      <dgm:spPr/>
      <dgm:t>
        <a:bodyPr/>
        <a:lstStyle/>
        <a:p>
          <a:endParaRPr lang="en-US"/>
        </a:p>
      </dgm:t>
    </dgm:pt>
    <dgm:pt modelId="{460C97A6-9EF4-4960-8681-7C9E335EFAD1}">
      <dgm:prSet/>
      <dgm:spPr/>
      <dgm:t>
        <a:bodyPr/>
        <a:lstStyle/>
        <a:p>
          <a:endParaRPr lang="en-US" dirty="0"/>
        </a:p>
      </dgm:t>
    </dgm:pt>
    <dgm:pt modelId="{5C3F1E6D-028C-47F7-81CD-9FA5F34BE340}" type="parTrans" cxnId="{84FBA4E6-F2EF-4CC4-96FF-94E24BF961BA}">
      <dgm:prSet/>
      <dgm:spPr/>
    </dgm:pt>
    <dgm:pt modelId="{E8D724BD-3AA5-4EC6-800D-6520CC4BDACA}" type="sibTrans" cxnId="{84FBA4E6-F2EF-4CC4-96FF-94E24BF961BA}">
      <dgm:prSet/>
      <dgm:spPr/>
    </dgm:pt>
    <dgm:pt modelId="{D21B272B-EDDD-4AA5-B249-51BEA32714A6}" type="pres">
      <dgm:prSet presAssocID="{CC7E7129-3003-4F70-A39D-A0D483FB5359}" presName="linear" presStyleCnt="0">
        <dgm:presLayoutVars>
          <dgm:dir/>
          <dgm:animLvl val="lvl"/>
          <dgm:resizeHandles val="exact"/>
        </dgm:presLayoutVars>
      </dgm:prSet>
      <dgm:spPr/>
    </dgm:pt>
    <dgm:pt modelId="{0E61D15F-14B5-46CE-85FA-3FFCBC90D1F0}" type="pres">
      <dgm:prSet presAssocID="{C2666665-1777-4839-ABF4-9703DD8678FE}" presName="parentLin" presStyleCnt="0"/>
      <dgm:spPr/>
    </dgm:pt>
    <dgm:pt modelId="{06B501B9-BBAD-42C5-9FA2-7416952C6ADE}" type="pres">
      <dgm:prSet presAssocID="{C2666665-1777-4839-ABF4-9703DD8678FE}" presName="parentLeftMargin" presStyleLbl="node1" presStyleIdx="0" presStyleCnt="3"/>
      <dgm:spPr/>
    </dgm:pt>
    <dgm:pt modelId="{7F2BF1C5-1F8B-41F1-BC2F-4889CA12157D}" type="pres">
      <dgm:prSet presAssocID="{C2666665-1777-4839-ABF4-9703DD8678FE}" presName="parentText" presStyleLbl="node1" presStyleIdx="0" presStyleCnt="3">
        <dgm:presLayoutVars>
          <dgm:chMax val="0"/>
          <dgm:bulletEnabled val="1"/>
        </dgm:presLayoutVars>
      </dgm:prSet>
      <dgm:spPr/>
    </dgm:pt>
    <dgm:pt modelId="{2FDCFEC5-9AAB-4F0B-8F37-4626664207B7}" type="pres">
      <dgm:prSet presAssocID="{C2666665-1777-4839-ABF4-9703DD8678FE}" presName="negativeSpace" presStyleCnt="0"/>
      <dgm:spPr/>
    </dgm:pt>
    <dgm:pt modelId="{08AB186A-3368-4308-B3C3-FA9E280F0D2E}" type="pres">
      <dgm:prSet presAssocID="{C2666665-1777-4839-ABF4-9703DD8678FE}" presName="childText" presStyleLbl="conFgAcc1" presStyleIdx="0" presStyleCnt="3">
        <dgm:presLayoutVars>
          <dgm:bulletEnabled val="1"/>
        </dgm:presLayoutVars>
      </dgm:prSet>
      <dgm:spPr/>
    </dgm:pt>
    <dgm:pt modelId="{C8847E54-294E-4047-9444-BB44CFFB6EF5}" type="pres">
      <dgm:prSet presAssocID="{35AA0681-F04C-428D-8272-AAC4D81CC5A5}" presName="spaceBetweenRectangles" presStyleCnt="0"/>
      <dgm:spPr/>
    </dgm:pt>
    <dgm:pt modelId="{BE3E3A5D-42EE-430B-AC8A-BAC52EE34EAB}" type="pres">
      <dgm:prSet presAssocID="{BD80F930-A681-4165-B38F-185CE5F154F2}" presName="parentLin" presStyleCnt="0"/>
      <dgm:spPr/>
    </dgm:pt>
    <dgm:pt modelId="{CFB5C8E2-5843-4CE3-B922-E0D53D836B8A}" type="pres">
      <dgm:prSet presAssocID="{BD80F930-A681-4165-B38F-185CE5F154F2}" presName="parentLeftMargin" presStyleLbl="node1" presStyleIdx="0" presStyleCnt="3"/>
      <dgm:spPr/>
    </dgm:pt>
    <dgm:pt modelId="{8AB5C2F4-B1B3-498A-94D7-6CC6156CF477}" type="pres">
      <dgm:prSet presAssocID="{BD80F930-A681-4165-B38F-185CE5F154F2}" presName="parentText" presStyleLbl="node1" presStyleIdx="1" presStyleCnt="3">
        <dgm:presLayoutVars>
          <dgm:chMax val="0"/>
          <dgm:bulletEnabled val="1"/>
        </dgm:presLayoutVars>
      </dgm:prSet>
      <dgm:spPr/>
    </dgm:pt>
    <dgm:pt modelId="{7A029E0A-4379-48FF-9F38-EA6762880625}" type="pres">
      <dgm:prSet presAssocID="{BD80F930-A681-4165-B38F-185CE5F154F2}" presName="negativeSpace" presStyleCnt="0"/>
      <dgm:spPr/>
    </dgm:pt>
    <dgm:pt modelId="{1AA706B4-CC92-4355-90D6-A716E569BD0E}" type="pres">
      <dgm:prSet presAssocID="{BD80F930-A681-4165-B38F-185CE5F154F2}" presName="childText" presStyleLbl="conFgAcc1" presStyleIdx="1" presStyleCnt="3">
        <dgm:presLayoutVars>
          <dgm:bulletEnabled val="1"/>
        </dgm:presLayoutVars>
      </dgm:prSet>
      <dgm:spPr/>
    </dgm:pt>
    <dgm:pt modelId="{460F2708-A94E-480D-85DC-56C63CB92323}" type="pres">
      <dgm:prSet presAssocID="{7DBA42B9-E80F-4A11-A716-ED47D5838E13}" presName="spaceBetweenRectangles" presStyleCnt="0"/>
      <dgm:spPr/>
    </dgm:pt>
    <dgm:pt modelId="{AB18D413-14FF-4954-BC18-25D6DC9D0259}" type="pres">
      <dgm:prSet presAssocID="{F01A93E9-E4E0-4B38-AE1D-9B59EE3C4D85}" presName="parentLin" presStyleCnt="0"/>
      <dgm:spPr/>
    </dgm:pt>
    <dgm:pt modelId="{52980CF3-06EB-4EE5-8D8A-8EB6999291AD}" type="pres">
      <dgm:prSet presAssocID="{F01A93E9-E4E0-4B38-AE1D-9B59EE3C4D85}" presName="parentLeftMargin" presStyleLbl="node1" presStyleIdx="1" presStyleCnt="3"/>
      <dgm:spPr/>
    </dgm:pt>
    <dgm:pt modelId="{CA294517-6DF0-456F-89AB-F0D79DA19CAC}" type="pres">
      <dgm:prSet presAssocID="{F01A93E9-E4E0-4B38-AE1D-9B59EE3C4D85}" presName="parentText" presStyleLbl="node1" presStyleIdx="2" presStyleCnt="3">
        <dgm:presLayoutVars>
          <dgm:chMax val="0"/>
          <dgm:bulletEnabled val="1"/>
        </dgm:presLayoutVars>
      </dgm:prSet>
      <dgm:spPr/>
    </dgm:pt>
    <dgm:pt modelId="{2F6AB3E6-0143-4E4F-BF62-BAB875248BE4}" type="pres">
      <dgm:prSet presAssocID="{F01A93E9-E4E0-4B38-AE1D-9B59EE3C4D85}" presName="negativeSpace" presStyleCnt="0"/>
      <dgm:spPr/>
    </dgm:pt>
    <dgm:pt modelId="{F82D0368-64E8-4B6B-A553-1A2E0FD94AF9}" type="pres">
      <dgm:prSet presAssocID="{F01A93E9-E4E0-4B38-AE1D-9B59EE3C4D85}" presName="childText" presStyleLbl="conFgAcc1" presStyleIdx="2" presStyleCnt="3">
        <dgm:presLayoutVars>
          <dgm:bulletEnabled val="1"/>
        </dgm:presLayoutVars>
      </dgm:prSet>
      <dgm:spPr/>
    </dgm:pt>
  </dgm:ptLst>
  <dgm:cxnLst>
    <dgm:cxn modelId="{32B57500-7803-41DB-A302-ED935615B9F8}" srcId="{C2666665-1777-4839-ABF4-9703DD8678FE}" destId="{F0267921-BE06-42E5-8276-3BA18A16AEDE}" srcOrd="0" destOrd="0" parTransId="{4CE72784-07D9-4851-A382-575666827A9F}" sibTransId="{0BC881E8-E346-446D-9F8F-2988A2A9DB65}"/>
    <dgm:cxn modelId="{E9DAE912-0C23-4F12-9DF4-4C85099E1683}" srcId="{BD80F930-A681-4165-B38F-185CE5F154F2}" destId="{5195070F-DCC4-4BBA-9822-5376C3BA73B7}" srcOrd="0" destOrd="0" parTransId="{1286A836-6E93-40D8-9515-6973D07F29C8}" sibTransId="{8AA1D100-F3F4-4436-961E-8C191B18EB6A}"/>
    <dgm:cxn modelId="{D8746A13-6EB1-4621-850B-A9621C009DF6}" srcId="{CC7E7129-3003-4F70-A39D-A0D483FB5359}" destId="{BD80F930-A681-4165-B38F-185CE5F154F2}" srcOrd="1" destOrd="0" parTransId="{9C0C1ABD-9B7B-40BD-B54F-F90453D76FEE}" sibTransId="{7DBA42B9-E80F-4A11-A716-ED47D5838E13}"/>
    <dgm:cxn modelId="{DD9C1E22-C2ED-4625-B611-947AB9A7B0B2}" type="presOf" srcId="{F01A93E9-E4E0-4B38-AE1D-9B59EE3C4D85}" destId="{52980CF3-06EB-4EE5-8D8A-8EB6999291AD}" srcOrd="0" destOrd="0" presId="urn:microsoft.com/office/officeart/2005/8/layout/list1"/>
    <dgm:cxn modelId="{CB81A12C-0709-49DC-917C-6FCF54D036A9}" srcId="{F01A93E9-E4E0-4B38-AE1D-9B59EE3C4D85}" destId="{CA66024D-750A-4A0B-AA5E-B962016C6C48}" srcOrd="0" destOrd="0" parTransId="{FAFAFC2A-5152-4927-9F6B-651F4DEFD6AC}" sibTransId="{66D3F714-4106-4EF0-B331-8FF8D20A4379}"/>
    <dgm:cxn modelId="{9A12B342-1C97-4A74-9090-09B2E035E64F}" srcId="{F01A93E9-E4E0-4B38-AE1D-9B59EE3C4D85}" destId="{FE01FB9D-9082-4CA4-A50C-CBE9B87788C1}" srcOrd="1" destOrd="0" parTransId="{F4DC13B0-AB19-40D5-96C5-9A1BEF9E9FB2}" sibTransId="{28F6D8F4-EA68-4322-B3C0-60254BA3EC6F}"/>
    <dgm:cxn modelId="{5A4BA464-DAE1-47B3-99A1-A44D4A8649AA}" type="presOf" srcId="{CA66024D-750A-4A0B-AA5E-B962016C6C48}" destId="{F82D0368-64E8-4B6B-A553-1A2E0FD94AF9}" srcOrd="0" destOrd="0" presId="urn:microsoft.com/office/officeart/2005/8/layout/list1"/>
    <dgm:cxn modelId="{362A0C45-A5FF-45F7-AF41-0D6C11892015}" type="presOf" srcId="{5195070F-DCC4-4BBA-9822-5376C3BA73B7}" destId="{1AA706B4-CC92-4355-90D6-A716E569BD0E}" srcOrd="0" destOrd="0" presId="urn:microsoft.com/office/officeart/2005/8/layout/list1"/>
    <dgm:cxn modelId="{06494273-F159-409B-A60B-E7456083FDD2}" type="presOf" srcId="{FE01FB9D-9082-4CA4-A50C-CBE9B87788C1}" destId="{F82D0368-64E8-4B6B-A553-1A2E0FD94AF9}" srcOrd="0" destOrd="1" presId="urn:microsoft.com/office/officeart/2005/8/layout/list1"/>
    <dgm:cxn modelId="{9241E776-427D-41AE-BB97-532A2CAC097A}" type="presOf" srcId="{BD80F930-A681-4165-B38F-185CE5F154F2}" destId="{8AB5C2F4-B1B3-498A-94D7-6CC6156CF477}" srcOrd="1" destOrd="0" presId="urn:microsoft.com/office/officeart/2005/8/layout/list1"/>
    <dgm:cxn modelId="{4878D158-46AC-41F5-AD20-A4E543EA7D4A}" srcId="{CC7E7129-3003-4F70-A39D-A0D483FB5359}" destId="{C2666665-1777-4839-ABF4-9703DD8678FE}" srcOrd="0" destOrd="0" parTransId="{BC592D05-B067-44DD-A181-6617F68E4E39}" sibTransId="{35AA0681-F04C-428D-8272-AAC4D81CC5A5}"/>
    <dgm:cxn modelId="{0671F258-E0D8-40D4-86AE-3E9F648FD3CF}" type="presOf" srcId="{BD80F930-A681-4165-B38F-185CE5F154F2}" destId="{CFB5C8E2-5843-4CE3-B922-E0D53D836B8A}" srcOrd="0" destOrd="0" presId="urn:microsoft.com/office/officeart/2005/8/layout/list1"/>
    <dgm:cxn modelId="{7610FC93-D46D-415B-963B-115C13D695F1}" type="presOf" srcId="{CC7E7129-3003-4F70-A39D-A0D483FB5359}" destId="{D21B272B-EDDD-4AA5-B249-51BEA32714A6}" srcOrd="0" destOrd="0" presId="urn:microsoft.com/office/officeart/2005/8/layout/list1"/>
    <dgm:cxn modelId="{B6B29898-BA65-4764-83C3-2DEEE6F61755}" type="presOf" srcId="{36CEAFE8-C1BF-431A-9DBE-A2E5E8F06F61}" destId="{08AB186A-3368-4308-B3C3-FA9E280F0D2E}" srcOrd="0" destOrd="1" presId="urn:microsoft.com/office/officeart/2005/8/layout/list1"/>
    <dgm:cxn modelId="{7DA2AFAB-6309-42F6-B5F1-50741F87E4E8}" type="presOf" srcId="{C2666665-1777-4839-ABF4-9703DD8678FE}" destId="{06B501B9-BBAD-42C5-9FA2-7416952C6ADE}" srcOrd="0" destOrd="0" presId="urn:microsoft.com/office/officeart/2005/8/layout/list1"/>
    <dgm:cxn modelId="{8D493BB7-9D2C-4D97-84D4-20F0028C4750}" type="presOf" srcId="{F0267921-BE06-42E5-8276-3BA18A16AEDE}" destId="{08AB186A-3368-4308-B3C3-FA9E280F0D2E}" srcOrd="0" destOrd="0" presId="urn:microsoft.com/office/officeart/2005/8/layout/list1"/>
    <dgm:cxn modelId="{05749ABA-FBC9-47C0-A88B-1513080FA01C}" type="presOf" srcId="{F01A93E9-E4E0-4B38-AE1D-9B59EE3C4D85}" destId="{CA294517-6DF0-456F-89AB-F0D79DA19CAC}" srcOrd="1" destOrd="0" presId="urn:microsoft.com/office/officeart/2005/8/layout/list1"/>
    <dgm:cxn modelId="{1C1E8EC8-30A5-41C4-A35A-BC5EAF923ED8}" type="presOf" srcId="{C2666665-1777-4839-ABF4-9703DD8678FE}" destId="{7F2BF1C5-1F8B-41F1-BC2F-4889CA12157D}" srcOrd="1" destOrd="0" presId="urn:microsoft.com/office/officeart/2005/8/layout/list1"/>
    <dgm:cxn modelId="{84FBA4E6-F2EF-4CC4-96FF-94E24BF961BA}" srcId="{F01A93E9-E4E0-4B38-AE1D-9B59EE3C4D85}" destId="{460C97A6-9EF4-4960-8681-7C9E335EFAD1}" srcOrd="2" destOrd="0" parTransId="{5C3F1E6D-028C-47F7-81CD-9FA5F34BE340}" sibTransId="{E8D724BD-3AA5-4EC6-800D-6520CC4BDACA}"/>
    <dgm:cxn modelId="{55DCD0E8-22C4-46FD-A471-080994FF4670}" type="presOf" srcId="{460C97A6-9EF4-4960-8681-7C9E335EFAD1}" destId="{F82D0368-64E8-4B6B-A553-1A2E0FD94AF9}" srcOrd="0" destOrd="2" presId="urn:microsoft.com/office/officeart/2005/8/layout/list1"/>
    <dgm:cxn modelId="{F8A6C5EB-97FA-4D8F-9B51-C9368EF51920}" srcId="{CC7E7129-3003-4F70-A39D-A0D483FB5359}" destId="{F01A93E9-E4E0-4B38-AE1D-9B59EE3C4D85}" srcOrd="2" destOrd="0" parTransId="{21D9488D-26B0-46B5-8465-EF8B4E6931A9}" sibTransId="{BC9DF49E-D048-40A1-9CF1-B113A1352723}"/>
    <dgm:cxn modelId="{AAF4B0F7-646F-4290-829E-26D0E9A9AF86}" srcId="{C2666665-1777-4839-ABF4-9703DD8678FE}" destId="{36CEAFE8-C1BF-431A-9DBE-A2E5E8F06F61}" srcOrd="1" destOrd="0" parTransId="{FA2D7C0C-E27A-4582-B6C6-0277216849EF}" sibTransId="{A76725FC-1D67-469B-A60D-EE4915C79397}"/>
    <dgm:cxn modelId="{EF5FC02B-3611-4E9C-9F4E-8DA5E88B7EFE}" type="presParOf" srcId="{D21B272B-EDDD-4AA5-B249-51BEA32714A6}" destId="{0E61D15F-14B5-46CE-85FA-3FFCBC90D1F0}" srcOrd="0" destOrd="0" presId="urn:microsoft.com/office/officeart/2005/8/layout/list1"/>
    <dgm:cxn modelId="{D3E4B602-B191-479F-AC24-E1A9FDBAABDB}" type="presParOf" srcId="{0E61D15F-14B5-46CE-85FA-3FFCBC90D1F0}" destId="{06B501B9-BBAD-42C5-9FA2-7416952C6ADE}" srcOrd="0" destOrd="0" presId="urn:microsoft.com/office/officeart/2005/8/layout/list1"/>
    <dgm:cxn modelId="{A536C3E3-629D-43E8-BEC0-E964E09B020B}" type="presParOf" srcId="{0E61D15F-14B5-46CE-85FA-3FFCBC90D1F0}" destId="{7F2BF1C5-1F8B-41F1-BC2F-4889CA12157D}" srcOrd="1" destOrd="0" presId="urn:microsoft.com/office/officeart/2005/8/layout/list1"/>
    <dgm:cxn modelId="{41013373-A018-4A05-8A0D-79812E1CD269}" type="presParOf" srcId="{D21B272B-EDDD-4AA5-B249-51BEA32714A6}" destId="{2FDCFEC5-9AAB-4F0B-8F37-4626664207B7}" srcOrd="1" destOrd="0" presId="urn:microsoft.com/office/officeart/2005/8/layout/list1"/>
    <dgm:cxn modelId="{B234C612-C762-440A-8F11-34C92C793EF6}" type="presParOf" srcId="{D21B272B-EDDD-4AA5-B249-51BEA32714A6}" destId="{08AB186A-3368-4308-B3C3-FA9E280F0D2E}" srcOrd="2" destOrd="0" presId="urn:microsoft.com/office/officeart/2005/8/layout/list1"/>
    <dgm:cxn modelId="{772ABFB7-9990-44E5-B287-123008FDD4B3}" type="presParOf" srcId="{D21B272B-EDDD-4AA5-B249-51BEA32714A6}" destId="{C8847E54-294E-4047-9444-BB44CFFB6EF5}" srcOrd="3" destOrd="0" presId="urn:microsoft.com/office/officeart/2005/8/layout/list1"/>
    <dgm:cxn modelId="{F8983B76-8DA1-45C5-AFA1-E7599DC44C39}" type="presParOf" srcId="{D21B272B-EDDD-4AA5-B249-51BEA32714A6}" destId="{BE3E3A5D-42EE-430B-AC8A-BAC52EE34EAB}" srcOrd="4" destOrd="0" presId="urn:microsoft.com/office/officeart/2005/8/layout/list1"/>
    <dgm:cxn modelId="{25D7EFD9-DC7C-4745-9870-FB54AF8DCA9D}" type="presParOf" srcId="{BE3E3A5D-42EE-430B-AC8A-BAC52EE34EAB}" destId="{CFB5C8E2-5843-4CE3-B922-E0D53D836B8A}" srcOrd="0" destOrd="0" presId="urn:microsoft.com/office/officeart/2005/8/layout/list1"/>
    <dgm:cxn modelId="{4614CE7F-12B2-4E64-8207-6CB5664483CE}" type="presParOf" srcId="{BE3E3A5D-42EE-430B-AC8A-BAC52EE34EAB}" destId="{8AB5C2F4-B1B3-498A-94D7-6CC6156CF477}" srcOrd="1" destOrd="0" presId="urn:microsoft.com/office/officeart/2005/8/layout/list1"/>
    <dgm:cxn modelId="{928FC7E5-D205-4A97-8BC0-974DDDF9ACA3}" type="presParOf" srcId="{D21B272B-EDDD-4AA5-B249-51BEA32714A6}" destId="{7A029E0A-4379-48FF-9F38-EA6762880625}" srcOrd="5" destOrd="0" presId="urn:microsoft.com/office/officeart/2005/8/layout/list1"/>
    <dgm:cxn modelId="{5E7683D9-E530-4E80-9A68-44430913FCA1}" type="presParOf" srcId="{D21B272B-EDDD-4AA5-B249-51BEA32714A6}" destId="{1AA706B4-CC92-4355-90D6-A716E569BD0E}" srcOrd="6" destOrd="0" presId="urn:microsoft.com/office/officeart/2005/8/layout/list1"/>
    <dgm:cxn modelId="{672EA047-DD7A-480E-9A2C-51E816D7888A}" type="presParOf" srcId="{D21B272B-EDDD-4AA5-B249-51BEA32714A6}" destId="{460F2708-A94E-480D-85DC-56C63CB92323}" srcOrd="7" destOrd="0" presId="urn:microsoft.com/office/officeart/2005/8/layout/list1"/>
    <dgm:cxn modelId="{A96F1A72-9DAE-4EF7-802D-0C8A44AD18E1}" type="presParOf" srcId="{D21B272B-EDDD-4AA5-B249-51BEA32714A6}" destId="{AB18D413-14FF-4954-BC18-25D6DC9D0259}" srcOrd="8" destOrd="0" presId="urn:microsoft.com/office/officeart/2005/8/layout/list1"/>
    <dgm:cxn modelId="{8CE2345F-AED3-460E-9BB1-EB616909F891}" type="presParOf" srcId="{AB18D413-14FF-4954-BC18-25D6DC9D0259}" destId="{52980CF3-06EB-4EE5-8D8A-8EB6999291AD}" srcOrd="0" destOrd="0" presId="urn:microsoft.com/office/officeart/2005/8/layout/list1"/>
    <dgm:cxn modelId="{13D47D6D-25FC-406E-B3E4-F513A2482211}" type="presParOf" srcId="{AB18D413-14FF-4954-BC18-25D6DC9D0259}" destId="{CA294517-6DF0-456F-89AB-F0D79DA19CAC}" srcOrd="1" destOrd="0" presId="urn:microsoft.com/office/officeart/2005/8/layout/list1"/>
    <dgm:cxn modelId="{A36CDA57-BC3B-4F3E-866A-7B0B0039C814}" type="presParOf" srcId="{D21B272B-EDDD-4AA5-B249-51BEA32714A6}" destId="{2F6AB3E6-0143-4E4F-BF62-BAB875248BE4}" srcOrd="9" destOrd="0" presId="urn:microsoft.com/office/officeart/2005/8/layout/list1"/>
    <dgm:cxn modelId="{E2DE1E24-427E-4FE4-87C8-FAFC2E429827}" type="presParOf" srcId="{D21B272B-EDDD-4AA5-B249-51BEA32714A6}" destId="{F82D0368-64E8-4B6B-A553-1A2E0FD94AF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CD2D02E-15F0-4D57-B6A1-9C53F50D982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88C8A69-15C0-4D4E-8E8F-9DD7AEE643AC}">
      <dgm:prSet/>
      <dgm:spPr/>
      <dgm:t>
        <a:bodyPr/>
        <a:lstStyle/>
        <a:p>
          <a:pPr>
            <a:defRPr cap="all"/>
          </a:pPr>
          <a:r>
            <a:rPr lang="en-US" baseline="0"/>
            <a:t>Sketchy download links</a:t>
          </a:r>
          <a:endParaRPr lang="en-US"/>
        </a:p>
      </dgm:t>
    </dgm:pt>
    <dgm:pt modelId="{C7F77BCC-3849-4AD3-A4D1-6D8A0DEF996C}" type="parTrans" cxnId="{EF035839-1B8B-4832-A4AC-6ADD403DCCB8}">
      <dgm:prSet/>
      <dgm:spPr/>
      <dgm:t>
        <a:bodyPr/>
        <a:lstStyle/>
        <a:p>
          <a:endParaRPr lang="en-US"/>
        </a:p>
      </dgm:t>
    </dgm:pt>
    <dgm:pt modelId="{530E5599-457D-4EB6-B3F7-C37212FA455F}" type="sibTrans" cxnId="{EF035839-1B8B-4832-A4AC-6ADD403DCCB8}">
      <dgm:prSet/>
      <dgm:spPr/>
      <dgm:t>
        <a:bodyPr/>
        <a:lstStyle/>
        <a:p>
          <a:endParaRPr lang="en-US"/>
        </a:p>
      </dgm:t>
    </dgm:pt>
    <dgm:pt modelId="{FCDD3864-1A1B-4F04-9201-C1535B8B7017}">
      <dgm:prSet/>
      <dgm:spPr/>
      <dgm:t>
        <a:bodyPr/>
        <a:lstStyle/>
        <a:p>
          <a:pPr>
            <a:defRPr cap="all"/>
          </a:pPr>
          <a:r>
            <a:rPr lang="en-US" baseline="0"/>
            <a:t>Spam messages</a:t>
          </a:r>
          <a:endParaRPr lang="en-US"/>
        </a:p>
      </dgm:t>
    </dgm:pt>
    <dgm:pt modelId="{5FDB951E-66D6-4512-8C2E-84A87B09A896}" type="parTrans" cxnId="{7952CB37-E811-4487-AAA9-A23EE36AEE37}">
      <dgm:prSet/>
      <dgm:spPr/>
      <dgm:t>
        <a:bodyPr/>
        <a:lstStyle/>
        <a:p>
          <a:endParaRPr lang="en-US"/>
        </a:p>
      </dgm:t>
    </dgm:pt>
    <dgm:pt modelId="{7C95E6D1-CF9A-4B02-8CCD-80394488D499}" type="sibTrans" cxnId="{7952CB37-E811-4487-AAA9-A23EE36AEE37}">
      <dgm:prSet/>
      <dgm:spPr/>
      <dgm:t>
        <a:bodyPr/>
        <a:lstStyle/>
        <a:p>
          <a:endParaRPr lang="en-US"/>
        </a:p>
      </dgm:t>
    </dgm:pt>
    <dgm:pt modelId="{50B60749-1391-4BDC-82E3-E84E217EFE87}">
      <dgm:prSet/>
      <dgm:spPr/>
      <dgm:t>
        <a:bodyPr/>
        <a:lstStyle/>
        <a:p>
          <a:pPr>
            <a:defRPr cap="all"/>
          </a:pPr>
          <a:r>
            <a:rPr lang="en-US" baseline="0"/>
            <a:t>Non-secure payment systems</a:t>
          </a:r>
          <a:endParaRPr lang="en-US"/>
        </a:p>
      </dgm:t>
    </dgm:pt>
    <dgm:pt modelId="{11A1711B-6E75-41DD-AC3E-42280CB401AE}" type="parTrans" cxnId="{05FC8145-8576-498E-BFB9-E0D0F04231B2}">
      <dgm:prSet/>
      <dgm:spPr/>
      <dgm:t>
        <a:bodyPr/>
        <a:lstStyle/>
        <a:p>
          <a:endParaRPr lang="en-US"/>
        </a:p>
      </dgm:t>
    </dgm:pt>
    <dgm:pt modelId="{4629D935-8905-433C-A9B1-797D15F77D96}" type="sibTrans" cxnId="{05FC8145-8576-498E-BFB9-E0D0F04231B2}">
      <dgm:prSet/>
      <dgm:spPr/>
      <dgm:t>
        <a:bodyPr/>
        <a:lstStyle/>
        <a:p>
          <a:endParaRPr lang="en-US"/>
        </a:p>
      </dgm:t>
    </dgm:pt>
    <dgm:pt modelId="{33DB1B52-9FF4-4D05-A727-C5300E80AF66}" type="pres">
      <dgm:prSet presAssocID="{CCD2D02E-15F0-4D57-B6A1-9C53F50D9823}" presName="root" presStyleCnt="0">
        <dgm:presLayoutVars>
          <dgm:dir/>
          <dgm:resizeHandles val="exact"/>
        </dgm:presLayoutVars>
      </dgm:prSet>
      <dgm:spPr/>
    </dgm:pt>
    <dgm:pt modelId="{B003A9ED-1D7B-4BBB-AC6B-AF3B3D8BF22A}" type="pres">
      <dgm:prSet presAssocID="{F88C8A69-15C0-4D4E-8E8F-9DD7AEE643AC}" presName="compNode" presStyleCnt="0"/>
      <dgm:spPr/>
    </dgm:pt>
    <dgm:pt modelId="{DD130C65-26ED-4748-BEDC-22FC2288A20B}" type="pres">
      <dgm:prSet presAssocID="{F88C8A69-15C0-4D4E-8E8F-9DD7AEE643AC}" presName="iconBgRect" presStyleLbl="bgShp" presStyleIdx="0" presStyleCnt="3"/>
      <dgm:spPr/>
    </dgm:pt>
    <dgm:pt modelId="{E43EA9CE-3C45-4419-A920-ABA420557F8E}" type="pres">
      <dgm:prSet presAssocID="{F88C8A69-15C0-4D4E-8E8F-9DD7AEE643A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a:ext>
      </dgm:extLst>
    </dgm:pt>
    <dgm:pt modelId="{B4475C18-7BF1-45BF-BA7A-B34482FFA462}" type="pres">
      <dgm:prSet presAssocID="{F88C8A69-15C0-4D4E-8E8F-9DD7AEE643AC}" presName="spaceRect" presStyleCnt="0"/>
      <dgm:spPr/>
    </dgm:pt>
    <dgm:pt modelId="{E7AF7EB3-BE76-48C6-BC66-643434B83BCC}" type="pres">
      <dgm:prSet presAssocID="{F88C8A69-15C0-4D4E-8E8F-9DD7AEE643AC}" presName="textRect" presStyleLbl="revTx" presStyleIdx="0" presStyleCnt="3">
        <dgm:presLayoutVars>
          <dgm:chMax val="1"/>
          <dgm:chPref val="1"/>
        </dgm:presLayoutVars>
      </dgm:prSet>
      <dgm:spPr/>
    </dgm:pt>
    <dgm:pt modelId="{D4C91971-ABAE-4CD8-978A-111322D60999}" type="pres">
      <dgm:prSet presAssocID="{530E5599-457D-4EB6-B3F7-C37212FA455F}" presName="sibTrans" presStyleCnt="0"/>
      <dgm:spPr/>
    </dgm:pt>
    <dgm:pt modelId="{597BB606-149A-44E7-BD6D-805A27C3451D}" type="pres">
      <dgm:prSet presAssocID="{FCDD3864-1A1B-4F04-9201-C1535B8B7017}" presName="compNode" presStyleCnt="0"/>
      <dgm:spPr/>
    </dgm:pt>
    <dgm:pt modelId="{78F4E13C-EE11-4679-98AD-33BF7CDC54EA}" type="pres">
      <dgm:prSet presAssocID="{FCDD3864-1A1B-4F04-9201-C1535B8B7017}" presName="iconBgRect" presStyleLbl="bgShp" presStyleIdx="1" presStyleCnt="3"/>
      <dgm:spPr/>
    </dgm:pt>
    <dgm:pt modelId="{E608E4D9-9334-4D15-8210-198D1BB060C8}" type="pres">
      <dgm:prSet presAssocID="{FCDD3864-1A1B-4F04-9201-C1535B8B70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E0B50312-9E02-4322-A5BA-2B02C39E184D}" type="pres">
      <dgm:prSet presAssocID="{FCDD3864-1A1B-4F04-9201-C1535B8B7017}" presName="spaceRect" presStyleCnt="0"/>
      <dgm:spPr/>
    </dgm:pt>
    <dgm:pt modelId="{9626C60C-8AEE-4734-9841-0A8242B8FD99}" type="pres">
      <dgm:prSet presAssocID="{FCDD3864-1A1B-4F04-9201-C1535B8B7017}" presName="textRect" presStyleLbl="revTx" presStyleIdx="1" presStyleCnt="3">
        <dgm:presLayoutVars>
          <dgm:chMax val="1"/>
          <dgm:chPref val="1"/>
        </dgm:presLayoutVars>
      </dgm:prSet>
      <dgm:spPr/>
    </dgm:pt>
    <dgm:pt modelId="{E181EE89-607C-477D-9F92-49E16FBC96F6}" type="pres">
      <dgm:prSet presAssocID="{7C95E6D1-CF9A-4B02-8CCD-80394488D499}" presName="sibTrans" presStyleCnt="0"/>
      <dgm:spPr/>
    </dgm:pt>
    <dgm:pt modelId="{A80ECAE9-A029-45D8-B822-BC5136233DA4}" type="pres">
      <dgm:prSet presAssocID="{50B60749-1391-4BDC-82E3-E84E217EFE87}" presName="compNode" presStyleCnt="0"/>
      <dgm:spPr/>
    </dgm:pt>
    <dgm:pt modelId="{90454B8E-B723-49D4-AA94-1F37AD4A63B4}" type="pres">
      <dgm:prSet presAssocID="{50B60749-1391-4BDC-82E3-E84E217EFE87}" presName="iconBgRect" presStyleLbl="bgShp" presStyleIdx="2" presStyleCnt="3"/>
      <dgm:spPr/>
    </dgm:pt>
    <dgm:pt modelId="{3A4DCC71-79EA-4789-B68B-F16CA21EB49D}" type="pres">
      <dgm:prSet presAssocID="{50B60749-1391-4BDC-82E3-E84E217EFE8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3390C777-5123-4AA7-9409-70E3AF899B8E}" type="pres">
      <dgm:prSet presAssocID="{50B60749-1391-4BDC-82E3-E84E217EFE87}" presName="spaceRect" presStyleCnt="0"/>
      <dgm:spPr/>
    </dgm:pt>
    <dgm:pt modelId="{1ADA8196-C55A-4077-A693-CF802ADB3849}" type="pres">
      <dgm:prSet presAssocID="{50B60749-1391-4BDC-82E3-E84E217EFE87}" presName="textRect" presStyleLbl="revTx" presStyleIdx="2" presStyleCnt="3">
        <dgm:presLayoutVars>
          <dgm:chMax val="1"/>
          <dgm:chPref val="1"/>
        </dgm:presLayoutVars>
      </dgm:prSet>
      <dgm:spPr/>
    </dgm:pt>
  </dgm:ptLst>
  <dgm:cxnLst>
    <dgm:cxn modelId="{227D0D02-E992-49AD-AB4A-AD104B0E8FA9}" type="presOf" srcId="{50B60749-1391-4BDC-82E3-E84E217EFE87}" destId="{1ADA8196-C55A-4077-A693-CF802ADB3849}" srcOrd="0" destOrd="0" presId="urn:microsoft.com/office/officeart/2018/5/layout/IconCircleLabelList"/>
    <dgm:cxn modelId="{F6FF1832-BD4A-41D6-A1EA-9189D7C2EE80}" type="presOf" srcId="{FCDD3864-1A1B-4F04-9201-C1535B8B7017}" destId="{9626C60C-8AEE-4734-9841-0A8242B8FD99}" srcOrd="0" destOrd="0" presId="urn:microsoft.com/office/officeart/2018/5/layout/IconCircleLabelList"/>
    <dgm:cxn modelId="{7952CB37-E811-4487-AAA9-A23EE36AEE37}" srcId="{CCD2D02E-15F0-4D57-B6A1-9C53F50D9823}" destId="{FCDD3864-1A1B-4F04-9201-C1535B8B7017}" srcOrd="1" destOrd="0" parTransId="{5FDB951E-66D6-4512-8C2E-84A87B09A896}" sibTransId="{7C95E6D1-CF9A-4B02-8CCD-80394488D499}"/>
    <dgm:cxn modelId="{EF035839-1B8B-4832-A4AC-6ADD403DCCB8}" srcId="{CCD2D02E-15F0-4D57-B6A1-9C53F50D9823}" destId="{F88C8A69-15C0-4D4E-8E8F-9DD7AEE643AC}" srcOrd="0" destOrd="0" parTransId="{C7F77BCC-3849-4AD3-A4D1-6D8A0DEF996C}" sibTransId="{530E5599-457D-4EB6-B3F7-C37212FA455F}"/>
    <dgm:cxn modelId="{05FC8145-8576-498E-BFB9-E0D0F04231B2}" srcId="{CCD2D02E-15F0-4D57-B6A1-9C53F50D9823}" destId="{50B60749-1391-4BDC-82E3-E84E217EFE87}" srcOrd="2" destOrd="0" parTransId="{11A1711B-6E75-41DD-AC3E-42280CB401AE}" sibTransId="{4629D935-8905-433C-A9B1-797D15F77D96}"/>
    <dgm:cxn modelId="{BE210D7C-671C-40A2-A234-C536F703D44E}" type="presOf" srcId="{CCD2D02E-15F0-4D57-B6A1-9C53F50D9823}" destId="{33DB1B52-9FF4-4D05-A727-C5300E80AF66}" srcOrd="0" destOrd="0" presId="urn:microsoft.com/office/officeart/2018/5/layout/IconCircleLabelList"/>
    <dgm:cxn modelId="{F38B99F2-BC81-428E-80EE-F1257F48547F}" type="presOf" srcId="{F88C8A69-15C0-4D4E-8E8F-9DD7AEE643AC}" destId="{E7AF7EB3-BE76-48C6-BC66-643434B83BCC}" srcOrd="0" destOrd="0" presId="urn:microsoft.com/office/officeart/2018/5/layout/IconCircleLabelList"/>
    <dgm:cxn modelId="{BA22C3D4-6B84-4EE1-A763-F66D323833AE}" type="presParOf" srcId="{33DB1B52-9FF4-4D05-A727-C5300E80AF66}" destId="{B003A9ED-1D7B-4BBB-AC6B-AF3B3D8BF22A}" srcOrd="0" destOrd="0" presId="urn:microsoft.com/office/officeart/2018/5/layout/IconCircleLabelList"/>
    <dgm:cxn modelId="{FAE0372C-80CF-4364-8DED-13589502B313}" type="presParOf" srcId="{B003A9ED-1D7B-4BBB-AC6B-AF3B3D8BF22A}" destId="{DD130C65-26ED-4748-BEDC-22FC2288A20B}" srcOrd="0" destOrd="0" presId="urn:microsoft.com/office/officeart/2018/5/layout/IconCircleLabelList"/>
    <dgm:cxn modelId="{CA125D1E-41B0-44DC-8B99-9264BF7424A3}" type="presParOf" srcId="{B003A9ED-1D7B-4BBB-AC6B-AF3B3D8BF22A}" destId="{E43EA9CE-3C45-4419-A920-ABA420557F8E}" srcOrd="1" destOrd="0" presId="urn:microsoft.com/office/officeart/2018/5/layout/IconCircleLabelList"/>
    <dgm:cxn modelId="{C130C6A7-6932-45C2-A31B-97AE6480C603}" type="presParOf" srcId="{B003A9ED-1D7B-4BBB-AC6B-AF3B3D8BF22A}" destId="{B4475C18-7BF1-45BF-BA7A-B34482FFA462}" srcOrd="2" destOrd="0" presId="urn:microsoft.com/office/officeart/2018/5/layout/IconCircleLabelList"/>
    <dgm:cxn modelId="{966CD3E7-93BB-49A5-A1F3-61838290D809}" type="presParOf" srcId="{B003A9ED-1D7B-4BBB-AC6B-AF3B3D8BF22A}" destId="{E7AF7EB3-BE76-48C6-BC66-643434B83BCC}" srcOrd="3" destOrd="0" presId="urn:microsoft.com/office/officeart/2018/5/layout/IconCircleLabelList"/>
    <dgm:cxn modelId="{8ADC440D-A266-46B0-A224-6F501869B41A}" type="presParOf" srcId="{33DB1B52-9FF4-4D05-A727-C5300E80AF66}" destId="{D4C91971-ABAE-4CD8-978A-111322D60999}" srcOrd="1" destOrd="0" presId="urn:microsoft.com/office/officeart/2018/5/layout/IconCircleLabelList"/>
    <dgm:cxn modelId="{618C25BA-87C5-4891-946E-28C48DBA50F9}" type="presParOf" srcId="{33DB1B52-9FF4-4D05-A727-C5300E80AF66}" destId="{597BB606-149A-44E7-BD6D-805A27C3451D}" srcOrd="2" destOrd="0" presId="urn:microsoft.com/office/officeart/2018/5/layout/IconCircleLabelList"/>
    <dgm:cxn modelId="{51B47A29-DFEA-45AC-88A9-0E8A7C719031}" type="presParOf" srcId="{597BB606-149A-44E7-BD6D-805A27C3451D}" destId="{78F4E13C-EE11-4679-98AD-33BF7CDC54EA}" srcOrd="0" destOrd="0" presId="urn:microsoft.com/office/officeart/2018/5/layout/IconCircleLabelList"/>
    <dgm:cxn modelId="{90F3B97C-614F-4CA8-93E9-221C11B96B99}" type="presParOf" srcId="{597BB606-149A-44E7-BD6D-805A27C3451D}" destId="{E608E4D9-9334-4D15-8210-198D1BB060C8}" srcOrd="1" destOrd="0" presId="urn:microsoft.com/office/officeart/2018/5/layout/IconCircleLabelList"/>
    <dgm:cxn modelId="{2822737E-762F-4000-B461-7645BF398CB3}" type="presParOf" srcId="{597BB606-149A-44E7-BD6D-805A27C3451D}" destId="{E0B50312-9E02-4322-A5BA-2B02C39E184D}" srcOrd="2" destOrd="0" presId="urn:microsoft.com/office/officeart/2018/5/layout/IconCircleLabelList"/>
    <dgm:cxn modelId="{238F6100-8C2F-48D1-AE63-A0FCF6A7EE33}" type="presParOf" srcId="{597BB606-149A-44E7-BD6D-805A27C3451D}" destId="{9626C60C-8AEE-4734-9841-0A8242B8FD99}" srcOrd="3" destOrd="0" presId="urn:microsoft.com/office/officeart/2018/5/layout/IconCircleLabelList"/>
    <dgm:cxn modelId="{E9E2F4B3-1301-4625-BE83-27DF6469398D}" type="presParOf" srcId="{33DB1B52-9FF4-4D05-A727-C5300E80AF66}" destId="{E181EE89-607C-477D-9F92-49E16FBC96F6}" srcOrd="3" destOrd="0" presId="urn:microsoft.com/office/officeart/2018/5/layout/IconCircleLabelList"/>
    <dgm:cxn modelId="{2CBC7D00-F17A-433C-A9F9-26D8F2616374}" type="presParOf" srcId="{33DB1B52-9FF4-4D05-A727-C5300E80AF66}" destId="{A80ECAE9-A029-45D8-B822-BC5136233DA4}" srcOrd="4" destOrd="0" presId="urn:microsoft.com/office/officeart/2018/5/layout/IconCircleLabelList"/>
    <dgm:cxn modelId="{AFBA4FEC-C395-4021-B493-1160FF700174}" type="presParOf" srcId="{A80ECAE9-A029-45D8-B822-BC5136233DA4}" destId="{90454B8E-B723-49D4-AA94-1F37AD4A63B4}" srcOrd="0" destOrd="0" presId="urn:microsoft.com/office/officeart/2018/5/layout/IconCircleLabelList"/>
    <dgm:cxn modelId="{FBEC419F-9374-4179-8F2C-AA7712F225A2}" type="presParOf" srcId="{A80ECAE9-A029-45D8-B822-BC5136233DA4}" destId="{3A4DCC71-79EA-4789-B68B-F16CA21EB49D}" srcOrd="1" destOrd="0" presId="urn:microsoft.com/office/officeart/2018/5/layout/IconCircleLabelList"/>
    <dgm:cxn modelId="{7B02BBEF-BB7F-4C2E-B4EC-BCFEF7468070}" type="presParOf" srcId="{A80ECAE9-A029-45D8-B822-BC5136233DA4}" destId="{3390C777-5123-4AA7-9409-70E3AF899B8E}" srcOrd="2" destOrd="0" presId="urn:microsoft.com/office/officeart/2018/5/layout/IconCircleLabelList"/>
    <dgm:cxn modelId="{56A9C489-F1A4-4D22-B656-5D3AAB59E58E}" type="presParOf" srcId="{A80ECAE9-A029-45D8-B822-BC5136233DA4}" destId="{1ADA8196-C55A-4077-A693-CF802ADB384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9A98-3ECE-49A9-BD3C-7F2074E11D91}">
      <dsp:nvSpPr>
        <dsp:cNvPr id="0" name=""/>
        <dsp:cNvSpPr/>
      </dsp:nvSpPr>
      <dsp:spPr>
        <a:xfrm>
          <a:off x="0" y="404666"/>
          <a:ext cx="5927575" cy="504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B582728-B39D-4327-859D-D814881418B1}">
      <dsp:nvSpPr>
        <dsp:cNvPr id="0" name=""/>
        <dsp:cNvSpPr/>
      </dsp:nvSpPr>
      <dsp:spPr>
        <a:xfrm>
          <a:off x="296378" y="109466"/>
          <a:ext cx="4149302" cy="590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834" tIns="0" rIns="156834" bIns="0" numCol="1" spcCol="1270" anchor="ctr" anchorCtr="0">
          <a:noAutofit/>
        </a:bodyPr>
        <a:lstStyle/>
        <a:p>
          <a:pPr marL="0" lvl="0" indent="0" algn="l" defTabSz="889000">
            <a:lnSpc>
              <a:spcPct val="90000"/>
            </a:lnSpc>
            <a:spcBef>
              <a:spcPct val="0"/>
            </a:spcBef>
            <a:spcAft>
              <a:spcPct val="35000"/>
            </a:spcAft>
            <a:buNone/>
          </a:pPr>
          <a:r>
            <a:rPr lang="en-US" sz="2000" kern="1200" baseline="0"/>
            <a:t>Online predators</a:t>
          </a:r>
          <a:endParaRPr lang="en-US" sz="2000" kern="1200"/>
        </a:p>
      </dsp:txBody>
      <dsp:txXfrm>
        <a:off x="325199" y="138287"/>
        <a:ext cx="4091660" cy="532758"/>
      </dsp:txXfrm>
    </dsp:sp>
    <dsp:sp modelId="{A162B33F-76D3-4F67-A1A0-BDAF21574311}">
      <dsp:nvSpPr>
        <dsp:cNvPr id="0" name=""/>
        <dsp:cNvSpPr/>
      </dsp:nvSpPr>
      <dsp:spPr>
        <a:xfrm>
          <a:off x="0" y="1311866"/>
          <a:ext cx="5927575" cy="504000"/>
        </a:xfrm>
        <a:prstGeom prst="rect">
          <a:avLst/>
        </a:prstGeom>
        <a:solidFill>
          <a:schemeClr val="lt1">
            <a:alpha val="90000"/>
            <a:hueOff val="0"/>
            <a:satOff val="0"/>
            <a:lumOff val="0"/>
            <a:alphaOff val="0"/>
          </a:schemeClr>
        </a:solidFill>
        <a:ln w="6350" cap="flat" cmpd="sng" algn="ctr">
          <a:solidFill>
            <a:schemeClr val="accent2">
              <a:hueOff val="-299376"/>
              <a:satOff val="-135"/>
              <a:lumOff val="1411"/>
              <a:alphaOff val="0"/>
            </a:schemeClr>
          </a:solidFill>
          <a:prstDash val="solid"/>
          <a:miter lim="800000"/>
        </a:ln>
        <a:effectLst/>
      </dsp:spPr>
      <dsp:style>
        <a:lnRef idx="1">
          <a:scrgbClr r="0" g="0" b="0"/>
        </a:lnRef>
        <a:fillRef idx="1">
          <a:scrgbClr r="0" g="0" b="0"/>
        </a:fillRef>
        <a:effectRef idx="0">
          <a:scrgbClr r="0" g="0" b="0"/>
        </a:effectRef>
        <a:fontRef idx="minor"/>
      </dsp:style>
    </dsp:sp>
    <dsp:sp modelId="{74934A06-DF92-46DF-88D3-116702EE1EE9}">
      <dsp:nvSpPr>
        <dsp:cNvPr id="0" name=""/>
        <dsp:cNvSpPr/>
      </dsp:nvSpPr>
      <dsp:spPr>
        <a:xfrm>
          <a:off x="296378" y="1016666"/>
          <a:ext cx="4149302" cy="590400"/>
        </a:xfrm>
        <a:prstGeom prst="roundRect">
          <a:avLst/>
        </a:prstGeom>
        <a:gradFill rotWithShape="0">
          <a:gsLst>
            <a:gs pos="0">
              <a:schemeClr val="accent2">
                <a:hueOff val="-299376"/>
                <a:satOff val="-135"/>
                <a:lumOff val="1411"/>
                <a:alphaOff val="0"/>
                <a:satMod val="103000"/>
                <a:lumMod val="102000"/>
                <a:tint val="94000"/>
              </a:schemeClr>
            </a:gs>
            <a:gs pos="50000">
              <a:schemeClr val="accent2">
                <a:hueOff val="-299376"/>
                <a:satOff val="-135"/>
                <a:lumOff val="1411"/>
                <a:alphaOff val="0"/>
                <a:satMod val="110000"/>
                <a:lumMod val="100000"/>
                <a:shade val="100000"/>
              </a:schemeClr>
            </a:gs>
            <a:gs pos="100000">
              <a:schemeClr val="accent2">
                <a:hueOff val="-299376"/>
                <a:satOff val="-135"/>
                <a:lumOff val="141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834" tIns="0" rIns="156834" bIns="0" numCol="1" spcCol="1270" anchor="ctr" anchorCtr="0">
          <a:noAutofit/>
        </a:bodyPr>
        <a:lstStyle/>
        <a:p>
          <a:pPr marL="0" lvl="0" indent="0" algn="l" defTabSz="889000">
            <a:lnSpc>
              <a:spcPct val="90000"/>
            </a:lnSpc>
            <a:spcBef>
              <a:spcPct val="0"/>
            </a:spcBef>
            <a:spcAft>
              <a:spcPct val="35000"/>
            </a:spcAft>
            <a:buNone/>
          </a:pPr>
          <a:r>
            <a:rPr lang="en-US" sz="2000" kern="1200" baseline="0"/>
            <a:t>Scams / fraud</a:t>
          </a:r>
          <a:endParaRPr lang="en-US" sz="2000" kern="1200"/>
        </a:p>
      </dsp:txBody>
      <dsp:txXfrm>
        <a:off x="325199" y="1045487"/>
        <a:ext cx="4091660" cy="532758"/>
      </dsp:txXfrm>
    </dsp:sp>
    <dsp:sp modelId="{B624CC89-04AD-4860-8EFC-56D4AF66EE93}">
      <dsp:nvSpPr>
        <dsp:cNvPr id="0" name=""/>
        <dsp:cNvSpPr/>
      </dsp:nvSpPr>
      <dsp:spPr>
        <a:xfrm>
          <a:off x="0" y="2219066"/>
          <a:ext cx="5927575" cy="504000"/>
        </a:xfrm>
        <a:prstGeom prst="rect">
          <a:avLst/>
        </a:prstGeom>
        <a:solidFill>
          <a:schemeClr val="lt1">
            <a:alpha val="90000"/>
            <a:hueOff val="0"/>
            <a:satOff val="0"/>
            <a:lumOff val="0"/>
            <a:alphaOff val="0"/>
          </a:schemeClr>
        </a:solidFill>
        <a:ln w="6350" cap="flat" cmpd="sng" algn="ctr">
          <a:solidFill>
            <a:schemeClr val="accent2">
              <a:hueOff val="-598751"/>
              <a:satOff val="-270"/>
              <a:lumOff val="2823"/>
              <a:alphaOff val="0"/>
            </a:schemeClr>
          </a:solidFill>
          <a:prstDash val="solid"/>
          <a:miter lim="800000"/>
        </a:ln>
        <a:effectLst/>
      </dsp:spPr>
      <dsp:style>
        <a:lnRef idx="1">
          <a:scrgbClr r="0" g="0" b="0"/>
        </a:lnRef>
        <a:fillRef idx="1">
          <a:scrgbClr r="0" g="0" b="0"/>
        </a:fillRef>
        <a:effectRef idx="0">
          <a:scrgbClr r="0" g="0" b="0"/>
        </a:effectRef>
        <a:fontRef idx="minor"/>
      </dsp:style>
    </dsp:sp>
    <dsp:sp modelId="{C030A7A2-28EA-44B0-B8AF-04361C14FE59}">
      <dsp:nvSpPr>
        <dsp:cNvPr id="0" name=""/>
        <dsp:cNvSpPr/>
      </dsp:nvSpPr>
      <dsp:spPr>
        <a:xfrm>
          <a:off x="296378" y="1923866"/>
          <a:ext cx="4149302" cy="590400"/>
        </a:xfrm>
        <a:prstGeom prst="roundRect">
          <a:avLst/>
        </a:prstGeom>
        <a:gradFill rotWithShape="0">
          <a:gsLst>
            <a:gs pos="0">
              <a:schemeClr val="accent2">
                <a:hueOff val="-598751"/>
                <a:satOff val="-270"/>
                <a:lumOff val="2823"/>
                <a:alphaOff val="0"/>
                <a:satMod val="103000"/>
                <a:lumMod val="102000"/>
                <a:tint val="94000"/>
              </a:schemeClr>
            </a:gs>
            <a:gs pos="50000">
              <a:schemeClr val="accent2">
                <a:hueOff val="-598751"/>
                <a:satOff val="-270"/>
                <a:lumOff val="2823"/>
                <a:alphaOff val="0"/>
                <a:satMod val="110000"/>
                <a:lumMod val="100000"/>
                <a:shade val="100000"/>
              </a:schemeClr>
            </a:gs>
            <a:gs pos="100000">
              <a:schemeClr val="accent2">
                <a:hueOff val="-598751"/>
                <a:satOff val="-270"/>
                <a:lumOff val="282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834" tIns="0" rIns="156834" bIns="0" numCol="1" spcCol="1270" anchor="ctr" anchorCtr="0">
          <a:noAutofit/>
        </a:bodyPr>
        <a:lstStyle/>
        <a:p>
          <a:pPr marL="0" lvl="0" indent="0" algn="l" defTabSz="889000">
            <a:lnSpc>
              <a:spcPct val="90000"/>
            </a:lnSpc>
            <a:spcBef>
              <a:spcPct val="0"/>
            </a:spcBef>
            <a:spcAft>
              <a:spcPct val="35000"/>
            </a:spcAft>
            <a:buNone/>
          </a:pPr>
          <a:r>
            <a:rPr lang="en-US" sz="2000" kern="1200" baseline="0"/>
            <a:t>Ransomware</a:t>
          </a:r>
          <a:endParaRPr lang="en-US" sz="2000" kern="1200"/>
        </a:p>
      </dsp:txBody>
      <dsp:txXfrm>
        <a:off x="325199" y="1952687"/>
        <a:ext cx="4091660" cy="532758"/>
      </dsp:txXfrm>
    </dsp:sp>
    <dsp:sp modelId="{A7DEA8ED-4936-413B-9994-21E8B7418553}">
      <dsp:nvSpPr>
        <dsp:cNvPr id="0" name=""/>
        <dsp:cNvSpPr/>
      </dsp:nvSpPr>
      <dsp:spPr>
        <a:xfrm>
          <a:off x="0" y="3126266"/>
          <a:ext cx="5927575" cy="504000"/>
        </a:xfrm>
        <a:prstGeom prst="rect">
          <a:avLst/>
        </a:prstGeom>
        <a:solidFill>
          <a:schemeClr val="lt1">
            <a:alpha val="90000"/>
            <a:hueOff val="0"/>
            <a:satOff val="0"/>
            <a:lumOff val="0"/>
            <a:alphaOff val="0"/>
          </a:schemeClr>
        </a:solidFill>
        <a:ln w="6350" cap="flat" cmpd="sng" algn="ctr">
          <a:solidFill>
            <a:schemeClr val="accent2">
              <a:hueOff val="-898127"/>
              <a:satOff val="-404"/>
              <a:lumOff val="4234"/>
              <a:alphaOff val="0"/>
            </a:schemeClr>
          </a:solidFill>
          <a:prstDash val="solid"/>
          <a:miter lim="800000"/>
        </a:ln>
        <a:effectLst/>
      </dsp:spPr>
      <dsp:style>
        <a:lnRef idx="1">
          <a:scrgbClr r="0" g="0" b="0"/>
        </a:lnRef>
        <a:fillRef idx="1">
          <a:scrgbClr r="0" g="0" b="0"/>
        </a:fillRef>
        <a:effectRef idx="0">
          <a:scrgbClr r="0" g="0" b="0"/>
        </a:effectRef>
        <a:fontRef idx="minor"/>
      </dsp:style>
    </dsp:sp>
    <dsp:sp modelId="{A68593DC-74AF-4CA4-81D6-FDC11946D148}">
      <dsp:nvSpPr>
        <dsp:cNvPr id="0" name=""/>
        <dsp:cNvSpPr/>
      </dsp:nvSpPr>
      <dsp:spPr>
        <a:xfrm>
          <a:off x="296378" y="2831066"/>
          <a:ext cx="4149302" cy="590400"/>
        </a:xfrm>
        <a:prstGeom prst="roundRect">
          <a:avLst/>
        </a:prstGeom>
        <a:gradFill rotWithShape="0">
          <a:gsLst>
            <a:gs pos="0">
              <a:schemeClr val="accent2">
                <a:hueOff val="-898127"/>
                <a:satOff val="-404"/>
                <a:lumOff val="4234"/>
                <a:alphaOff val="0"/>
                <a:satMod val="103000"/>
                <a:lumMod val="102000"/>
                <a:tint val="94000"/>
              </a:schemeClr>
            </a:gs>
            <a:gs pos="50000">
              <a:schemeClr val="accent2">
                <a:hueOff val="-898127"/>
                <a:satOff val="-404"/>
                <a:lumOff val="4234"/>
                <a:alphaOff val="0"/>
                <a:satMod val="110000"/>
                <a:lumMod val="100000"/>
                <a:shade val="100000"/>
              </a:schemeClr>
            </a:gs>
            <a:gs pos="100000">
              <a:schemeClr val="accent2">
                <a:hueOff val="-898127"/>
                <a:satOff val="-404"/>
                <a:lumOff val="423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834" tIns="0" rIns="156834" bIns="0" numCol="1" spcCol="1270" anchor="ctr" anchorCtr="0">
          <a:noAutofit/>
        </a:bodyPr>
        <a:lstStyle/>
        <a:p>
          <a:pPr marL="0" lvl="0" indent="0" algn="l" defTabSz="889000">
            <a:lnSpc>
              <a:spcPct val="90000"/>
            </a:lnSpc>
            <a:spcBef>
              <a:spcPct val="0"/>
            </a:spcBef>
            <a:spcAft>
              <a:spcPct val="35000"/>
            </a:spcAft>
            <a:buNone/>
          </a:pPr>
          <a:r>
            <a:rPr lang="en-US" sz="2000" kern="1200" baseline="0"/>
            <a:t>Trojans</a:t>
          </a:r>
          <a:endParaRPr lang="en-US" sz="2000" kern="1200"/>
        </a:p>
      </dsp:txBody>
      <dsp:txXfrm>
        <a:off x="325199" y="2859887"/>
        <a:ext cx="4091660" cy="532758"/>
      </dsp:txXfrm>
    </dsp:sp>
    <dsp:sp modelId="{AA585175-4BA7-4BA6-ABB7-AE9DB3023F52}">
      <dsp:nvSpPr>
        <dsp:cNvPr id="0" name=""/>
        <dsp:cNvSpPr/>
      </dsp:nvSpPr>
      <dsp:spPr>
        <a:xfrm>
          <a:off x="0" y="4033466"/>
          <a:ext cx="5927575" cy="504000"/>
        </a:xfrm>
        <a:prstGeom prst="rect">
          <a:avLst/>
        </a:prstGeom>
        <a:solidFill>
          <a:schemeClr val="lt1">
            <a:alpha val="90000"/>
            <a:hueOff val="0"/>
            <a:satOff val="0"/>
            <a:lumOff val="0"/>
            <a:alphaOff val="0"/>
          </a:schemeClr>
        </a:solidFill>
        <a:ln w="6350" cap="flat" cmpd="sng" algn="ctr">
          <a:solidFill>
            <a:schemeClr val="accent2">
              <a:hueOff val="-1197502"/>
              <a:satOff val="-539"/>
              <a:lumOff val="5646"/>
              <a:alphaOff val="0"/>
            </a:schemeClr>
          </a:solidFill>
          <a:prstDash val="solid"/>
          <a:miter lim="800000"/>
        </a:ln>
        <a:effectLst/>
      </dsp:spPr>
      <dsp:style>
        <a:lnRef idx="1">
          <a:scrgbClr r="0" g="0" b="0"/>
        </a:lnRef>
        <a:fillRef idx="1">
          <a:scrgbClr r="0" g="0" b="0"/>
        </a:fillRef>
        <a:effectRef idx="0">
          <a:scrgbClr r="0" g="0" b="0"/>
        </a:effectRef>
        <a:fontRef idx="minor"/>
      </dsp:style>
    </dsp:sp>
    <dsp:sp modelId="{932E2E2C-D438-452E-9218-DD4285E0944D}">
      <dsp:nvSpPr>
        <dsp:cNvPr id="0" name=""/>
        <dsp:cNvSpPr/>
      </dsp:nvSpPr>
      <dsp:spPr>
        <a:xfrm>
          <a:off x="296378" y="3738266"/>
          <a:ext cx="4149302" cy="590400"/>
        </a:xfrm>
        <a:prstGeom prst="roundRect">
          <a:avLst/>
        </a:prstGeom>
        <a:gradFill rotWithShape="0">
          <a:gsLst>
            <a:gs pos="0">
              <a:schemeClr val="accent2">
                <a:hueOff val="-1197502"/>
                <a:satOff val="-539"/>
                <a:lumOff val="5646"/>
                <a:alphaOff val="0"/>
                <a:satMod val="103000"/>
                <a:lumMod val="102000"/>
                <a:tint val="94000"/>
              </a:schemeClr>
            </a:gs>
            <a:gs pos="50000">
              <a:schemeClr val="accent2">
                <a:hueOff val="-1197502"/>
                <a:satOff val="-539"/>
                <a:lumOff val="5646"/>
                <a:alphaOff val="0"/>
                <a:satMod val="110000"/>
                <a:lumMod val="100000"/>
                <a:shade val="100000"/>
              </a:schemeClr>
            </a:gs>
            <a:gs pos="100000">
              <a:schemeClr val="accent2">
                <a:hueOff val="-1197502"/>
                <a:satOff val="-539"/>
                <a:lumOff val="564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834" tIns="0" rIns="156834" bIns="0" numCol="1" spcCol="1270" anchor="ctr" anchorCtr="0">
          <a:noAutofit/>
        </a:bodyPr>
        <a:lstStyle/>
        <a:p>
          <a:pPr marL="0" lvl="0" indent="0" algn="l" defTabSz="889000">
            <a:lnSpc>
              <a:spcPct val="90000"/>
            </a:lnSpc>
            <a:spcBef>
              <a:spcPct val="0"/>
            </a:spcBef>
            <a:spcAft>
              <a:spcPct val="35000"/>
            </a:spcAft>
            <a:buNone/>
          </a:pPr>
          <a:r>
            <a:rPr lang="en-US" sz="2000" kern="1200" baseline="0"/>
            <a:t>Viruses</a:t>
          </a:r>
          <a:endParaRPr lang="en-US" sz="2000" kern="1200"/>
        </a:p>
      </dsp:txBody>
      <dsp:txXfrm>
        <a:off x="325199" y="3767087"/>
        <a:ext cx="4091660" cy="532758"/>
      </dsp:txXfrm>
    </dsp:sp>
    <dsp:sp modelId="{215FF02C-1D3B-4A5C-9D2B-1C6506481C0A}">
      <dsp:nvSpPr>
        <dsp:cNvPr id="0" name=""/>
        <dsp:cNvSpPr/>
      </dsp:nvSpPr>
      <dsp:spPr>
        <a:xfrm>
          <a:off x="0" y="4940666"/>
          <a:ext cx="5927575" cy="504000"/>
        </a:xfrm>
        <a:prstGeom prst="rect">
          <a:avLst/>
        </a:prstGeom>
        <a:solidFill>
          <a:schemeClr val="lt1">
            <a:alpha val="90000"/>
            <a:hueOff val="0"/>
            <a:satOff val="0"/>
            <a:lumOff val="0"/>
            <a:alphaOff val="0"/>
          </a:schemeClr>
        </a:solidFill>
        <a:ln w="6350" cap="flat" cmpd="sng" algn="ctr">
          <a:solidFill>
            <a:schemeClr val="accent2">
              <a:hueOff val="-1496878"/>
              <a:satOff val="-674"/>
              <a:lumOff val="7057"/>
              <a:alphaOff val="0"/>
            </a:schemeClr>
          </a:solidFill>
          <a:prstDash val="solid"/>
          <a:miter lim="800000"/>
        </a:ln>
        <a:effectLst/>
      </dsp:spPr>
      <dsp:style>
        <a:lnRef idx="1">
          <a:scrgbClr r="0" g="0" b="0"/>
        </a:lnRef>
        <a:fillRef idx="1">
          <a:scrgbClr r="0" g="0" b="0"/>
        </a:fillRef>
        <a:effectRef idx="0">
          <a:scrgbClr r="0" g="0" b="0"/>
        </a:effectRef>
        <a:fontRef idx="minor"/>
      </dsp:style>
    </dsp:sp>
    <dsp:sp modelId="{36068367-FE0C-47A5-A2E5-B4A931B23CD2}">
      <dsp:nvSpPr>
        <dsp:cNvPr id="0" name=""/>
        <dsp:cNvSpPr/>
      </dsp:nvSpPr>
      <dsp:spPr>
        <a:xfrm>
          <a:off x="296378" y="4645466"/>
          <a:ext cx="4149302" cy="590400"/>
        </a:xfrm>
        <a:prstGeom prst="roundRect">
          <a:avLst/>
        </a:prstGeom>
        <a:gradFill rotWithShape="0">
          <a:gsLst>
            <a:gs pos="0">
              <a:schemeClr val="accent2">
                <a:hueOff val="-1496878"/>
                <a:satOff val="-674"/>
                <a:lumOff val="7057"/>
                <a:alphaOff val="0"/>
                <a:satMod val="103000"/>
                <a:lumMod val="102000"/>
                <a:tint val="94000"/>
              </a:schemeClr>
            </a:gs>
            <a:gs pos="50000">
              <a:schemeClr val="accent2">
                <a:hueOff val="-1496878"/>
                <a:satOff val="-674"/>
                <a:lumOff val="7057"/>
                <a:alphaOff val="0"/>
                <a:satMod val="110000"/>
                <a:lumMod val="100000"/>
                <a:shade val="100000"/>
              </a:schemeClr>
            </a:gs>
            <a:gs pos="100000">
              <a:schemeClr val="accent2">
                <a:hueOff val="-1496878"/>
                <a:satOff val="-674"/>
                <a:lumOff val="70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834" tIns="0" rIns="156834" bIns="0" numCol="1" spcCol="1270" anchor="ctr" anchorCtr="0">
          <a:noAutofit/>
        </a:bodyPr>
        <a:lstStyle/>
        <a:p>
          <a:pPr marL="0" lvl="0" indent="0" algn="l" defTabSz="889000">
            <a:lnSpc>
              <a:spcPct val="90000"/>
            </a:lnSpc>
            <a:spcBef>
              <a:spcPct val="0"/>
            </a:spcBef>
            <a:spcAft>
              <a:spcPct val="35000"/>
            </a:spcAft>
            <a:buNone/>
          </a:pPr>
          <a:r>
            <a:rPr lang="en-US" sz="2000" kern="1200" baseline="0"/>
            <a:t>Adware</a:t>
          </a:r>
          <a:endParaRPr lang="en-US" sz="2000" kern="1200"/>
        </a:p>
      </dsp:txBody>
      <dsp:txXfrm>
        <a:off x="325199" y="4674287"/>
        <a:ext cx="4091660"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36D50-91A8-44EE-93B1-85CDFAF83ADE}">
      <dsp:nvSpPr>
        <dsp:cNvPr id="0" name=""/>
        <dsp:cNvSpPr/>
      </dsp:nvSpPr>
      <dsp:spPr>
        <a:xfrm>
          <a:off x="0" y="1754"/>
          <a:ext cx="1026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E1814F-FE34-4E12-BA88-3E1844C924E4}">
      <dsp:nvSpPr>
        <dsp:cNvPr id="0" name=""/>
        <dsp:cNvSpPr/>
      </dsp:nvSpPr>
      <dsp:spPr>
        <a:xfrm>
          <a:off x="0" y="1754"/>
          <a:ext cx="10268712" cy="1196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If you don’t know someone, be hesitant with how you engage with them</a:t>
          </a:r>
        </a:p>
      </dsp:txBody>
      <dsp:txXfrm>
        <a:off x="0" y="1754"/>
        <a:ext cx="10268712" cy="1196694"/>
      </dsp:txXfrm>
    </dsp:sp>
    <dsp:sp modelId="{90C86BD2-5F41-4F06-B51A-809153BD13EE}">
      <dsp:nvSpPr>
        <dsp:cNvPr id="0" name=""/>
        <dsp:cNvSpPr/>
      </dsp:nvSpPr>
      <dsp:spPr>
        <a:xfrm>
          <a:off x="0" y="1198448"/>
          <a:ext cx="1026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20E97F-B364-41DA-B2D4-486F022FAB8C}">
      <dsp:nvSpPr>
        <dsp:cNvPr id="0" name=""/>
        <dsp:cNvSpPr/>
      </dsp:nvSpPr>
      <dsp:spPr>
        <a:xfrm>
          <a:off x="0" y="1198448"/>
          <a:ext cx="10268712" cy="1196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500,000 predators active online daily [FBI]</a:t>
          </a:r>
        </a:p>
      </dsp:txBody>
      <dsp:txXfrm>
        <a:off x="0" y="1198448"/>
        <a:ext cx="10268712" cy="1196694"/>
      </dsp:txXfrm>
    </dsp:sp>
    <dsp:sp modelId="{1D0FFCC1-9335-431F-940A-9D2EB3308ECF}">
      <dsp:nvSpPr>
        <dsp:cNvPr id="0" name=""/>
        <dsp:cNvSpPr/>
      </dsp:nvSpPr>
      <dsp:spPr>
        <a:xfrm>
          <a:off x="0" y="2395143"/>
          <a:ext cx="1026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0157B6-D970-4FD2-ABDD-E948BCF74181}">
      <dsp:nvSpPr>
        <dsp:cNvPr id="0" name=""/>
        <dsp:cNvSpPr/>
      </dsp:nvSpPr>
      <dsp:spPr>
        <a:xfrm>
          <a:off x="0" y="2395143"/>
          <a:ext cx="10268712" cy="1196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89% of sexual advances towards children 12-15 began online [estimated]</a:t>
          </a:r>
        </a:p>
      </dsp:txBody>
      <dsp:txXfrm>
        <a:off x="0" y="2395143"/>
        <a:ext cx="10268712" cy="11966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2203D-D773-4396-8224-AA45DDB6E0C7}">
      <dsp:nvSpPr>
        <dsp:cNvPr id="0" name=""/>
        <dsp:cNvSpPr/>
      </dsp:nvSpPr>
      <dsp:spPr>
        <a:xfrm>
          <a:off x="0" y="390096"/>
          <a:ext cx="10268712"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2570EA-600B-4062-8044-E0CC9003B455}">
      <dsp:nvSpPr>
        <dsp:cNvPr id="0" name=""/>
        <dsp:cNvSpPr/>
      </dsp:nvSpPr>
      <dsp:spPr>
        <a:xfrm>
          <a:off x="513435" y="35856"/>
          <a:ext cx="7188098"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1693" tIns="0" rIns="271693" bIns="0" numCol="1" spcCol="1270" anchor="ctr" anchorCtr="0">
          <a:noAutofit/>
        </a:bodyPr>
        <a:lstStyle/>
        <a:p>
          <a:pPr marL="0" lvl="0" indent="0" algn="l" defTabSz="1066800">
            <a:lnSpc>
              <a:spcPct val="90000"/>
            </a:lnSpc>
            <a:spcBef>
              <a:spcPct val="0"/>
            </a:spcBef>
            <a:spcAft>
              <a:spcPct val="35000"/>
            </a:spcAft>
            <a:buNone/>
          </a:pPr>
          <a:r>
            <a:rPr lang="en-US" sz="2400" kern="1200"/>
            <a:t>Fake online sellers</a:t>
          </a:r>
        </a:p>
      </dsp:txBody>
      <dsp:txXfrm>
        <a:off x="548020" y="70441"/>
        <a:ext cx="7118928" cy="639310"/>
      </dsp:txXfrm>
    </dsp:sp>
    <dsp:sp modelId="{4A05537A-B2B0-405F-9542-36513EEB295D}">
      <dsp:nvSpPr>
        <dsp:cNvPr id="0" name=""/>
        <dsp:cNvSpPr/>
      </dsp:nvSpPr>
      <dsp:spPr>
        <a:xfrm>
          <a:off x="0" y="1478736"/>
          <a:ext cx="10268712" cy="2079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6966" tIns="499872" rIns="79696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Non-USD or unexpected currency symbols</a:t>
          </a:r>
        </a:p>
        <a:p>
          <a:pPr marL="228600" lvl="1" indent="-228600" algn="l" defTabSz="1066800">
            <a:lnSpc>
              <a:spcPct val="90000"/>
            </a:lnSpc>
            <a:spcBef>
              <a:spcPct val="0"/>
            </a:spcBef>
            <a:spcAft>
              <a:spcPct val="15000"/>
            </a:spcAft>
            <a:buChar char="•"/>
          </a:pPr>
          <a:r>
            <a:rPr lang="en-US" sz="2400" kern="1200"/>
            <a:t>Simple web forms</a:t>
          </a:r>
        </a:p>
        <a:p>
          <a:pPr marL="228600" lvl="1" indent="-228600" algn="l" defTabSz="1066800">
            <a:lnSpc>
              <a:spcPct val="90000"/>
            </a:lnSpc>
            <a:spcBef>
              <a:spcPct val="0"/>
            </a:spcBef>
            <a:spcAft>
              <a:spcPct val="15000"/>
            </a:spcAft>
            <a:buChar char="•"/>
          </a:pPr>
          <a:r>
            <a:rPr lang="en-US" sz="2400" kern="1200"/>
            <a:t>Proprietary payment platforms</a:t>
          </a:r>
        </a:p>
        <a:p>
          <a:pPr marL="228600" lvl="1" indent="-228600" algn="l" defTabSz="1066800">
            <a:lnSpc>
              <a:spcPct val="90000"/>
            </a:lnSpc>
            <a:spcBef>
              <a:spcPct val="0"/>
            </a:spcBef>
            <a:spcAft>
              <a:spcPct val="15000"/>
            </a:spcAft>
            <a:buChar char="•"/>
          </a:pPr>
          <a:r>
            <a:rPr lang="en-US" sz="2400" kern="1200"/>
            <a:t>GPay, Apple Pay, PayPal, etc.</a:t>
          </a:r>
        </a:p>
      </dsp:txBody>
      <dsp:txXfrm>
        <a:off x="0" y="1478736"/>
        <a:ext cx="10268712" cy="2079000"/>
      </dsp:txXfrm>
    </dsp:sp>
    <dsp:sp modelId="{CC76AC41-96B9-4B07-94EE-48C80FDEB07A}">
      <dsp:nvSpPr>
        <dsp:cNvPr id="0" name=""/>
        <dsp:cNvSpPr/>
      </dsp:nvSpPr>
      <dsp:spPr>
        <a:xfrm>
          <a:off x="513435" y="1124496"/>
          <a:ext cx="7188098"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1693" tIns="0" rIns="271693" bIns="0" numCol="1" spcCol="1270" anchor="ctr" anchorCtr="0">
          <a:noAutofit/>
        </a:bodyPr>
        <a:lstStyle/>
        <a:p>
          <a:pPr marL="0" lvl="0" indent="0" algn="l" defTabSz="1066800">
            <a:lnSpc>
              <a:spcPct val="90000"/>
            </a:lnSpc>
            <a:spcBef>
              <a:spcPct val="0"/>
            </a:spcBef>
            <a:spcAft>
              <a:spcPct val="35000"/>
            </a:spcAft>
            <a:buNone/>
          </a:pPr>
          <a:r>
            <a:rPr lang="en-US" sz="2400" kern="1200"/>
            <a:t>Things to look for</a:t>
          </a:r>
        </a:p>
      </dsp:txBody>
      <dsp:txXfrm>
        <a:off x="548020" y="1159081"/>
        <a:ext cx="7118928"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EA56E-989A-4EAC-9B38-1FD68B26A0D0}">
      <dsp:nvSpPr>
        <dsp:cNvPr id="0" name=""/>
        <dsp:cNvSpPr/>
      </dsp:nvSpPr>
      <dsp:spPr>
        <a:xfrm>
          <a:off x="0" y="92733"/>
          <a:ext cx="5816750" cy="1272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Use caution downloading things from the Internet</a:t>
          </a:r>
        </a:p>
      </dsp:txBody>
      <dsp:txXfrm>
        <a:off x="62141" y="154874"/>
        <a:ext cx="5692468" cy="1148678"/>
      </dsp:txXfrm>
    </dsp:sp>
    <dsp:sp modelId="{C5ACFA23-B4EC-4249-8CEC-F0E1CE73867D}">
      <dsp:nvSpPr>
        <dsp:cNvPr id="0" name=""/>
        <dsp:cNvSpPr/>
      </dsp:nvSpPr>
      <dsp:spPr>
        <a:xfrm>
          <a:off x="0" y="1463613"/>
          <a:ext cx="5816750" cy="1272960"/>
        </a:xfrm>
        <a:prstGeom prst="roundRect">
          <a:avLst/>
        </a:prstGeom>
        <a:solidFill>
          <a:schemeClr val="accent2">
            <a:hueOff val="-498959"/>
            <a:satOff val="-225"/>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Be mindful of file extensions</a:t>
          </a:r>
        </a:p>
      </dsp:txBody>
      <dsp:txXfrm>
        <a:off x="62141" y="1525754"/>
        <a:ext cx="5692468" cy="1148678"/>
      </dsp:txXfrm>
    </dsp:sp>
    <dsp:sp modelId="{0FF636D6-90A9-451B-A767-539D41A20D1D}">
      <dsp:nvSpPr>
        <dsp:cNvPr id="0" name=""/>
        <dsp:cNvSpPr/>
      </dsp:nvSpPr>
      <dsp:spPr>
        <a:xfrm>
          <a:off x="0" y="2834493"/>
          <a:ext cx="5816750" cy="1272960"/>
        </a:xfrm>
        <a:prstGeom prst="roundRect">
          <a:avLst/>
        </a:prstGeom>
        <a:solidFill>
          <a:schemeClr val="accent2">
            <a:hueOff val="-997919"/>
            <a:satOff val="-44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Trojans are incredibly difficult to detect until it is too late</a:t>
          </a:r>
        </a:p>
      </dsp:txBody>
      <dsp:txXfrm>
        <a:off x="62141" y="2896634"/>
        <a:ext cx="5692468" cy="1148678"/>
      </dsp:txXfrm>
    </dsp:sp>
    <dsp:sp modelId="{A345B351-8A27-41BC-82A2-D36B50E2B57D}">
      <dsp:nvSpPr>
        <dsp:cNvPr id="0" name=""/>
        <dsp:cNvSpPr/>
      </dsp:nvSpPr>
      <dsp:spPr>
        <a:xfrm>
          <a:off x="0" y="4205373"/>
          <a:ext cx="5816750" cy="1272960"/>
        </a:xfrm>
        <a:prstGeom prst="roundRect">
          <a:avLst/>
        </a:prstGeom>
        <a:solidFill>
          <a:schemeClr val="accent2">
            <a:hueOff val="-1496878"/>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COVID-19 misinformation</a:t>
          </a:r>
        </a:p>
      </dsp:txBody>
      <dsp:txXfrm>
        <a:off x="62141" y="4267514"/>
        <a:ext cx="5692468" cy="11486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CBBAD-D0DB-4312-8710-23F534FA13B3}">
      <dsp:nvSpPr>
        <dsp:cNvPr id="0" name=""/>
        <dsp:cNvSpPr/>
      </dsp:nvSpPr>
      <dsp:spPr>
        <a:xfrm>
          <a:off x="200" y="38507"/>
          <a:ext cx="2421591" cy="290591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199" tIns="0" rIns="239199" bIns="330200" numCol="1" spcCol="1270" anchor="t" anchorCtr="0">
          <a:noAutofit/>
        </a:bodyPr>
        <a:lstStyle/>
        <a:p>
          <a:pPr marL="0" lvl="0" indent="0" algn="l" defTabSz="933450">
            <a:lnSpc>
              <a:spcPct val="90000"/>
            </a:lnSpc>
            <a:spcBef>
              <a:spcPct val="0"/>
            </a:spcBef>
            <a:spcAft>
              <a:spcPct val="35000"/>
            </a:spcAft>
            <a:buNone/>
          </a:pPr>
          <a:r>
            <a:rPr lang="en-US" sz="2100" kern="1200" dirty="0"/>
            <a:t>Enable show hidden files in File Explorer</a:t>
          </a:r>
        </a:p>
      </dsp:txBody>
      <dsp:txXfrm>
        <a:off x="200" y="1200871"/>
        <a:ext cx="2421591" cy="1743546"/>
      </dsp:txXfrm>
    </dsp:sp>
    <dsp:sp modelId="{3413622F-2A87-4075-834E-C49D4852E058}">
      <dsp:nvSpPr>
        <dsp:cNvPr id="0" name=""/>
        <dsp:cNvSpPr/>
      </dsp:nvSpPr>
      <dsp:spPr>
        <a:xfrm>
          <a:off x="200" y="38507"/>
          <a:ext cx="2421591" cy="11623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9199" tIns="165100" rIns="239199"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200" y="38507"/>
        <a:ext cx="2421591" cy="1162364"/>
      </dsp:txXfrm>
    </dsp:sp>
    <dsp:sp modelId="{27B1432B-FC8B-4E71-8FE8-A33ED3E48840}">
      <dsp:nvSpPr>
        <dsp:cNvPr id="0" name=""/>
        <dsp:cNvSpPr/>
      </dsp:nvSpPr>
      <dsp:spPr>
        <a:xfrm>
          <a:off x="2615519" y="38507"/>
          <a:ext cx="2421591" cy="2905910"/>
        </a:xfrm>
        <a:prstGeom prst="rect">
          <a:avLst/>
        </a:prstGeom>
        <a:solidFill>
          <a:schemeClr val="accent5">
            <a:hueOff val="-505270"/>
            <a:satOff val="225"/>
            <a:lumOff val="-2352"/>
            <a:alphaOff val="0"/>
          </a:schemeClr>
        </a:solidFill>
        <a:ln w="12700" cap="flat" cmpd="sng" algn="ctr">
          <a:solidFill>
            <a:schemeClr val="accent5">
              <a:hueOff val="-505270"/>
              <a:satOff val="225"/>
              <a:lumOff val="-23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199" tIns="0" rIns="239199" bIns="330200" numCol="1" spcCol="1270" anchor="t" anchorCtr="0">
          <a:noAutofit/>
        </a:bodyPr>
        <a:lstStyle/>
        <a:p>
          <a:pPr marL="0" lvl="0" indent="0" algn="l" defTabSz="933450">
            <a:lnSpc>
              <a:spcPct val="90000"/>
            </a:lnSpc>
            <a:spcBef>
              <a:spcPct val="0"/>
            </a:spcBef>
            <a:spcAft>
              <a:spcPct val="35000"/>
            </a:spcAft>
            <a:buNone/>
          </a:pPr>
          <a:r>
            <a:rPr lang="en-US" sz="2100" kern="1200" dirty="0"/>
            <a:t>Enable show file extensions in File Explorer</a:t>
          </a:r>
        </a:p>
      </dsp:txBody>
      <dsp:txXfrm>
        <a:off x="2615519" y="1200871"/>
        <a:ext cx="2421591" cy="1743546"/>
      </dsp:txXfrm>
    </dsp:sp>
    <dsp:sp modelId="{4DC5418B-E139-46A0-9922-766CB5EDC0AD}">
      <dsp:nvSpPr>
        <dsp:cNvPr id="0" name=""/>
        <dsp:cNvSpPr/>
      </dsp:nvSpPr>
      <dsp:spPr>
        <a:xfrm>
          <a:off x="2615519" y="38507"/>
          <a:ext cx="2421591" cy="11623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9199" tIns="165100" rIns="239199"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615519" y="38507"/>
        <a:ext cx="2421591" cy="1162364"/>
      </dsp:txXfrm>
    </dsp:sp>
    <dsp:sp modelId="{9C03A1B2-133E-4D3E-91B1-DBBB5F394C08}">
      <dsp:nvSpPr>
        <dsp:cNvPr id="0" name=""/>
        <dsp:cNvSpPr/>
      </dsp:nvSpPr>
      <dsp:spPr>
        <a:xfrm>
          <a:off x="5230838" y="38507"/>
          <a:ext cx="2421591" cy="2905910"/>
        </a:xfrm>
        <a:prstGeom prst="rect">
          <a:avLst/>
        </a:prstGeom>
        <a:solidFill>
          <a:schemeClr val="accent5">
            <a:hueOff val="-1010540"/>
            <a:satOff val="449"/>
            <a:lumOff val="-4705"/>
            <a:alphaOff val="0"/>
          </a:schemeClr>
        </a:solidFill>
        <a:ln w="12700" cap="flat" cmpd="sng" algn="ctr">
          <a:solidFill>
            <a:schemeClr val="accent5">
              <a:hueOff val="-1010540"/>
              <a:satOff val="449"/>
              <a:lumOff val="-47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199" tIns="0" rIns="239199" bIns="330200" numCol="1" spcCol="1270" anchor="t" anchorCtr="0">
          <a:noAutofit/>
        </a:bodyPr>
        <a:lstStyle/>
        <a:p>
          <a:pPr marL="0" lvl="0" indent="0" algn="l" defTabSz="933450">
            <a:lnSpc>
              <a:spcPct val="90000"/>
            </a:lnSpc>
            <a:spcBef>
              <a:spcPct val="0"/>
            </a:spcBef>
            <a:spcAft>
              <a:spcPct val="35000"/>
            </a:spcAft>
            <a:buNone/>
          </a:pPr>
          <a:r>
            <a:rPr lang="en-US" sz="2100" kern="1200"/>
            <a:t>Download apps from Windows store or a packet manager</a:t>
          </a:r>
        </a:p>
      </dsp:txBody>
      <dsp:txXfrm>
        <a:off x="5230838" y="1200871"/>
        <a:ext cx="2421591" cy="1743546"/>
      </dsp:txXfrm>
    </dsp:sp>
    <dsp:sp modelId="{90068033-4012-4CA3-A037-58DF74DC4EEB}">
      <dsp:nvSpPr>
        <dsp:cNvPr id="0" name=""/>
        <dsp:cNvSpPr/>
      </dsp:nvSpPr>
      <dsp:spPr>
        <a:xfrm>
          <a:off x="5230838" y="38507"/>
          <a:ext cx="2421591" cy="11623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9199" tIns="165100" rIns="239199"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230838" y="38507"/>
        <a:ext cx="2421591" cy="1162364"/>
      </dsp:txXfrm>
    </dsp:sp>
    <dsp:sp modelId="{2FF9B6D4-7A77-45DE-AC85-3A7F044BD435}">
      <dsp:nvSpPr>
        <dsp:cNvPr id="0" name=""/>
        <dsp:cNvSpPr/>
      </dsp:nvSpPr>
      <dsp:spPr>
        <a:xfrm>
          <a:off x="7846157" y="38507"/>
          <a:ext cx="2421591" cy="2905910"/>
        </a:xfrm>
        <a:prstGeom prst="rect">
          <a:avLst/>
        </a:prstGeom>
        <a:solidFill>
          <a:schemeClr val="accent5">
            <a:hueOff val="-1515810"/>
            <a:satOff val="674"/>
            <a:lumOff val="-7057"/>
            <a:alphaOff val="0"/>
          </a:schemeClr>
        </a:solidFill>
        <a:ln w="12700" cap="flat" cmpd="sng" algn="ctr">
          <a:solidFill>
            <a:schemeClr val="accent5">
              <a:hueOff val="-1515810"/>
              <a:satOff val="674"/>
              <a:lumOff val="-70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199" tIns="0" rIns="239199" bIns="330200" numCol="1" spcCol="1270" anchor="t" anchorCtr="0">
          <a:noAutofit/>
        </a:bodyPr>
        <a:lstStyle/>
        <a:p>
          <a:pPr marL="0" lvl="0" indent="0" algn="l" defTabSz="933450">
            <a:lnSpc>
              <a:spcPct val="90000"/>
            </a:lnSpc>
            <a:spcBef>
              <a:spcPct val="0"/>
            </a:spcBef>
            <a:spcAft>
              <a:spcPct val="35000"/>
            </a:spcAft>
            <a:buNone/>
          </a:pPr>
          <a:r>
            <a:rPr lang="en-US" sz="2100" kern="1200" dirty="0"/>
            <a:t>Use Chrome or Edge (Safari if you have to)</a:t>
          </a:r>
        </a:p>
      </dsp:txBody>
      <dsp:txXfrm>
        <a:off x="7846157" y="1200871"/>
        <a:ext cx="2421591" cy="1743546"/>
      </dsp:txXfrm>
    </dsp:sp>
    <dsp:sp modelId="{49EB28A3-BB97-4A70-8465-F7157CB3A3A9}">
      <dsp:nvSpPr>
        <dsp:cNvPr id="0" name=""/>
        <dsp:cNvSpPr/>
      </dsp:nvSpPr>
      <dsp:spPr>
        <a:xfrm>
          <a:off x="7846157" y="38507"/>
          <a:ext cx="2421591" cy="11623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9199" tIns="165100" rIns="239199"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dsp:txBody>
      <dsp:txXfrm>
        <a:off x="7846157" y="38507"/>
        <a:ext cx="2421591" cy="11623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58454-877A-491F-B5C2-5384AFE99E5E}">
      <dsp:nvSpPr>
        <dsp:cNvPr id="0" name=""/>
        <dsp:cNvSpPr/>
      </dsp:nvSpPr>
      <dsp:spPr>
        <a:xfrm>
          <a:off x="0" y="48546"/>
          <a:ext cx="10268712" cy="7985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a:t>Sketchy download links</a:t>
          </a:r>
          <a:endParaRPr lang="en-US" sz="3500" kern="1200"/>
        </a:p>
      </dsp:txBody>
      <dsp:txXfrm>
        <a:off x="38981" y="87527"/>
        <a:ext cx="10190750" cy="720562"/>
      </dsp:txXfrm>
    </dsp:sp>
    <dsp:sp modelId="{7287ECC5-8C4F-4A1E-AA82-12234D034615}">
      <dsp:nvSpPr>
        <dsp:cNvPr id="0" name=""/>
        <dsp:cNvSpPr/>
      </dsp:nvSpPr>
      <dsp:spPr>
        <a:xfrm>
          <a:off x="0" y="947871"/>
          <a:ext cx="10268712" cy="7985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a:t>Ads designed to look like download buttons</a:t>
          </a:r>
          <a:endParaRPr lang="en-US" sz="3500" kern="1200"/>
        </a:p>
      </dsp:txBody>
      <dsp:txXfrm>
        <a:off x="38981" y="986852"/>
        <a:ext cx="10190750" cy="720562"/>
      </dsp:txXfrm>
    </dsp:sp>
    <dsp:sp modelId="{EDB26578-28AA-448F-8C9E-860104423EA8}">
      <dsp:nvSpPr>
        <dsp:cNvPr id="0" name=""/>
        <dsp:cNvSpPr/>
      </dsp:nvSpPr>
      <dsp:spPr>
        <a:xfrm>
          <a:off x="0" y="1847196"/>
          <a:ext cx="10268712" cy="7985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Ad Blockers can hide these</a:t>
          </a:r>
          <a:endParaRPr lang="en-US" sz="3500" kern="1200" dirty="0"/>
        </a:p>
      </dsp:txBody>
      <dsp:txXfrm>
        <a:off x="38981" y="1886177"/>
        <a:ext cx="10190750" cy="720562"/>
      </dsp:txXfrm>
    </dsp:sp>
    <dsp:sp modelId="{E0C49B74-0378-4541-867E-2D44560EA154}">
      <dsp:nvSpPr>
        <dsp:cNvPr id="0" name=""/>
        <dsp:cNvSpPr/>
      </dsp:nvSpPr>
      <dsp:spPr>
        <a:xfrm>
          <a:off x="0" y="2746521"/>
          <a:ext cx="10268712" cy="7985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Adware</a:t>
          </a:r>
        </a:p>
      </dsp:txBody>
      <dsp:txXfrm>
        <a:off x="38981" y="2785502"/>
        <a:ext cx="10190750" cy="7205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B186A-3368-4308-B3C3-FA9E280F0D2E}">
      <dsp:nvSpPr>
        <dsp:cNvPr id="0" name=""/>
        <dsp:cNvSpPr/>
      </dsp:nvSpPr>
      <dsp:spPr>
        <a:xfrm>
          <a:off x="0" y="437613"/>
          <a:ext cx="5816750" cy="1360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444" tIns="499872" rIns="45144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Hidden Files</a:t>
          </a:r>
          <a:endParaRPr lang="en-US" sz="2400" kern="1200"/>
        </a:p>
        <a:p>
          <a:pPr marL="228600" lvl="1" indent="-228600" algn="l" defTabSz="1066800">
            <a:lnSpc>
              <a:spcPct val="90000"/>
            </a:lnSpc>
            <a:spcBef>
              <a:spcPct val="0"/>
            </a:spcBef>
            <a:spcAft>
              <a:spcPct val="15000"/>
            </a:spcAft>
            <a:buChar char="•"/>
          </a:pPr>
          <a:r>
            <a:rPr lang="en-US" sz="2400" kern="1200" baseline="0"/>
            <a:t>Show File Extensions</a:t>
          </a:r>
          <a:endParaRPr lang="en-US" sz="2400" kern="1200"/>
        </a:p>
      </dsp:txBody>
      <dsp:txXfrm>
        <a:off x="0" y="437613"/>
        <a:ext cx="5816750" cy="1360800"/>
      </dsp:txXfrm>
    </dsp:sp>
    <dsp:sp modelId="{7F2BF1C5-1F8B-41F1-BC2F-4889CA12157D}">
      <dsp:nvSpPr>
        <dsp:cNvPr id="0" name=""/>
        <dsp:cNvSpPr/>
      </dsp:nvSpPr>
      <dsp:spPr>
        <a:xfrm>
          <a:off x="290837" y="83372"/>
          <a:ext cx="4071725"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1066800">
            <a:lnSpc>
              <a:spcPct val="90000"/>
            </a:lnSpc>
            <a:spcBef>
              <a:spcPct val="0"/>
            </a:spcBef>
            <a:spcAft>
              <a:spcPct val="35000"/>
            </a:spcAft>
            <a:buNone/>
          </a:pPr>
          <a:r>
            <a:rPr lang="en-US" sz="2400" kern="1200" baseline="0"/>
            <a:t>File Explorer</a:t>
          </a:r>
          <a:endParaRPr lang="en-US" sz="2400" kern="1200"/>
        </a:p>
      </dsp:txBody>
      <dsp:txXfrm>
        <a:off x="325422" y="117957"/>
        <a:ext cx="4002555" cy="639310"/>
      </dsp:txXfrm>
    </dsp:sp>
    <dsp:sp modelId="{1AA706B4-CC92-4355-90D6-A716E569BD0E}">
      <dsp:nvSpPr>
        <dsp:cNvPr id="0" name=""/>
        <dsp:cNvSpPr/>
      </dsp:nvSpPr>
      <dsp:spPr>
        <a:xfrm>
          <a:off x="0" y="2282253"/>
          <a:ext cx="5816750" cy="982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444" tIns="499872" rIns="45144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Ad Blocker (</a:t>
          </a:r>
          <a:r>
            <a:rPr lang="en-US" sz="2400" kern="1200" baseline="0" dirty="0" err="1"/>
            <a:t>Ublock</a:t>
          </a:r>
          <a:r>
            <a:rPr lang="en-US" sz="2400" kern="1200" baseline="0" dirty="0"/>
            <a:t> Origin, AdBlock)</a:t>
          </a:r>
          <a:endParaRPr lang="en-US" sz="2400" kern="1200" dirty="0"/>
        </a:p>
      </dsp:txBody>
      <dsp:txXfrm>
        <a:off x="0" y="2282253"/>
        <a:ext cx="5816750" cy="982800"/>
      </dsp:txXfrm>
    </dsp:sp>
    <dsp:sp modelId="{8AB5C2F4-B1B3-498A-94D7-6CC6156CF477}">
      <dsp:nvSpPr>
        <dsp:cNvPr id="0" name=""/>
        <dsp:cNvSpPr/>
      </dsp:nvSpPr>
      <dsp:spPr>
        <a:xfrm>
          <a:off x="290837" y="1928013"/>
          <a:ext cx="4071725" cy="7084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1066800">
            <a:lnSpc>
              <a:spcPct val="90000"/>
            </a:lnSpc>
            <a:spcBef>
              <a:spcPct val="0"/>
            </a:spcBef>
            <a:spcAft>
              <a:spcPct val="35000"/>
            </a:spcAft>
            <a:buNone/>
          </a:pPr>
          <a:r>
            <a:rPr lang="en-US" sz="2400" kern="1200" baseline="0"/>
            <a:t>Chrome</a:t>
          </a:r>
          <a:endParaRPr lang="en-US" sz="2400" kern="1200"/>
        </a:p>
      </dsp:txBody>
      <dsp:txXfrm>
        <a:off x="325422" y="1962598"/>
        <a:ext cx="4002555" cy="639310"/>
      </dsp:txXfrm>
    </dsp:sp>
    <dsp:sp modelId="{F82D0368-64E8-4B6B-A553-1A2E0FD94AF9}">
      <dsp:nvSpPr>
        <dsp:cNvPr id="0" name=""/>
        <dsp:cNvSpPr/>
      </dsp:nvSpPr>
      <dsp:spPr>
        <a:xfrm>
          <a:off x="0" y="3748893"/>
          <a:ext cx="5816750" cy="1738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444" tIns="499872" rIns="45144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Windows store</a:t>
          </a:r>
          <a:endParaRPr lang="en-US" sz="2400" kern="1200" dirty="0"/>
        </a:p>
        <a:p>
          <a:pPr marL="228600" lvl="1" indent="-228600" algn="l" defTabSz="1066800">
            <a:lnSpc>
              <a:spcPct val="90000"/>
            </a:lnSpc>
            <a:spcBef>
              <a:spcPct val="0"/>
            </a:spcBef>
            <a:spcAft>
              <a:spcPct val="15000"/>
            </a:spcAft>
            <a:buChar char="•"/>
          </a:pPr>
          <a:r>
            <a:rPr lang="en-US" sz="2400" kern="1200" baseline="0" dirty="0"/>
            <a:t>README files</a:t>
          </a:r>
          <a:endParaRPr lang="en-US" sz="2400" kern="1200" dirty="0"/>
        </a:p>
        <a:p>
          <a:pPr marL="228600" lvl="1" indent="-228600" algn="l" defTabSz="1066800">
            <a:lnSpc>
              <a:spcPct val="90000"/>
            </a:lnSpc>
            <a:spcBef>
              <a:spcPct val="0"/>
            </a:spcBef>
            <a:spcAft>
              <a:spcPct val="15000"/>
            </a:spcAft>
            <a:buChar char="•"/>
          </a:pPr>
          <a:endParaRPr lang="en-US" sz="2400" kern="1200" dirty="0"/>
        </a:p>
      </dsp:txBody>
      <dsp:txXfrm>
        <a:off x="0" y="3748893"/>
        <a:ext cx="5816750" cy="1738800"/>
      </dsp:txXfrm>
    </dsp:sp>
    <dsp:sp modelId="{CA294517-6DF0-456F-89AB-F0D79DA19CAC}">
      <dsp:nvSpPr>
        <dsp:cNvPr id="0" name=""/>
        <dsp:cNvSpPr/>
      </dsp:nvSpPr>
      <dsp:spPr>
        <a:xfrm>
          <a:off x="290837" y="3394652"/>
          <a:ext cx="4071725" cy="7084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902" tIns="0" rIns="153902" bIns="0" numCol="1" spcCol="1270" anchor="ctr" anchorCtr="0">
          <a:noAutofit/>
        </a:bodyPr>
        <a:lstStyle/>
        <a:p>
          <a:pPr marL="0" lvl="0" indent="0" algn="l" defTabSz="1066800">
            <a:lnSpc>
              <a:spcPct val="90000"/>
            </a:lnSpc>
            <a:spcBef>
              <a:spcPct val="0"/>
            </a:spcBef>
            <a:spcAft>
              <a:spcPct val="35000"/>
            </a:spcAft>
            <a:buNone/>
          </a:pPr>
          <a:r>
            <a:rPr lang="en-US" sz="2400" kern="1200" baseline="0"/>
            <a:t>General</a:t>
          </a:r>
          <a:endParaRPr lang="en-US" sz="2400" kern="1200"/>
        </a:p>
      </dsp:txBody>
      <dsp:txXfrm>
        <a:off x="325422" y="3429237"/>
        <a:ext cx="4002555" cy="63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30C65-26ED-4748-BEDC-22FC2288A20B}">
      <dsp:nvSpPr>
        <dsp:cNvPr id="0" name=""/>
        <dsp:cNvSpPr/>
      </dsp:nvSpPr>
      <dsp:spPr>
        <a:xfrm>
          <a:off x="638475" y="107206"/>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EA9CE-3C45-4419-A920-ABA420557F8E}">
      <dsp:nvSpPr>
        <dsp:cNvPr id="0" name=""/>
        <dsp:cNvSpPr/>
      </dsp:nvSpPr>
      <dsp:spPr>
        <a:xfrm>
          <a:off x="1033350" y="502081"/>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AF7EB3-BE76-48C6-BC66-643434B83BCC}">
      <dsp:nvSpPr>
        <dsp:cNvPr id="0" name=""/>
        <dsp:cNvSpPr/>
      </dsp:nvSpPr>
      <dsp:spPr>
        <a:xfrm>
          <a:off x="46162" y="2537207"/>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baseline="0"/>
            <a:t>Sketchy download links</a:t>
          </a:r>
          <a:endParaRPr lang="en-US" sz="2700" kern="1200"/>
        </a:p>
      </dsp:txBody>
      <dsp:txXfrm>
        <a:off x="46162" y="2537207"/>
        <a:ext cx="3037500" cy="720000"/>
      </dsp:txXfrm>
    </dsp:sp>
    <dsp:sp modelId="{78F4E13C-EE11-4679-98AD-33BF7CDC54EA}">
      <dsp:nvSpPr>
        <dsp:cNvPr id="0" name=""/>
        <dsp:cNvSpPr/>
      </dsp:nvSpPr>
      <dsp:spPr>
        <a:xfrm>
          <a:off x="4207537" y="107206"/>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8E4D9-9334-4D15-8210-198D1BB060C8}">
      <dsp:nvSpPr>
        <dsp:cNvPr id="0" name=""/>
        <dsp:cNvSpPr/>
      </dsp:nvSpPr>
      <dsp:spPr>
        <a:xfrm>
          <a:off x="4602412" y="502081"/>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26C60C-8AEE-4734-9841-0A8242B8FD99}">
      <dsp:nvSpPr>
        <dsp:cNvPr id="0" name=""/>
        <dsp:cNvSpPr/>
      </dsp:nvSpPr>
      <dsp:spPr>
        <a:xfrm>
          <a:off x="3615225" y="2537207"/>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baseline="0"/>
            <a:t>Spam messages</a:t>
          </a:r>
          <a:endParaRPr lang="en-US" sz="2700" kern="1200"/>
        </a:p>
      </dsp:txBody>
      <dsp:txXfrm>
        <a:off x="3615225" y="2537207"/>
        <a:ext cx="3037500" cy="720000"/>
      </dsp:txXfrm>
    </dsp:sp>
    <dsp:sp modelId="{90454B8E-B723-49D4-AA94-1F37AD4A63B4}">
      <dsp:nvSpPr>
        <dsp:cNvPr id="0" name=""/>
        <dsp:cNvSpPr/>
      </dsp:nvSpPr>
      <dsp:spPr>
        <a:xfrm>
          <a:off x="7776600" y="107206"/>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4DCC71-79EA-4789-B68B-F16CA21EB49D}">
      <dsp:nvSpPr>
        <dsp:cNvPr id="0" name=""/>
        <dsp:cNvSpPr/>
      </dsp:nvSpPr>
      <dsp:spPr>
        <a:xfrm>
          <a:off x="8171475" y="502081"/>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DA8196-C55A-4077-A693-CF802ADB3849}">
      <dsp:nvSpPr>
        <dsp:cNvPr id="0" name=""/>
        <dsp:cNvSpPr/>
      </dsp:nvSpPr>
      <dsp:spPr>
        <a:xfrm>
          <a:off x="7184287" y="2537207"/>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baseline="0"/>
            <a:t>Non-secure payment systems</a:t>
          </a:r>
          <a:endParaRPr lang="en-US" sz="2700" kern="1200"/>
        </a:p>
      </dsp:txBody>
      <dsp:txXfrm>
        <a:off x="7184287" y="2537207"/>
        <a:ext cx="30375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C4344-70E4-4569-9051-AE6A7D385FBC}" type="datetimeFigureOut">
              <a:rPr lang="en-US" smtClean="0"/>
              <a:t>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5B62C-00D1-43D6-A618-0FF7823DA4C2}" type="slidenum">
              <a:rPr lang="en-US" smtClean="0"/>
              <a:t>‹#›</a:t>
            </a:fld>
            <a:endParaRPr lang="en-US"/>
          </a:p>
        </p:txBody>
      </p:sp>
    </p:spTree>
    <p:extLst>
      <p:ext uri="{BB962C8B-B14F-4D97-AF65-F5344CB8AC3E}">
        <p14:creationId xmlns:p14="http://schemas.microsoft.com/office/powerpoint/2010/main" val="890177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Internet and General Computer usage can have many negative side effects. While using a computer connected to a network, you could be susceptible to online predators or other strangers, vulnerable to scams or fraud, a victim of ransomware trojans, viruses, and/or Adware.</a:t>
            </a:r>
          </a:p>
        </p:txBody>
      </p:sp>
      <p:sp>
        <p:nvSpPr>
          <p:cNvPr id="4" name="Slide Number Placeholder 3"/>
          <p:cNvSpPr>
            <a:spLocks noGrp="1"/>
          </p:cNvSpPr>
          <p:nvPr>
            <p:ph type="sldNum" sz="quarter" idx="5"/>
          </p:nvPr>
        </p:nvSpPr>
        <p:spPr/>
        <p:txBody>
          <a:bodyPr/>
          <a:lstStyle/>
          <a:p>
            <a:fld id="{9985B62C-00D1-43D6-A618-0FF7823DA4C2}" type="slidenum">
              <a:rPr lang="en-US" smtClean="0"/>
              <a:t>2</a:t>
            </a:fld>
            <a:endParaRPr lang="en-US"/>
          </a:p>
        </p:txBody>
      </p:sp>
    </p:spTree>
    <p:extLst>
      <p:ext uri="{BB962C8B-B14F-4D97-AF65-F5344CB8AC3E}">
        <p14:creationId xmlns:p14="http://schemas.microsoft.com/office/powerpoint/2010/main" val="239923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internet could be a great place for meeting people however these people may not be genuine. According to an FBI study, there are approximately 500,000 online predators daily. Children aged 12-15 are especially susceptible. The FBI estimates that 89%  of sexual advances made towards this age group have begun online. </a:t>
            </a:r>
          </a:p>
        </p:txBody>
      </p:sp>
      <p:sp>
        <p:nvSpPr>
          <p:cNvPr id="4" name="Slide Number Placeholder 3"/>
          <p:cNvSpPr>
            <a:spLocks noGrp="1"/>
          </p:cNvSpPr>
          <p:nvPr>
            <p:ph type="sldNum" sz="quarter" idx="5"/>
          </p:nvPr>
        </p:nvSpPr>
        <p:spPr/>
        <p:txBody>
          <a:bodyPr/>
          <a:lstStyle/>
          <a:p>
            <a:fld id="{9985B62C-00D1-43D6-A618-0FF7823DA4C2}" type="slidenum">
              <a:rPr lang="en-US" smtClean="0"/>
              <a:t>3</a:t>
            </a:fld>
            <a:endParaRPr lang="en-US"/>
          </a:p>
        </p:txBody>
      </p:sp>
    </p:spTree>
    <p:extLst>
      <p:ext uri="{BB962C8B-B14F-4D97-AF65-F5344CB8AC3E}">
        <p14:creationId xmlns:p14="http://schemas.microsoft.com/office/powerpoint/2010/main" val="3893801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Internet commerce is widely used and many small businesses begin online. This can be a common avenue for scams and fraud. These can be difficult to spot but there are some things that can be giveaways. If sites use an unexpected currency or non-USD / Euro, be hesitant. Many scams originate from overseas. That being said, many originate stateside as well. If you want to purchase stuff online, be wary of simple web forms or proprietary payment platform on non-established sites. Also make sure to check the URL to ensure that it is not a copycat site. If a site uses Google Pay, Apple Pay, or PayPal, it probably is more secure.</a:t>
            </a:r>
          </a:p>
        </p:txBody>
      </p:sp>
      <p:sp>
        <p:nvSpPr>
          <p:cNvPr id="4" name="Slide Number Placeholder 3"/>
          <p:cNvSpPr>
            <a:spLocks noGrp="1"/>
          </p:cNvSpPr>
          <p:nvPr>
            <p:ph type="sldNum" sz="quarter" idx="5"/>
          </p:nvPr>
        </p:nvSpPr>
        <p:spPr/>
        <p:txBody>
          <a:bodyPr/>
          <a:lstStyle/>
          <a:p>
            <a:fld id="{9985B62C-00D1-43D6-A618-0FF7823DA4C2}" type="slidenum">
              <a:rPr lang="en-US" smtClean="0"/>
              <a:t>4</a:t>
            </a:fld>
            <a:endParaRPr lang="en-US"/>
          </a:p>
        </p:txBody>
      </p:sp>
    </p:spTree>
    <p:extLst>
      <p:ext uri="{BB962C8B-B14F-4D97-AF65-F5344CB8AC3E}">
        <p14:creationId xmlns:p14="http://schemas.microsoft.com/office/powerpoint/2010/main" val="4287997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classic viruses. Everyone has heard the tips about downloading stuff from the internet or clicking on links in mysterious emails. But these are a serious threat always. When I was a freshman in college I created a minor virus that downloaded to the victim computers desktop, 200 copies of the book war and peace. This is where my tips as a software engineer come in. When downloading apps, try avoiding downloading from websites. If it exists, try getting it from the windows store. Or you could try using a packet manager but that requires a lot more computer knowledge and skills. When downloading things from websites, be very mindful of the file extension. If it is supposed to be a PDF make sure it is a PDF. When opening emails, make sure you check the file type of any attachments. Many email servers disallow potentially malicious files from being emailed. In addition to physical computer threats, be mindful of the media you consume while on the internet. There are many places that distribute false information. </a:t>
            </a:r>
          </a:p>
        </p:txBody>
      </p:sp>
      <p:sp>
        <p:nvSpPr>
          <p:cNvPr id="4" name="Slide Number Placeholder 3"/>
          <p:cNvSpPr>
            <a:spLocks noGrp="1"/>
          </p:cNvSpPr>
          <p:nvPr>
            <p:ph type="sldNum" sz="quarter" idx="5"/>
          </p:nvPr>
        </p:nvSpPr>
        <p:spPr/>
        <p:txBody>
          <a:bodyPr/>
          <a:lstStyle/>
          <a:p>
            <a:fld id="{9985B62C-00D1-43D6-A618-0FF7823DA4C2}" type="slidenum">
              <a:rPr lang="en-US" smtClean="0"/>
              <a:t>5</a:t>
            </a:fld>
            <a:endParaRPr lang="en-US"/>
          </a:p>
        </p:txBody>
      </p:sp>
    </p:spTree>
    <p:extLst>
      <p:ext uri="{BB962C8B-B14F-4D97-AF65-F5344CB8AC3E}">
        <p14:creationId xmlns:p14="http://schemas.microsoft.com/office/powerpoint/2010/main" val="608112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tips I have for validating files is to enable show hidden files in file explorer. This could prevent secret files getting added with something else. In addition to hidden files, enable show file extensions. This will tell you what the exact file type is. Some files can add a fake extension so with this enabled, you will always know if that PDF is truly a PDF and not a .exe. Speaking of .exe, these files can be dangerous so ensure that wherever you get it from is a reputable and safe site (so not that guy from your comp sci class that will download war and peace 200 times). When getting apps, it is safer to obtain them from the windows store versus a random website. This is because Microsoft can manage the apps on there and prevent deliberately malicious apps from being present. Alternatively, one could use the Linux inspired version of command line app installation (everything is better in Linux). I always recommend Google’s Chrome browser for the extensibility with various </a:t>
            </a:r>
            <a:r>
              <a:rPr lang="en-US" dirty="0" err="1"/>
              <a:t>AdBlockers</a:t>
            </a:r>
            <a:r>
              <a:rPr lang="en-US" dirty="0"/>
              <a:t> in addition to </a:t>
            </a:r>
            <a:r>
              <a:rPr lang="en-US" dirty="0" err="1"/>
              <a:t>AdBlockers</a:t>
            </a:r>
            <a:r>
              <a:rPr lang="en-US" dirty="0"/>
              <a:t>, if you use google accounts password manager, it will do periodic audits to help maintain security. Apple has also recently become a leader in security so Safari is a good source (just generally hated my most computer science people)</a:t>
            </a:r>
          </a:p>
        </p:txBody>
      </p:sp>
      <p:sp>
        <p:nvSpPr>
          <p:cNvPr id="4" name="Slide Number Placeholder 3"/>
          <p:cNvSpPr>
            <a:spLocks noGrp="1"/>
          </p:cNvSpPr>
          <p:nvPr>
            <p:ph type="sldNum" sz="quarter" idx="5"/>
          </p:nvPr>
        </p:nvSpPr>
        <p:spPr/>
        <p:txBody>
          <a:bodyPr/>
          <a:lstStyle/>
          <a:p>
            <a:fld id="{9985B62C-00D1-43D6-A618-0FF7823DA4C2}" type="slidenum">
              <a:rPr lang="en-US" smtClean="0"/>
              <a:t>6</a:t>
            </a:fld>
            <a:endParaRPr lang="en-US"/>
          </a:p>
        </p:txBody>
      </p:sp>
    </p:spTree>
    <p:extLst>
      <p:ext uri="{BB962C8B-B14F-4D97-AF65-F5344CB8AC3E}">
        <p14:creationId xmlns:p14="http://schemas.microsoft.com/office/powerpoint/2010/main" val="3954704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stated it earlier in this presentation that downloads can be risky, everyone knows this. When you do download things, ensure you use the correct download link. Many ads will try to disguise as a download button to get clicks. This is where an adblocker comes in handy. Chrome ad blocker extensions are free and extremely intuitive. Whenever it misses ads, it gives you the opportunity to remove it still and help train the ad blocker. If a page is ad block protected they are easy enough to disable (these sites are generally not the download sites).</a:t>
            </a:r>
          </a:p>
        </p:txBody>
      </p:sp>
      <p:sp>
        <p:nvSpPr>
          <p:cNvPr id="4" name="Slide Number Placeholder 3"/>
          <p:cNvSpPr>
            <a:spLocks noGrp="1"/>
          </p:cNvSpPr>
          <p:nvPr>
            <p:ph type="sldNum" sz="quarter" idx="5"/>
          </p:nvPr>
        </p:nvSpPr>
        <p:spPr/>
        <p:txBody>
          <a:bodyPr/>
          <a:lstStyle/>
          <a:p>
            <a:fld id="{9985B62C-00D1-43D6-A618-0FF7823DA4C2}" type="slidenum">
              <a:rPr lang="en-US" smtClean="0"/>
              <a:t>7</a:t>
            </a:fld>
            <a:endParaRPr lang="en-US"/>
          </a:p>
        </p:txBody>
      </p:sp>
    </p:spTree>
    <p:extLst>
      <p:ext uri="{BB962C8B-B14F-4D97-AF65-F5344CB8AC3E}">
        <p14:creationId xmlns:p14="http://schemas.microsoft.com/office/powerpoint/2010/main" val="1188518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enabling a few settings here and there can ensure a safer computer experience. My personal suggestions are as follow… [read slide]</a:t>
            </a:r>
          </a:p>
        </p:txBody>
      </p:sp>
      <p:sp>
        <p:nvSpPr>
          <p:cNvPr id="4" name="Slide Number Placeholder 3"/>
          <p:cNvSpPr>
            <a:spLocks noGrp="1"/>
          </p:cNvSpPr>
          <p:nvPr>
            <p:ph type="sldNum" sz="quarter" idx="5"/>
          </p:nvPr>
        </p:nvSpPr>
        <p:spPr/>
        <p:txBody>
          <a:bodyPr/>
          <a:lstStyle/>
          <a:p>
            <a:fld id="{9985B62C-00D1-43D6-A618-0FF7823DA4C2}" type="slidenum">
              <a:rPr lang="en-US" smtClean="0"/>
              <a:t>8</a:t>
            </a:fld>
            <a:endParaRPr lang="en-US"/>
          </a:p>
        </p:txBody>
      </p:sp>
    </p:spTree>
    <p:extLst>
      <p:ext uri="{BB962C8B-B14F-4D97-AF65-F5344CB8AC3E}">
        <p14:creationId xmlns:p14="http://schemas.microsoft.com/office/powerpoint/2010/main" val="3826071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5B62C-00D1-43D6-A618-0FF7823DA4C2}" type="slidenum">
              <a:rPr lang="en-US" smtClean="0"/>
              <a:t>9</a:t>
            </a:fld>
            <a:endParaRPr lang="en-US"/>
          </a:p>
        </p:txBody>
      </p:sp>
    </p:spTree>
    <p:extLst>
      <p:ext uri="{BB962C8B-B14F-4D97-AF65-F5344CB8AC3E}">
        <p14:creationId xmlns:p14="http://schemas.microsoft.com/office/powerpoint/2010/main" val="2201466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2/4/2022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6297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2/4/2022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8485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2/4/2022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8337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2/4/2022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73657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2/4/2022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045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2/4/2022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6564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2/4/2022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0230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2/4/2022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114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2/4/2022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01624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2/4/2022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980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2/4/2022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9502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2/4/2022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8567605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esh net in pink and purple hue forming a 3D outline">
            <a:extLst>
              <a:ext uri="{FF2B5EF4-FFF2-40B4-BE49-F238E27FC236}">
                <a16:creationId xmlns:a16="http://schemas.microsoft.com/office/drawing/2014/main" id="{FCB62E90-4C63-49AB-9F22-DE2BC429F166}"/>
              </a:ext>
            </a:extLst>
          </p:cNvPr>
          <p:cNvPicPr>
            <a:picLocks noChangeAspect="1"/>
          </p:cNvPicPr>
          <p:nvPr/>
        </p:nvPicPr>
        <p:blipFill rotWithShape="1">
          <a:blip r:embed="rId2"/>
          <a:srcRect r="8022" b="-1"/>
          <a:stretch/>
        </p:blipFill>
        <p:spPr>
          <a:xfrm>
            <a:off x="1524" y="10"/>
            <a:ext cx="12188952" cy="6857990"/>
          </a:xfrm>
          <a:prstGeom prst="rect">
            <a:avLst/>
          </a:prstGeom>
        </p:spPr>
      </p:pic>
      <p:sp>
        <p:nvSpPr>
          <p:cNvPr id="21" name="Rectangle 17">
            <a:extLst>
              <a:ext uri="{FF2B5EF4-FFF2-40B4-BE49-F238E27FC236}">
                <a16:creationId xmlns:a16="http://schemas.microsoft.com/office/drawing/2014/main" id="{365A786E-9028-443F-8713-B9552D9A2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779221"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1A4486-EC46-458F-8059-B81583A9ACA1}"/>
              </a:ext>
            </a:extLst>
          </p:cNvPr>
          <p:cNvSpPr>
            <a:spLocks noGrp="1"/>
          </p:cNvSpPr>
          <p:nvPr>
            <p:ph type="ctrTitle"/>
          </p:nvPr>
        </p:nvSpPr>
        <p:spPr>
          <a:xfrm>
            <a:off x="960119" y="954156"/>
            <a:ext cx="6858000" cy="3657600"/>
          </a:xfrm>
        </p:spPr>
        <p:txBody>
          <a:bodyPr anchor="ctr">
            <a:normAutofit/>
          </a:bodyPr>
          <a:lstStyle/>
          <a:p>
            <a:pPr algn="l"/>
            <a:r>
              <a:rPr lang="en-US">
                <a:solidFill>
                  <a:schemeClr val="bg1"/>
                </a:solidFill>
              </a:rPr>
              <a:t>Online Safety</a:t>
            </a:r>
          </a:p>
        </p:txBody>
      </p:sp>
      <p:sp>
        <p:nvSpPr>
          <p:cNvPr id="3" name="Subtitle 2">
            <a:extLst>
              <a:ext uri="{FF2B5EF4-FFF2-40B4-BE49-F238E27FC236}">
                <a16:creationId xmlns:a16="http://schemas.microsoft.com/office/drawing/2014/main" id="{8B01EB0E-A185-4E35-98C5-DF40EBBD9BF5}"/>
              </a:ext>
            </a:extLst>
          </p:cNvPr>
          <p:cNvSpPr>
            <a:spLocks noGrp="1"/>
          </p:cNvSpPr>
          <p:nvPr>
            <p:ph type="subTitle" idx="1"/>
          </p:nvPr>
        </p:nvSpPr>
        <p:spPr>
          <a:xfrm>
            <a:off x="960119" y="4728679"/>
            <a:ext cx="6858000" cy="1097280"/>
          </a:xfrm>
        </p:spPr>
        <p:txBody>
          <a:bodyPr>
            <a:normAutofit/>
          </a:bodyPr>
          <a:lstStyle/>
          <a:p>
            <a:pPr algn="l">
              <a:lnSpc>
                <a:spcPct val="91000"/>
              </a:lnSpc>
            </a:pPr>
            <a:r>
              <a:rPr lang="en-US">
                <a:solidFill>
                  <a:srgbClr val="FFFFFF"/>
                </a:solidFill>
              </a:rPr>
              <a:t>As well as other computer safety tips</a:t>
            </a:r>
          </a:p>
        </p:txBody>
      </p:sp>
    </p:spTree>
    <p:extLst>
      <p:ext uri="{BB962C8B-B14F-4D97-AF65-F5344CB8AC3E}">
        <p14:creationId xmlns:p14="http://schemas.microsoft.com/office/powerpoint/2010/main" val="236279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6BD80-D03B-4F28-BE52-058138D778F4}"/>
              </a:ext>
            </a:extLst>
          </p:cNvPr>
          <p:cNvSpPr>
            <a:spLocks noGrp="1"/>
          </p:cNvSpPr>
          <p:nvPr>
            <p:ph type="title"/>
          </p:nvPr>
        </p:nvSpPr>
        <p:spPr>
          <a:xfrm>
            <a:off x="960120" y="643467"/>
            <a:ext cx="3212593" cy="5571066"/>
          </a:xfrm>
        </p:spPr>
        <p:txBody>
          <a:bodyPr>
            <a:normAutofit/>
          </a:bodyPr>
          <a:lstStyle/>
          <a:p>
            <a:r>
              <a:rPr lang="en-US" dirty="0"/>
              <a:t>The basics</a:t>
            </a:r>
          </a:p>
        </p:txBody>
      </p:sp>
      <p:graphicFrame>
        <p:nvGraphicFramePr>
          <p:cNvPr id="5" name="Content Placeholder 2">
            <a:extLst>
              <a:ext uri="{FF2B5EF4-FFF2-40B4-BE49-F238E27FC236}">
                <a16:creationId xmlns:a16="http://schemas.microsoft.com/office/drawing/2014/main" id="{0E89A5AC-51DF-459A-AB47-655AE246DC4A}"/>
              </a:ext>
            </a:extLst>
          </p:cNvPr>
          <p:cNvGraphicFramePr>
            <a:graphicFrameLocks noGrp="1"/>
          </p:cNvGraphicFramePr>
          <p:nvPr>
            <p:ph idx="1"/>
            <p:extLst>
              <p:ext uri="{D42A27DB-BD31-4B8C-83A1-F6EECF244321}">
                <p14:modId xmlns:p14="http://schemas.microsoft.com/office/powerpoint/2010/main" val="2132478477"/>
              </p:ext>
            </p:extLst>
          </p:nvPr>
        </p:nvGraphicFramePr>
        <p:xfrm>
          <a:off x="5300812" y="643466"/>
          <a:ext cx="5927575" cy="5554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322182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04F5-5032-4FFD-BD9E-E3B340DC9D4D}"/>
              </a:ext>
            </a:extLst>
          </p:cNvPr>
          <p:cNvSpPr>
            <a:spLocks noGrp="1"/>
          </p:cNvSpPr>
          <p:nvPr>
            <p:ph type="title"/>
          </p:nvPr>
        </p:nvSpPr>
        <p:spPr/>
        <p:txBody>
          <a:bodyPr/>
          <a:lstStyle/>
          <a:p>
            <a:r>
              <a:rPr lang="en-US" dirty="0"/>
              <a:t>Online predators</a:t>
            </a:r>
          </a:p>
        </p:txBody>
      </p:sp>
      <p:graphicFrame>
        <p:nvGraphicFramePr>
          <p:cNvPr id="5" name="Content Placeholder 2">
            <a:extLst>
              <a:ext uri="{FF2B5EF4-FFF2-40B4-BE49-F238E27FC236}">
                <a16:creationId xmlns:a16="http://schemas.microsoft.com/office/drawing/2014/main" id="{771976CA-461E-4652-A5D9-E31D35105951}"/>
              </a:ext>
            </a:extLst>
          </p:cNvPr>
          <p:cNvGraphicFramePr>
            <a:graphicFrameLocks noGrp="1"/>
          </p:cNvGraphicFramePr>
          <p:nvPr>
            <p:ph idx="1"/>
            <p:extLst>
              <p:ext uri="{D42A27DB-BD31-4B8C-83A1-F6EECF244321}">
                <p14:modId xmlns:p14="http://schemas.microsoft.com/office/powerpoint/2010/main" val="1441598431"/>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847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1141-DC15-4A94-816F-1EC279325450}"/>
              </a:ext>
            </a:extLst>
          </p:cNvPr>
          <p:cNvSpPr>
            <a:spLocks noGrp="1"/>
          </p:cNvSpPr>
          <p:nvPr>
            <p:ph type="title"/>
          </p:nvPr>
        </p:nvSpPr>
        <p:spPr/>
        <p:txBody>
          <a:bodyPr/>
          <a:lstStyle/>
          <a:p>
            <a:r>
              <a:rPr lang="en-US" dirty="0"/>
              <a:t>Scams &amp; fraud</a:t>
            </a:r>
          </a:p>
        </p:txBody>
      </p:sp>
      <p:graphicFrame>
        <p:nvGraphicFramePr>
          <p:cNvPr id="5" name="Content Placeholder 2">
            <a:extLst>
              <a:ext uri="{FF2B5EF4-FFF2-40B4-BE49-F238E27FC236}">
                <a16:creationId xmlns:a16="http://schemas.microsoft.com/office/drawing/2014/main" id="{61AA3421-A304-427F-B0D3-A92B4012D5DF}"/>
              </a:ext>
            </a:extLst>
          </p:cNvPr>
          <p:cNvGraphicFramePr>
            <a:graphicFrameLocks noGrp="1"/>
          </p:cNvGraphicFramePr>
          <p:nvPr>
            <p:ph idx="1"/>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1330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8CC66-0FAD-4DF5-BDF3-2879879B3C2B}"/>
              </a:ext>
            </a:extLst>
          </p:cNvPr>
          <p:cNvSpPr>
            <a:spLocks noGrp="1"/>
          </p:cNvSpPr>
          <p:nvPr>
            <p:ph type="title"/>
          </p:nvPr>
        </p:nvSpPr>
        <p:spPr>
          <a:xfrm>
            <a:off x="960120" y="643467"/>
            <a:ext cx="3212593" cy="5571066"/>
          </a:xfrm>
        </p:spPr>
        <p:txBody>
          <a:bodyPr>
            <a:normAutofit/>
          </a:bodyPr>
          <a:lstStyle/>
          <a:p>
            <a:r>
              <a:rPr lang="en-US" sz="3600"/>
              <a:t>Ransomware, Trojans, and other bad things</a:t>
            </a:r>
          </a:p>
        </p:txBody>
      </p:sp>
      <p:graphicFrame>
        <p:nvGraphicFramePr>
          <p:cNvPr id="5" name="Content Placeholder 2">
            <a:extLst>
              <a:ext uri="{FF2B5EF4-FFF2-40B4-BE49-F238E27FC236}">
                <a16:creationId xmlns:a16="http://schemas.microsoft.com/office/drawing/2014/main" id="{272777F5-D982-40B4-82BD-FB61017EDE25}"/>
              </a:ext>
            </a:extLst>
          </p:cNvPr>
          <p:cNvGraphicFramePr>
            <a:graphicFrameLocks noGrp="1"/>
          </p:cNvGraphicFramePr>
          <p:nvPr>
            <p:ph idx="1"/>
            <p:extLst>
              <p:ext uri="{D42A27DB-BD31-4B8C-83A1-F6EECF244321}">
                <p14:modId xmlns:p14="http://schemas.microsoft.com/office/powerpoint/2010/main" val="3487807842"/>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028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DA31C-6066-4E1B-9F7F-118CE90305C6}"/>
              </a:ext>
            </a:extLst>
          </p:cNvPr>
          <p:cNvSpPr>
            <a:spLocks noGrp="1"/>
          </p:cNvSpPr>
          <p:nvPr>
            <p:ph type="title"/>
          </p:nvPr>
        </p:nvSpPr>
        <p:spPr>
          <a:xfrm>
            <a:off x="960120" y="317814"/>
            <a:ext cx="10268712" cy="1700784"/>
          </a:xfrm>
        </p:spPr>
        <p:txBody>
          <a:bodyPr>
            <a:normAutofit/>
          </a:bodyPr>
          <a:lstStyle/>
          <a:p>
            <a:r>
              <a:rPr lang="en-US" sz="5600"/>
              <a:t>Avoiding Ransomware and other bad things</a:t>
            </a:r>
          </a:p>
        </p:txBody>
      </p:sp>
      <p:sp>
        <p:nvSpPr>
          <p:cNvPr id="11" name="Rectangle 1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7" name="Content Placeholder 2">
            <a:extLst>
              <a:ext uri="{FF2B5EF4-FFF2-40B4-BE49-F238E27FC236}">
                <a16:creationId xmlns:a16="http://schemas.microsoft.com/office/drawing/2014/main" id="{6C92E07C-F397-4BDB-BDE2-C9CDD1089A57}"/>
              </a:ext>
            </a:extLst>
          </p:cNvPr>
          <p:cNvGraphicFramePr>
            <a:graphicFrameLocks noGrp="1"/>
          </p:cNvGraphicFramePr>
          <p:nvPr>
            <p:ph idx="1"/>
            <p:extLst>
              <p:ext uri="{D42A27DB-BD31-4B8C-83A1-F6EECF244321}">
                <p14:modId xmlns:p14="http://schemas.microsoft.com/office/powerpoint/2010/main" val="3550481703"/>
              </p:ext>
            </p:extLst>
          </p:nvPr>
        </p:nvGraphicFramePr>
        <p:xfrm>
          <a:off x="960438" y="2749621"/>
          <a:ext cx="10267950" cy="2982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6390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34B2F-8CEE-458F-A330-90291C5EB2A9}"/>
              </a:ext>
            </a:extLst>
          </p:cNvPr>
          <p:cNvSpPr>
            <a:spLocks noGrp="1"/>
          </p:cNvSpPr>
          <p:nvPr>
            <p:ph type="title"/>
          </p:nvPr>
        </p:nvSpPr>
        <p:spPr/>
        <p:txBody>
          <a:bodyPr/>
          <a:lstStyle/>
          <a:p>
            <a:r>
              <a:rPr lang="en-US" dirty="0"/>
              <a:t>Malware</a:t>
            </a:r>
          </a:p>
        </p:txBody>
      </p:sp>
      <p:graphicFrame>
        <p:nvGraphicFramePr>
          <p:cNvPr id="5" name="Content Placeholder 2">
            <a:extLst>
              <a:ext uri="{FF2B5EF4-FFF2-40B4-BE49-F238E27FC236}">
                <a16:creationId xmlns:a16="http://schemas.microsoft.com/office/drawing/2014/main" id="{154ED9B5-18BD-481B-B279-73D430500708}"/>
              </a:ext>
            </a:extLst>
          </p:cNvPr>
          <p:cNvGraphicFramePr>
            <a:graphicFrameLocks noGrp="1"/>
          </p:cNvGraphicFramePr>
          <p:nvPr>
            <p:ph idx="1"/>
            <p:extLst>
              <p:ext uri="{D42A27DB-BD31-4B8C-83A1-F6EECF244321}">
                <p14:modId xmlns:p14="http://schemas.microsoft.com/office/powerpoint/2010/main" val="304088059"/>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9690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4FAA4-083A-4977-983F-F418CAA316F7}"/>
              </a:ext>
            </a:extLst>
          </p:cNvPr>
          <p:cNvSpPr>
            <a:spLocks noGrp="1"/>
          </p:cNvSpPr>
          <p:nvPr>
            <p:ph type="title"/>
          </p:nvPr>
        </p:nvSpPr>
        <p:spPr>
          <a:xfrm>
            <a:off x="960120" y="643467"/>
            <a:ext cx="3212593" cy="5571066"/>
          </a:xfrm>
        </p:spPr>
        <p:txBody>
          <a:bodyPr>
            <a:normAutofit/>
          </a:bodyPr>
          <a:lstStyle/>
          <a:p>
            <a:r>
              <a:rPr lang="en-US" dirty="0"/>
              <a:t>Tips &amp; Tricks</a:t>
            </a:r>
          </a:p>
        </p:txBody>
      </p:sp>
      <p:graphicFrame>
        <p:nvGraphicFramePr>
          <p:cNvPr id="5" name="Content Placeholder 2">
            <a:extLst>
              <a:ext uri="{FF2B5EF4-FFF2-40B4-BE49-F238E27FC236}">
                <a16:creationId xmlns:a16="http://schemas.microsoft.com/office/drawing/2014/main" id="{094046DB-6F99-41F3-9C54-B023EC157CCA}"/>
              </a:ext>
            </a:extLst>
          </p:cNvPr>
          <p:cNvGraphicFramePr>
            <a:graphicFrameLocks noGrp="1"/>
          </p:cNvGraphicFramePr>
          <p:nvPr>
            <p:ph idx="1"/>
            <p:extLst>
              <p:ext uri="{D42A27DB-BD31-4B8C-83A1-F6EECF244321}">
                <p14:modId xmlns:p14="http://schemas.microsoft.com/office/powerpoint/2010/main" val="1228813202"/>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027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29858-B46D-44A3-9053-6F0F806B9120}"/>
              </a:ext>
            </a:extLst>
          </p:cNvPr>
          <p:cNvSpPr>
            <a:spLocks noGrp="1"/>
          </p:cNvSpPr>
          <p:nvPr>
            <p:ph type="title"/>
          </p:nvPr>
        </p:nvSpPr>
        <p:spPr>
          <a:xfrm>
            <a:off x="960120" y="317814"/>
            <a:ext cx="10268712" cy="1700784"/>
          </a:xfrm>
        </p:spPr>
        <p:txBody>
          <a:bodyPr>
            <a:normAutofit/>
          </a:bodyPr>
          <a:lstStyle/>
          <a:p>
            <a:r>
              <a:rPr lang="en-US" dirty="0"/>
              <a:t>Things to Avoid</a:t>
            </a:r>
          </a:p>
        </p:txBody>
      </p:sp>
      <p:graphicFrame>
        <p:nvGraphicFramePr>
          <p:cNvPr id="5" name="Content Placeholder 2">
            <a:extLst>
              <a:ext uri="{FF2B5EF4-FFF2-40B4-BE49-F238E27FC236}">
                <a16:creationId xmlns:a16="http://schemas.microsoft.com/office/drawing/2014/main" id="{D19D3405-605A-4DCB-BEC3-BCD34EA1A8B0}"/>
              </a:ext>
            </a:extLst>
          </p:cNvPr>
          <p:cNvGraphicFramePr>
            <a:graphicFrameLocks noGrp="1"/>
          </p:cNvGraphicFramePr>
          <p:nvPr>
            <p:ph idx="1"/>
            <p:extLst>
              <p:ext uri="{D42A27DB-BD31-4B8C-83A1-F6EECF244321}">
                <p14:modId xmlns:p14="http://schemas.microsoft.com/office/powerpoint/2010/main" val="2179365539"/>
              </p:ext>
            </p:extLst>
          </p:nvPr>
        </p:nvGraphicFramePr>
        <p:xfrm>
          <a:off x="960438" y="2745545"/>
          <a:ext cx="10267950" cy="33644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7654075"/>
      </p:ext>
    </p:extLst>
  </p:cSld>
  <p:clrMapOvr>
    <a:masterClrMapping/>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1E1834"/>
      </a:dk2>
      <a:lt2>
        <a:srgbClr val="F0F3F3"/>
      </a:lt2>
      <a:accent1>
        <a:srgbClr val="E72940"/>
      </a:accent1>
      <a:accent2>
        <a:srgbClr val="D5177D"/>
      </a:accent2>
      <a:accent3>
        <a:srgbClr val="E729DE"/>
      </a:accent3>
      <a:accent4>
        <a:srgbClr val="8F17D5"/>
      </a:accent4>
      <a:accent5>
        <a:srgbClr val="5229E7"/>
      </a:accent5>
      <a:accent6>
        <a:srgbClr val="173ED5"/>
      </a:accent6>
      <a:hlink>
        <a:srgbClr val="7B4EC4"/>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TotalTime>
  <Words>1033</Words>
  <Application>Microsoft Office PowerPoint</Application>
  <PresentationFormat>Widescreen</PresentationFormat>
  <Paragraphs>67</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Demi Cond</vt:lpstr>
      <vt:lpstr>Franklin Gothic Medium</vt:lpstr>
      <vt:lpstr>Wingdings</vt:lpstr>
      <vt:lpstr>JuxtaposeVTI</vt:lpstr>
      <vt:lpstr>Online Safety</vt:lpstr>
      <vt:lpstr>The basics</vt:lpstr>
      <vt:lpstr>Online predators</vt:lpstr>
      <vt:lpstr>Scams &amp; fraud</vt:lpstr>
      <vt:lpstr>Ransomware, Trojans, and other bad things</vt:lpstr>
      <vt:lpstr>Avoiding Ransomware and other bad things</vt:lpstr>
      <vt:lpstr>Malware</vt:lpstr>
      <vt:lpstr>Tips &amp; Tricks</vt:lpstr>
      <vt:lpstr>Things to Avoid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Safety</dc:title>
  <dc:creator>Dan Bauer</dc:creator>
  <cp:lastModifiedBy>Dan Bauer</cp:lastModifiedBy>
  <cp:revision>1</cp:revision>
  <dcterms:created xsi:type="dcterms:W3CDTF">2022-02-05T04:04:42Z</dcterms:created>
  <dcterms:modified xsi:type="dcterms:W3CDTF">2022-02-06T00:55:29Z</dcterms:modified>
</cp:coreProperties>
</file>