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US Department of Energy estimates that PEMFCs will need to use about a quarter of the platinum they currently do in order to be economically viable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Alternatives being explored include cerium (IV) oxide, platinum-ruthenium or platinum-nickel alloys, and metal-organic frameworks (MOFs). Keep in mind that the oxygen reduction reaction is comparatively slow at the platinum interface, which is a major factor in the efficiency drop of the PEMFC.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iencedirect.com/science/article/pii/0378775388800302" TargetMode="External"/><Relationship Id="rId4" Type="http://schemas.openxmlformats.org/officeDocument/2006/relationships/hyperlink" Target="http://jes.ecsdl.org/content/139/2/L28.shor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jes.ecsdl.org/content/145/11/3708.sh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Catalyst Effects on PEMFC Performance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Gregory Zaylor, Andrew Baugher, Kieran Halligan, and David Janetos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/>
              <a:t>A PEMFC is a Proton Exchange Membrane Fuel Cell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961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Overall chemical reaction: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Hydrogen is catalytically split at the anode into protons and electrons. Cathode reaction is also catalyzed.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Electrons travel to the cathode side of the cell to generate the electric current that the fuel cell is useful for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500" y="927675"/>
            <a:ext cx="1626174" cy="4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025900" y="4778675"/>
            <a:ext cx="3806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http://media.web.britannica.com/eb-media/64/97264-004-127AEA3B.gif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899" y="2310724"/>
            <a:ext cx="2946924" cy="24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project will model the catalytic reaction in a PEMFC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Investigate efficiency of the fuel cell based on Pt catalyst loading levels.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Utilize Nernst equations for electric potential and kinetics in order to determine reactions rates.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model will allow for fuel cell material inputs to be changed, including but not limited to: roughness, porosity, adhesion material.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creation of this model would allow for expensive catalysts to be theoretically tested in order to make the cost of physically testing more affordable and less wasteful.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/>
              <a:t>The model will be compared to previously conducted research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Large amounts of research has been conducted on the effects of Pt loading on fuel cell performance. This project will attempt to compile this data in order to create a predictive model.</a:t>
            </a:r>
          </a:p>
          <a:p>
            <a:pPr indent="-228600" lvl="0" marL="457200" rtl="0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</a:pPr>
            <a:r>
              <a:rPr b="1" lang="en">
                <a:solidFill>
                  <a:srgbClr val="2B2B2B"/>
                </a:solidFill>
                <a:highlight>
                  <a:srgbClr val="FFFFFF"/>
                </a:highlight>
              </a:rPr>
              <a:t>Advances in solid polymer electrolyte fuel cell technology with low platinum loading electrodes </a:t>
            </a: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http://www.sciencedirect.com/science/article/pii/0378775388800302</a:t>
            </a:r>
          </a:p>
          <a:p>
            <a:pPr indent="-228600" lvl="0" marL="457200" rtl="0">
              <a:spcBef>
                <a:spcPts val="800"/>
              </a:spcBef>
              <a:spcAft>
                <a:spcPts val="0"/>
              </a:spcAft>
              <a:buClr>
                <a:srgbClr val="2B2B2B"/>
              </a:buClr>
            </a:pPr>
            <a:r>
              <a:rPr b="1" lang="en">
                <a:solidFill>
                  <a:srgbClr val="403838"/>
                </a:solidFill>
                <a:highlight>
                  <a:srgbClr val="FFFFFF"/>
                </a:highlight>
              </a:rPr>
              <a:t>High Performance Catalyzed Membranes of Ultra‐low Pt Loadings for Polymer Electrolyte Fuel Cells </a:t>
            </a: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http://jes.ecsdl.org/content/139/2/L28.short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0383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Eventual expansion into other fuel cell regions/domains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Model transport in 2D (along cell stacking, along cell path length)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Leverage open-source FCSys from Georgia Tech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Written in Modelica, supported in Python using ModelicaRes package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changes in the preparation of Pt catalysts instead of just the loading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28571"/>
            </a:pPr>
            <a:r>
              <a:rPr lang="en"/>
              <a:t>I.e.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http://jes.ecsdl.org/content/145/11/3708.short</a:t>
            </a:r>
            <a:r>
              <a:rPr lang="en"/>
              <a:t> </a:t>
            </a:r>
            <a:r>
              <a:rPr b="1" lang="en">
                <a:solidFill>
                  <a:srgbClr val="403838"/>
                </a:solidFill>
                <a:highlight>
                  <a:srgbClr val="FFFFFF"/>
                </a:highlight>
              </a:rPr>
              <a:t>Improved Preparation Process of Very‐Low‐Platinum‐Loading Electrodes for Polymer Electrolyte Fuel Cells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403838"/>
              </a:buClr>
            </a:pPr>
            <a:r>
              <a:rPr lang="en"/>
              <a:t>Include degradation effects due to cycling, heat,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